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6"/>
  </p:notesMasterIdLst>
  <p:sldIdLst>
    <p:sldId id="256" r:id="rId2"/>
    <p:sldId id="257" r:id="rId3"/>
    <p:sldId id="437" r:id="rId4"/>
    <p:sldId id="760" r:id="rId5"/>
    <p:sldId id="1069" r:id="rId6"/>
    <p:sldId id="1159" r:id="rId7"/>
    <p:sldId id="1161" r:id="rId8"/>
    <p:sldId id="1140" r:id="rId9"/>
    <p:sldId id="1141" r:id="rId10"/>
    <p:sldId id="501" r:id="rId11"/>
    <p:sldId id="432" r:id="rId12"/>
    <p:sldId id="498" r:id="rId13"/>
    <p:sldId id="1071" r:id="rId14"/>
    <p:sldId id="433" r:id="rId15"/>
    <p:sldId id="434" r:id="rId16"/>
    <p:sldId id="1072" r:id="rId17"/>
    <p:sldId id="726" r:id="rId18"/>
    <p:sldId id="759" r:id="rId19"/>
    <p:sldId id="728" r:id="rId20"/>
    <p:sldId id="1073" r:id="rId21"/>
    <p:sldId id="500" r:id="rId22"/>
    <p:sldId id="1129" r:id="rId23"/>
    <p:sldId id="1074" r:id="rId24"/>
    <p:sldId id="1162" r:id="rId25"/>
    <p:sldId id="1135" r:id="rId26"/>
    <p:sldId id="510" r:id="rId27"/>
    <p:sldId id="494" r:id="rId28"/>
    <p:sldId id="495" r:id="rId29"/>
    <p:sldId id="496" r:id="rId30"/>
    <p:sldId id="1076" r:id="rId31"/>
    <p:sldId id="1077" r:id="rId32"/>
    <p:sldId id="1078" r:id="rId33"/>
    <p:sldId id="1130" r:id="rId34"/>
    <p:sldId id="1142" r:id="rId35"/>
    <p:sldId id="1132" r:id="rId36"/>
    <p:sldId id="1133" r:id="rId37"/>
    <p:sldId id="1080" r:id="rId38"/>
    <p:sldId id="1136" r:id="rId39"/>
    <p:sldId id="503" r:id="rId40"/>
    <p:sldId id="442" r:id="rId41"/>
    <p:sldId id="738" r:id="rId42"/>
    <p:sldId id="1019" r:id="rId43"/>
    <p:sldId id="1020" r:id="rId44"/>
    <p:sldId id="1021" r:id="rId45"/>
    <p:sldId id="1083" r:id="rId46"/>
    <p:sldId id="1134" r:id="rId47"/>
    <p:sldId id="512" r:id="rId48"/>
    <p:sldId id="515" r:id="rId49"/>
    <p:sldId id="818" r:id="rId50"/>
    <p:sldId id="516" r:id="rId51"/>
    <p:sldId id="1086" r:id="rId52"/>
    <p:sldId id="1087" r:id="rId53"/>
    <p:sldId id="1088" r:id="rId54"/>
    <p:sldId id="1089" r:id="rId55"/>
    <p:sldId id="1090" r:id="rId56"/>
    <p:sldId id="1091" r:id="rId57"/>
    <p:sldId id="1092" r:id="rId58"/>
    <p:sldId id="1093" r:id="rId59"/>
    <p:sldId id="1094" r:id="rId60"/>
    <p:sldId id="1095" r:id="rId61"/>
    <p:sldId id="1096" r:id="rId62"/>
    <p:sldId id="1097" r:id="rId63"/>
    <p:sldId id="1098" r:id="rId64"/>
    <p:sldId id="1099" r:id="rId65"/>
    <p:sldId id="1100" r:id="rId66"/>
    <p:sldId id="1101" r:id="rId67"/>
    <p:sldId id="1157" r:id="rId68"/>
    <p:sldId id="1158" r:id="rId69"/>
    <p:sldId id="561" r:id="rId70"/>
    <p:sldId id="1143" r:id="rId71"/>
    <p:sldId id="560" r:id="rId72"/>
    <p:sldId id="1144" r:id="rId73"/>
    <p:sldId id="1145" r:id="rId74"/>
    <p:sldId id="1146" r:id="rId75"/>
    <p:sldId id="1147" r:id="rId76"/>
    <p:sldId id="1148" r:id="rId77"/>
    <p:sldId id="1160" r:id="rId78"/>
    <p:sldId id="1149" r:id="rId79"/>
    <p:sldId id="1150" r:id="rId80"/>
    <p:sldId id="1151" r:id="rId81"/>
    <p:sldId id="1152" r:id="rId82"/>
    <p:sldId id="1154" r:id="rId83"/>
    <p:sldId id="1155" r:id="rId84"/>
    <p:sldId id="1102" r:id="rId85"/>
    <p:sldId id="1103" r:id="rId86"/>
    <p:sldId id="1116" r:id="rId87"/>
    <p:sldId id="1104" r:id="rId88"/>
    <p:sldId id="1105" r:id="rId89"/>
    <p:sldId id="1106" r:id="rId90"/>
    <p:sldId id="1107" r:id="rId91"/>
    <p:sldId id="1108" r:id="rId92"/>
    <p:sldId id="1111" r:id="rId93"/>
    <p:sldId id="1112" r:id="rId94"/>
    <p:sldId id="1113" r:id="rId95"/>
    <p:sldId id="1109" r:id="rId96"/>
    <p:sldId id="1114" r:id="rId97"/>
    <p:sldId id="1115" r:id="rId98"/>
    <p:sldId id="1110" r:id="rId99"/>
    <p:sldId id="1156" r:id="rId100"/>
    <p:sldId id="1117" r:id="rId101"/>
    <p:sldId id="1118" r:id="rId102"/>
    <p:sldId id="1119" r:id="rId103"/>
    <p:sldId id="1120" r:id="rId104"/>
    <p:sldId id="1121" r:id="rId105"/>
    <p:sldId id="1122" r:id="rId106"/>
    <p:sldId id="1123" r:id="rId107"/>
    <p:sldId id="1124" r:id="rId108"/>
    <p:sldId id="1125" r:id="rId109"/>
    <p:sldId id="1126" r:id="rId110"/>
    <p:sldId id="1127" r:id="rId111"/>
    <p:sldId id="1128" r:id="rId112"/>
    <p:sldId id="1137" r:id="rId113"/>
    <p:sldId id="1138" r:id="rId114"/>
    <p:sldId id="1067" r:id="rId1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7A30"/>
    <a:srgbClr val="BD9919"/>
    <a:srgbClr val="E9B405"/>
    <a:srgbClr val="F6D43D"/>
    <a:srgbClr val="BCE126"/>
    <a:srgbClr val="F6DB0E"/>
    <a:srgbClr val="7BB50D"/>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1" autoAdjust="0"/>
    <p:restoredTop sz="97521" autoAdjust="0"/>
  </p:normalViewPr>
  <p:slideViewPr>
    <p:cSldViewPr>
      <p:cViewPr varScale="1">
        <p:scale>
          <a:sx n="65" d="100"/>
          <a:sy n="65" d="100"/>
        </p:scale>
        <p:origin x="1470" y="60"/>
      </p:cViewPr>
      <p:guideLst>
        <p:guide orient="horz" pos="2160"/>
        <p:guide pos="2880"/>
      </p:guideLst>
    </p:cSldViewPr>
  </p:slideViewPr>
  <p:notesTextViewPr>
    <p:cViewPr>
      <p:scale>
        <a:sx n="1" d="1"/>
        <a:sy n="1" d="1"/>
      </p:scale>
      <p:origin x="0" y="0"/>
    </p:cViewPr>
  </p:notesTextViewPr>
  <p:sorterViewPr>
    <p:cViewPr>
      <p:scale>
        <a:sx n="110" d="100"/>
        <a:sy n="110" d="100"/>
      </p:scale>
      <p:origin x="0" y="17934"/>
    </p:cViewPr>
  </p:sorterViewPr>
  <p:notesViewPr>
    <p:cSldViewPr snapToObjects="1">
      <p:cViewPr varScale="1">
        <p:scale>
          <a:sx n="52" d="100"/>
          <a:sy n="52" d="100"/>
        </p:scale>
        <p:origin x="-289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2C6A62-57E0-434C-8DDA-85C21F7D7FCF}"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A785B9CA-954D-43D3-8ABC-90806C0D1C94}">
      <dgm:prSet phldrT="[Text]"/>
      <dgm:spPr>
        <a:solidFill>
          <a:srgbClr val="CD9D03"/>
        </a:solidFill>
        <a:ln>
          <a:noFill/>
        </a:ln>
      </dgm:spPr>
      <dgm:t>
        <a:bodyPr/>
        <a:lstStyle/>
        <a:p>
          <a:r>
            <a:rPr lang="en-US" dirty="0"/>
            <a:t>S</a:t>
          </a:r>
        </a:p>
      </dgm:t>
    </dgm:pt>
    <dgm:pt modelId="{3EBB286E-708F-4E61-BFC8-8EA637A96413}" type="parTrans" cxnId="{4ABD3BE5-A9A5-402F-90B1-C9F05C21211C}">
      <dgm:prSet/>
      <dgm:spPr/>
      <dgm:t>
        <a:bodyPr/>
        <a:lstStyle/>
        <a:p>
          <a:endParaRPr lang="en-US"/>
        </a:p>
      </dgm:t>
    </dgm:pt>
    <dgm:pt modelId="{C33D48B6-FC1D-40F2-B093-7EBCEAE4A6D1}" type="sibTrans" cxnId="{4ABD3BE5-A9A5-402F-90B1-C9F05C21211C}">
      <dgm:prSet/>
      <dgm:spPr/>
      <dgm:t>
        <a:bodyPr/>
        <a:lstStyle/>
        <a:p>
          <a:endParaRPr lang="en-US"/>
        </a:p>
      </dgm:t>
    </dgm:pt>
    <dgm:pt modelId="{1EA60C6C-5C2E-45EB-B2C9-912A25FEC51C}">
      <dgm:prSet phldrT="[Text]">
        <dgm:style>
          <a:lnRef idx="0">
            <a:scrgbClr r="0" g="0" b="0"/>
          </a:lnRef>
          <a:fillRef idx="0">
            <a:scrgbClr r="0" g="0" b="0"/>
          </a:fillRef>
          <a:effectRef idx="0">
            <a:scrgbClr r="0" g="0" b="0"/>
          </a:effectRef>
          <a:fontRef idx="minor">
            <a:schemeClr val="lt1"/>
          </a:fontRef>
        </dgm:style>
      </dgm:prSet>
      <dgm:spPr>
        <a:solidFill>
          <a:schemeClr val="accent3">
            <a:alpha val="50000"/>
          </a:schemeClr>
        </a:solidFill>
        <a:ln>
          <a:noFill/>
        </a:ln>
      </dgm:spPr>
      <dgm:t>
        <a:bodyPr/>
        <a:lstStyle/>
        <a:p>
          <a:r>
            <a:rPr lang="en-US" b="1" dirty="0"/>
            <a:t>Specific</a:t>
          </a:r>
          <a:r>
            <a:rPr lang="en-US" dirty="0"/>
            <a:t> – </a:t>
          </a:r>
          <a:r>
            <a:rPr lang="en-US" dirty="0" err="1"/>
            <a:t>Sasaran</a:t>
          </a:r>
          <a:r>
            <a:rPr lang="en-US" dirty="0"/>
            <a:t> </a:t>
          </a:r>
          <a:r>
            <a:rPr lang="en-US" dirty="0" err="1"/>
            <a:t>dinyatakan</a:t>
          </a:r>
          <a:r>
            <a:rPr lang="en-US" dirty="0"/>
            <a:t> </a:t>
          </a:r>
          <a:r>
            <a:rPr lang="en-US" dirty="0" err="1"/>
            <a:t>dengan</a:t>
          </a:r>
          <a:r>
            <a:rPr lang="en-US" dirty="0"/>
            <a:t> </a:t>
          </a:r>
          <a:r>
            <a:rPr lang="en-US" dirty="0" err="1"/>
            <a:t>jelas</a:t>
          </a:r>
          <a:r>
            <a:rPr lang="en-US" dirty="0"/>
            <a:t> (</a:t>
          </a:r>
          <a:r>
            <a:rPr lang="en-US" dirty="0" err="1"/>
            <a:t>apa</a:t>
          </a:r>
          <a:r>
            <a:rPr lang="en-US" dirty="0"/>
            <a:t>, </a:t>
          </a:r>
          <a:r>
            <a:rPr lang="en-US" dirty="0" err="1"/>
            <a:t>siapa</a:t>
          </a:r>
          <a:r>
            <a:rPr lang="en-US" dirty="0"/>
            <a:t>, </a:t>
          </a:r>
          <a:r>
            <a:rPr lang="en-US" dirty="0" err="1"/>
            <a:t>dimana</a:t>
          </a:r>
          <a:r>
            <a:rPr lang="en-US" dirty="0"/>
            <a:t>, </a:t>
          </a:r>
          <a:r>
            <a:rPr lang="en-US" dirty="0" err="1"/>
            <a:t>kapan</a:t>
          </a:r>
          <a:r>
            <a:rPr lang="en-US" dirty="0"/>
            <a:t>)</a:t>
          </a:r>
        </a:p>
      </dgm:t>
    </dgm:pt>
    <dgm:pt modelId="{26DB7A7D-55A3-4660-89E7-4B6E62A0B4CF}" type="parTrans" cxnId="{A9011426-FE3E-4A97-8ED4-8EEAD66B4EEC}">
      <dgm:prSet/>
      <dgm:spPr/>
      <dgm:t>
        <a:bodyPr/>
        <a:lstStyle/>
        <a:p>
          <a:endParaRPr lang="en-US"/>
        </a:p>
      </dgm:t>
    </dgm:pt>
    <dgm:pt modelId="{5976ABCA-EAF5-45A1-8A2E-185D6DBE97FF}" type="sibTrans" cxnId="{A9011426-FE3E-4A97-8ED4-8EEAD66B4EEC}">
      <dgm:prSet/>
      <dgm:spPr/>
      <dgm:t>
        <a:bodyPr/>
        <a:lstStyle/>
        <a:p>
          <a:endParaRPr lang="en-US"/>
        </a:p>
      </dgm:t>
    </dgm:pt>
    <dgm:pt modelId="{C8D43EB9-1F9F-48D4-BFF2-3BFB844282F3}">
      <dgm:prSet phldrT="[Text]"/>
      <dgm:spPr>
        <a:solidFill>
          <a:srgbClr val="A98103"/>
        </a:solidFill>
      </dgm:spPr>
      <dgm:t>
        <a:bodyPr/>
        <a:lstStyle/>
        <a:p>
          <a:r>
            <a:rPr lang="en-US" dirty="0"/>
            <a:t>M</a:t>
          </a:r>
        </a:p>
      </dgm:t>
    </dgm:pt>
    <dgm:pt modelId="{9816257A-0169-4A39-93DD-1DFB5EDDBF65}" type="parTrans" cxnId="{5DCBF2E3-4195-4C53-835A-1436E94574B0}">
      <dgm:prSet/>
      <dgm:spPr/>
      <dgm:t>
        <a:bodyPr/>
        <a:lstStyle/>
        <a:p>
          <a:endParaRPr lang="en-US"/>
        </a:p>
      </dgm:t>
    </dgm:pt>
    <dgm:pt modelId="{E7CE9C00-3151-4AD1-8D56-D6AF67474765}" type="sibTrans" cxnId="{5DCBF2E3-4195-4C53-835A-1436E94574B0}">
      <dgm:prSet/>
      <dgm:spPr/>
      <dgm:t>
        <a:bodyPr/>
        <a:lstStyle/>
        <a:p>
          <a:endParaRPr lang="en-US"/>
        </a:p>
      </dgm:t>
    </dgm:pt>
    <dgm:pt modelId="{E6F6F8BA-B804-4F36-91B4-85E5E1805B36}">
      <dgm:prSet phldrT="[Text]"/>
      <dgm:spPr>
        <a:solidFill>
          <a:srgbClr val="7C5F02"/>
        </a:solidFill>
      </dgm:spPr>
      <dgm:t>
        <a:bodyPr/>
        <a:lstStyle/>
        <a:p>
          <a:r>
            <a:rPr lang="en-US" dirty="0"/>
            <a:t>A </a:t>
          </a:r>
        </a:p>
      </dgm:t>
    </dgm:pt>
    <dgm:pt modelId="{DAAAF5CC-D8F0-4FE1-8B94-0433834A1F23}" type="parTrans" cxnId="{49FB1082-E5D1-47CC-A224-6298D8B2CACA}">
      <dgm:prSet/>
      <dgm:spPr/>
      <dgm:t>
        <a:bodyPr/>
        <a:lstStyle/>
        <a:p>
          <a:endParaRPr lang="en-US"/>
        </a:p>
      </dgm:t>
    </dgm:pt>
    <dgm:pt modelId="{B92242CB-B4EA-41C7-A49B-63BCE331E524}" type="sibTrans" cxnId="{49FB1082-E5D1-47CC-A224-6298D8B2CACA}">
      <dgm:prSet/>
      <dgm:spPr/>
      <dgm:t>
        <a:bodyPr/>
        <a:lstStyle/>
        <a:p>
          <a:endParaRPr lang="en-US"/>
        </a:p>
      </dgm:t>
    </dgm:pt>
    <dgm:pt modelId="{E2FDAA7E-D1E5-4E8E-9089-F655D2E71B8B}">
      <dgm:prSet phldrT="[Text]"/>
      <dgm:spPr>
        <a:solidFill>
          <a:schemeClr val="bg2">
            <a:lumMod val="25000"/>
          </a:schemeClr>
        </a:solidFill>
      </dgm:spPr>
      <dgm:t>
        <a:bodyPr/>
        <a:lstStyle/>
        <a:p>
          <a:r>
            <a:rPr lang="en-US" dirty="0"/>
            <a:t>R</a:t>
          </a:r>
        </a:p>
      </dgm:t>
    </dgm:pt>
    <dgm:pt modelId="{78CD9C38-8D94-4A7E-9677-50F197DA0BDC}" type="parTrans" cxnId="{D43DB6C2-5546-4589-ABDD-5B810FCE2A78}">
      <dgm:prSet/>
      <dgm:spPr/>
      <dgm:t>
        <a:bodyPr/>
        <a:lstStyle/>
        <a:p>
          <a:endParaRPr lang="en-US"/>
        </a:p>
      </dgm:t>
    </dgm:pt>
    <dgm:pt modelId="{7E03EA2E-F669-4794-A6A7-E3AB400A412C}" type="sibTrans" cxnId="{D43DB6C2-5546-4589-ABDD-5B810FCE2A78}">
      <dgm:prSet/>
      <dgm:spPr/>
      <dgm:t>
        <a:bodyPr/>
        <a:lstStyle/>
        <a:p>
          <a:endParaRPr lang="en-US"/>
        </a:p>
      </dgm:t>
    </dgm:pt>
    <dgm:pt modelId="{F22E0657-6FD8-42B4-8C69-6F4B144B4958}">
      <dgm:prSet phldrT="[Text]"/>
      <dgm:spPr>
        <a:solidFill>
          <a:schemeClr val="bg2">
            <a:lumMod val="10000"/>
          </a:schemeClr>
        </a:solidFill>
      </dgm:spPr>
      <dgm:t>
        <a:bodyPr/>
        <a:lstStyle/>
        <a:p>
          <a:r>
            <a:rPr lang="en-US" dirty="0"/>
            <a:t>T</a:t>
          </a:r>
        </a:p>
      </dgm:t>
    </dgm:pt>
    <dgm:pt modelId="{84FAF4FE-B129-4F60-9D4B-6D845D59AF99}" type="parTrans" cxnId="{6E584AB2-77F2-4134-B869-2DCEB78BA86D}">
      <dgm:prSet/>
      <dgm:spPr/>
      <dgm:t>
        <a:bodyPr/>
        <a:lstStyle/>
        <a:p>
          <a:endParaRPr lang="en-US"/>
        </a:p>
      </dgm:t>
    </dgm:pt>
    <dgm:pt modelId="{E69000F2-A0A4-4699-BE47-B9774F902A37}" type="sibTrans" cxnId="{6E584AB2-77F2-4134-B869-2DCEB78BA86D}">
      <dgm:prSet/>
      <dgm:spPr/>
      <dgm:t>
        <a:bodyPr/>
        <a:lstStyle/>
        <a:p>
          <a:endParaRPr lang="en-US"/>
        </a:p>
      </dgm:t>
    </dgm:pt>
    <dgm:pt modelId="{3F3FCCDD-D592-411D-AA50-719A31385C49}">
      <dgm:prSet phldrT="[Text]">
        <dgm:style>
          <a:lnRef idx="0">
            <a:scrgbClr r="0" g="0" b="0"/>
          </a:lnRef>
          <a:fillRef idx="0">
            <a:scrgbClr r="0" g="0" b="0"/>
          </a:fillRef>
          <a:effectRef idx="0">
            <a:scrgbClr r="0" g="0" b="0"/>
          </a:effectRef>
          <a:fontRef idx="minor">
            <a:schemeClr val="lt1"/>
          </a:fontRef>
        </dgm:style>
      </dgm:prSet>
      <dgm:spPr>
        <a:solidFill>
          <a:schemeClr val="accent3">
            <a:alpha val="50000"/>
          </a:schemeClr>
        </a:solidFill>
        <a:ln>
          <a:noFill/>
        </a:ln>
      </dgm:spPr>
      <dgm:t>
        <a:bodyPr/>
        <a:lstStyle/>
        <a:p>
          <a:r>
            <a:rPr lang="en-US" b="1" dirty="0"/>
            <a:t>Measurable</a:t>
          </a:r>
          <a:r>
            <a:rPr lang="en-US" dirty="0"/>
            <a:t> – </a:t>
          </a:r>
          <a:r>
            <a:rPr lang="en-US" dirty="0" err="1"/>
            <a:t>Pencapaian</a:t>
          </a:r>
          <a:r>
            <a:rPr lang="en-US" dirty="0"/>
            <a:t> </a:t>
          </a:r>
          <a:r>
            <a:rPr lang="en-US" dirty="0" err="1"/>
            <a:t>sasaran</a:t>
          </a:r>
          <a:r>
            <a:rPr lang="en-US" dirty="0"/>
            <a:t> </a:t>
          </a:r>
          <a:r>
            <a:rPr lang="en-US" dirty="0" err="1"/>
            <a:t>dapat</a:t>
          </a:r>
          <a:r>
            <a:rPr lang="en-US" dirty="0"/>
            <a:t> </a:t>
          </a:r>
          <a:r>
            <a:rPr lang="en-US" dirty="0" err="1"/>
            <a:t>diukur</a:t>
          </a:r>
          <a:r>
            <a:rPr lang="en-US" dirty="0"/>
            <a:t> </a:t>
          </a:r>
          <a:r>
            <a:rPr lang="en-US" dirty="0" err="1"/>
            <a:t>melalui</a:t>
          </a:r>
          <a:r>
            <a:rPr lang="en-US" dirty="0"/>
            <a:t> </a:t>
          </a:r>
          <a:r>
            <a:rPr lang="en-US" dirty="0" err="1"/>
            <a:t>ukuran</a:t>
          </a:r>
          <a:r>
            <a:rPr lang="en-US" dirty="0"/>
            <a:t> </a:t>
          </a:r>
          <a:r>
            <a:rPr lang="en-US" dirty="0" err="1"/>
            <a:t>tertentu</a:t>
          </a:r>
          <a:endParaRPr lang="en-US" dirty="0"/>
        </a:p>
      </dgm:t>
    </dgm:pt>
    <dgm:pt modelId="{377C6216-3D0F-4430-B66A-20AB1260932F}" type="parTrans" cxnId="{FAD60C07-8D5D-4B02-960A-CC57E473AEEE}">
      <dgm:prSet/>
      <dgm:spPr/>
      <dgm:t>
        <a:bodyPr/>
        <a:lstStyle/>
        <a:p>
          <a:endParaRPr lang="en-US"/>
        </a:p>
      </dgm:t>
    </dgm:pt>
    <dgm:pt modelId="{14E79C53-F2E5-41BE-BB31-FF10B31C7894}" type="sibTrans" cxnId="{FAD60C07-8D5D-4B02-960A-CC57E473AEEE}">
      <dgm:prSet/>
      <dgm:spPr/>
      <dgm:t>
        <a:bodyPr/>
        <a:lstStyle/>
        <a:p>
          <a:endParaRPr lang="en-US"/>
        </a:p>
      </dgm:t>
    </dgm:pt>
    <dgm:pt modelId="{E96EBE6C-1408-43D7-9DDE-4EB0A7EFAC28}">
      <dgm:prSet phldrT="[Text]">
        <dgm:style>
          <a:lnRef idx="0">
            <a:scrgbClr r="0" g="0" b="0"/>
          </a:lnRef>
          <a:fillRef idx="0">
            <a:scrgbClr r="0" g="0" b="0"/>
          </a:fillRef>
          <a:effectRef idx="0">
            <a:scrgbClr r="0" g="0" b="0"/>
          </a:effectRef>
          <a:fontRef idx="minor">
            <a:schemeClr val="lt1"/>
          </a:fontRef>
        </dgm:style>
      </dgm:prSet>
      <dgm:spPr>
        <a:solidFill>
          <a:schemeClr val="accent3">
            <a:alpha val="50000"/>
          </a:schemeClr>
        </a:solidFill>
        <a:ln>
          <a:noFill/>
        </a:ln>
      </dgm:spPr>
      <dgm:t>
        <a:bodyPr/>
        <a:lstStyle/>
        <a:p>
          <a:r>
            <a:rPr lang="en-US" b="1" dirty="0"/>
            <a:t>Attainable</a:t>
          </a:r>
          <a:r>
            <a:rPr lang="en-US" dirty="0"/>
            <a:t> – </a:t>
          </a:r>
          <a:r>
            <a:rPr lang="en-US" dirty="0" err="1"/>
            <a:t>Sasaran</a:t>
          </a:r>
          <a:r>
            <a:rPr lang="en-US" dirty="0"/>
            <a:t> yang </a:t>
          </a:r>
          <a:r>
            <a:rPr lang="en-US" dirty="0" err="1"/>
            <a:t>ada</a:t>
          </a:r>
          <a:r>
            <a:rPr lang="en-US" dirty="0"/>
            <a:t> </a:t>
          </a:r>
          <a:r>
            <a:rPr lang="en-US" dirty="0" err="1"/>
            <a:t>bersifat</a:t>
          </a:r>
          <a:r>
            <a:rPr lang="en-US" dirty="0"/>
            <a:t> </a:t>
          </a:r>
          <a:r>
            <a:rPr lang="en-US" dirty="0" err="1"/>
            <a:t>menantang</a:t>
          </a:r>
          <a:r>
            <a:rPr lang="en-US" dirty="0"/>
            <a:t>, </a:t>
          </a:r>
          <a:r>
            <a:rPr lang="en-US" dirty="0" err="1"/>
            <a:t>namun</a:t>
          </a:r>
          <a:r>
            <a:rPr lang="en-US" dirty="0"/>
            <a:t> </a:t>
          </a:r>
          <a:r>
            <a:rPr lang="en-US" dirty="0" err="1"/>
            <a:t>tetap</a:t>
          </a:r>
          <a:r>
            <a:rPr lang="en-US" dirty="0"/>
            <a:t> </a:t>
          </a:r>
          <a:r>
            <a:rPr lang="en-US" dirty="0" err="1"/>
            <a:t>dapat</a:t>
          </a:r>
          <a:r>
            <a:rPr lang="en-US" dirty="0"/>
            <a:t> </a:t>
          </a:r>
          <a:r>
            <a:rPr lang="en-US" dirty="0" err="1"/>
            <a:t>dicapai</a:t>
          </a:r>
          <a:r>
            <a:rPr lang="en-US" dirty="0"/>
            <a:t> </a:t>
          </a:r>
          <a:r>
            <a:rPr lang="en-US" dirty="0" err="1"/>
            <a:t>organisasi</a:t>
          </a:r>
          <a:endParaRPr lang="en-US" dirty="0"/>
        </a:p>
      </dgm:t>
    </dgm:pt>
    <dgm:pt modelId="{EAE1B308-03C6-4A9E-BCEE-8EB7857F143E}" type="parTrans" cxnId="{C8182393-829B-4F3F-A950-69F381231465}">
      <dgm:prSet/>
      <dgm:spPr/>
      <dgm:t>
        <a:bodyPr/>
        <a:lstStyle/>
        <a:p>
          <a:endParaRPr lang="en-US"/>
        </a:p>
      </dgm:t>
    </dgm:pt>
    <dgm:pt modelId="{5AF0F478-6FFE-4647-B9EC-8BAB85EDD8A4}" type="sibTrans" cxnId="{C8182393-829B-4F3F-A950-69F381231465}">
      <dgm:prSet/>
      <dgm:spPr/>
      <dgm:t>
        <a:bodyPr/>
        <a:lstStyle/>
        <a:p>
          <a:endParaRPr lang="en-US"/>
        </a:p>
      </dgm:t>
    </dgm:pt>
    <dgm:pt modelId="{2EFB7BD0-ADDC-46D4-A01B-14AE00B30385}">
      <dgm:prSet phldrT="[Text]">
        <dgm:style>
          <a:lnRef idx="0">
            <a:scrgbClr r="0" g="0" b="0"/>
          </a:lnRef>
          <a:fillRef idx="0">
            <a:scrgbClr r="0" g="0" b="0"/>
          </a:fillRef>
          <a:effectRef idx="0">
            <a:scrgbClr r="0" g="0" b="0"/>
          </a:effectRef>
          <a:fontRef idx="minor">
            <a:schemeClr val="lt1"/>
          </a:fontRef>
        </dgm:style>
      </dgm:prSet>
      <dgm:spPr>
        <a:solidFill>
          <a:schemeClr val="accent3">
            <a:alpha val="50000"/>
          </a:schemeClr>
        </a:solidFill>
        <a:ln>
          <a:noFill/>
        </a:ln>
      </dgm:spPr>
      <dgm:t>
        <a:bodyPr/>
        <a:lstStyle/>
        <a:p>
          <a:r>
            <a:rPr lang="en-US" b="1" dirty="0"/>
            <a:t>Relevant </a:t>
          </a:r>
          <a:r>
            <a:rPr lang="en-US" dirty="0"/>
            <a:t>– </a:t>
          </a:r>
          <a:r>
            <a:rPr lang="en-US" dirty="0" err="1"/>
            <a:t>Sasaran</a:t>
          </a:r>
          <a:r>
            <a:rPr lang="en-US" dirty="0"/>
            <a:t> yang </a:t>
          </a:r>
          <a:r>
            <a:rPr lang="en-US" dirty="0" err="1"/>
            <a:t>ada</a:t>
          </a:r>
          <a:r>
            <a:rPr lang="en-US" dirty="0"/>
            <a:t> </a:t>
          </a:r>
          <a:r>
            <a:rPr lang="en-US" dirty="0" err="1"/>
            <a:t>harus</a:t>
          </a:r>
          <a:r>
            <a:rPr lang="en-US" dirty="0"/>
            <a:t> </a:t>
          </a:r>
          <a:r>
            <a:rPr lang="en-US" dirty="0" err="1"/>
            <a:t>sesuai</a:t>
          </a:r>
          <a:r>
            <a:rPr lang="en-US" dirty="0"/>
            <a:t> </a:t>
          </a:r>
          <a:r>
            <a:rPr lang="en-US" dirty="0" err="1"/>
            <a:t>dengan</a:t>
          </a:r>
          <a:r>
            <a:rPr lang="en-US" dirty="0"/>
            <a:t> </a:t>
          </a:r>
          <a:r>
            <a:rPr lang="en-US" dirty="0" err="1"/>
            <a:t>strategi</a:t>
          </a:r>
          <a:r>
            <a:rPr lang="en-US" dirty="0"/>
            <a:t> </a:t>
          </a:r>
          <a:r>
            <a:rPr lang="en-US" dirty="0" err="1"/>
            <a:t>perusahaan</a:t>
          </a:r>
          <a:r>
            <a:rPr lang="en-US" dirty="0"/>
            <a:t> </a:t>
          </a:r>
        </a:p>
      </dgm:t>
    </dgm:pt>
    <dgm:pt modelId="{6DDF3C2D-254A-4393-89BF-3E7058E625CA}" type="parTrans" cxnId="{B1EA070B-69AE-44BD-B22C-4A42DC319E03}">
      <dgm:prSet/>
      <dgm:spPr/>
      <dgm:t>
        <a:bodyPr/>
        <a:lstStyle/>
        <a:p>
          <a:endParaRPr lang="en-US"/>
        </a:p>
      </dgm:t>
    </dgm:pt>
    <dgm:pt modelId="{B2FA83F7-DC0F-4E3C-BC2B-2D1C598A1EB7}" type="sibTrans" cxnId="{B1EA070B-69AE-44BD-B22C-4A42DC319E03}">
      <dgm:prSet/>
      <dgm:spPr/>
      <dgm:t>
        <a:bodyPr/>
        <a:lstStyle/>
        <a:p>
          <a:endParaRPr lang="en-US"/>
        </a:p>
      </dgm:t>
    </dgm:pt>
    <dgm:pt modelId="{AD727FD0-41F4-4C94-9676-1B5DAA3B6A55}">
      <dgm:prSet phldrT="[Text]">
        <dgm:style>
          <a:lnRef idx="0">
            <a:scrgbClr r="0" g="0" b="0"/>
          </a:lnRef>
          <a:fillRef idx="0">
            <a:scrgbClr r="0" g="0" b="0"/>
          </a:fillRef>
          <a:effectRef idx="0">
            <a:scrgbClr r="0" g="0" b="0"/>
          </a:effectRef>
          <a:fontRef idx="minor">
            <a:schemeClr val="lt1"/>
          </a:fontRef>
        </dgm:style>
      </dgm:prSet>
      <dgm:spPr>
        <a:solidFill>
          <a:schemeClr val="accent3">
            <a:alpha val="50000"/>
          </a:schemeClr>
        </a:solidFill>
        <a:ln>
          <a:noFill/>
        </a:ln>
      </dgm:spPr>
      <dgm:t>
        <a:bodyPr/>
        <a:lstStyle/>
        <a:p>
          <a:r>
            <a:rPr lang="en-US" b="1" dirty="0"/>
            <a:t>Time-bound </a:t>
          </a:r>
          <a:r>
            <a:rPr lang="en-US" dirty="0"/>
            <a:t>– </a:t>
          </a:r>
          <a:r>
            <a:rPr lang="en-US" dirty="0" err="1"/>
            <a:t>Menyatakan</a:t>
          </a:r>
          <a:r>
            <a:rPr lang="en-US" dirty="0"/>
            <a:t> </a:t>
          </a:r>
          <a:r>
            <a:rPr lang="en-US" dirty="0" err="1"/>
            <a:t>secara</a:t>
          </a:r>
          <a:r>
            <a:rPr lang="en-US" dirty="0"/>
            <a:t> </a:t>
          </a:r>
          <a:r>
            <a:rPr lang="en-US" dirty="0" err="1"/>
            <a:t>jelas</a:t>
          </a:r>
          <a:r>
            <a:rPr lang="en-US" dirty="0"/>
            <a:t> </a:t>
          </a:r>
          <a:r>
            <a:rPr lang="en-US" dirty="0" err="1"/>
            <a:t>kapan</a:t>
          </a:r>
          <a:r>
            <a:rPr lang="en-US" dirty="0"/>
            <a:t> </a:t>
          </a:r>
          <a:r>
            <a:rPr lang="en-US" dirty="0" err="1"/>
            <a:t>sasaran</a:t>
          </a:r>
          <a:r>
            <a:rPr lang="en-US" dirty="0"/>
            <a:t> </a:t>
          </a:r>
          <a:r>
            <a:rPr lang="en-US" dirty="0" err="1"/>
            <a:t>ingin</a:t>
          </a:r>
          <a:r>
            <a:rPr lang="en-US" dirty="0"/>
            <a:t> </a:t>
          </a:r>
          <a:r>
            <a:rPr lang="en-US" dirty="0" err="1"/>
            <a:t>tercapai</a:t>
          </a:r>
          <a:endParaRPr lang="en-US" dirty="0"/>
        </a:p>
      </dgm:t>
    </dgm:pt>
    <dgm:pt modelId="{2432B2C5-D0E5-4C4A-B945-BAB1417BA44D}" type="parTrans" cxnId="{A53481EB-143D-47A1-BEF2-845E69D6811C}">
      <dgm:prSet/>
      <dgm:spPr/>
      <dgm:t>
        <a:bodyPr/>
        <a:lstStyle/>
        <a:p>
          <a:endParaRPr lang="en-US"/>
        </a:p>
      </dgm:t>
    </dgm:pt>
    <dgm:pt modelId="{3CC002A6-B425-46EB-A660-BA28A77E32DE}" type="sibTrans" cxnId="{A53481EB-143D-47A1-BEF2-845E69D6811C}">
      <dgm:prSet/>
      <dgm:spPr/>
      <dgm:t>
        <a:bodyPr/>
        <a:lstStyle/>
        <a:p>
          <a:endParaRPr lang="en-US"/>
        </a:p>
      </dgm:t>
    </dgm:pt>
    <dgm:pt modelId="{70119F97-F502-47BA-9749-696CFB877574}" type="pres">
      <dgm:prSet presAssocID="{C92C6A62-57E0-434C-8DDA-85C21F7D7FCF}" presName="Name0" presStyleCnt="0">
        <dgm:presLayoutVars>
          <dgm:dir/>
          <dgm:animLvl val="lvl"/>
          <dgm:resizeHandles val="exact"/>
        </dgm:presLayoutVars>
      </dgm:prSet>
      <dgm:spPr/>
    </dgm:pt>
    <dgm:pt modelId="{A581090A-1F16-4D19-A7D2-C965B62B6F08}" type="pres">
      <dgm:prSet presAssocID="{A785B9CA-954D-43D3-8ABC-90806C0D1C94}" presName="linNode" presStyleCnt="0"/>
      <dgm:spPr/>
    </dgm:pt>
    <dgm:pt modelId="{73400D40-1212-4E4C-8C80-A8F787FF2BDF}" type="pres">
      <dgm:prSet presAssocID="{A785B9CA-954D-43D3-8ABC-90806C0D1C94}" presName="parentText" presStyleLbl="node1" presStyleIdx="0" presStyleCnt="5">
        <dgm:presLayoutVars>
          <dgm:chMax val="1"/>
          <dgm:bulletEnabled val="1"/>
        </dgm:presLayoutVars>
      </dgm:prSet>
      <dgm:spPr/>
    </dgm:pt>
    <dgm:pt modelId="{F7EFC47D-B204-4D7A-B84F-727B54784877}" type="pres">
      <dgm:prSet presAssocID="{A785B9CA-954D-43D3-8ABC-90806C0D1C94}" presName="descendantText" presStyleLbl="alignAccFollowNode1" presStyleIdx="0" presStyleCnt="5">
        <dgm:presLayoutVars>
          <dgm:bulletEnabled val="1"/>
        </dgm:presLayoutVars>
      </dgm:prSet>
      <dgm:spPr/>
    </dgm:pt>
    <dgm:pt modelId="{8BCDE5D3-49C1-4900-A116-EA51A007FE72}" type="pres">
      <dgm:prSet presAssocID="{C33D48B6-FC1D-40F2-B093-7EBCEAE4A6D1}" presName="sp" presStyleCnt="0"/>
      <dgm:spPr/>
    </dgm:pt>
    <dgm:pt modelId="{BC6E0EDD-9124-4B49-80C2-A95CFE0E1204}" type="pres">
      <dgm:prSet presAssocID="{C8D43EB9-1F9F-48D4-BFF2-3BFB844282F3}" presName="linNode" presStyleCnt="0"/>
      <dgm:spPr/>
    </dgm:pt>
    <dgm:pt modelId="{35BF4049-97BA-4E09-A404-77DD986070F9}" type="pres">
      <dgm:prSet presAssocID="{C8D43EB9-1F9F-48D4-BFF2-3BFB844282F3}" presName="parentText" presStyleLbl="node1" presStyleIdx="1" presStyleCnt="5">
        <dgm:presLayoutVars>
          <dgm:chMax val="1"/>
          <dgm:bulletEnabled val="1"/>
        </dgm:presLayoutVars>
      </dgm:prSet>
      <dgm:spPr/>
    </dgm:pt>
    <dgm:pt modelId="{47060ED6-32F2-477C-AD86-87D840C6A0B1}" type="pres">
      <dgm:prSet presAssocID="{C8D43EB9-1F9F-48D4-BFF2-3BFB844282F3}" presName="descendantText" presStyleLbl="alignAccFollowNode1" presStyleIdx="1" presStyleCnt="5">
        <dgm:presLayoutVars>
          <dgm:bulletEnabled val="1"/>
        </dgm:presLayoutVars>
      </dgm:prSet>
      <dgm:spPr/>
    </dgm:pt>
    <dgm:pt modelId="{A2B5FAA7-D34C-4BC3-8748-DE45D0B4DEA9}" type="pres">
      <dgm:prSet presAssocID="{E7CE9C00-3151-4AD1-8D56-D6AF67474765}" presName="sp" presStyleCnt="0"/>
      <dgm:spPr/>
    </dgm:pt>
    <dgm:pt modelId="{D37436E3-D0ED-4502-B05E-2CE9BBC1277C}" type="pres">
      <dgm:prSet presAssocID="{E6F6F8BA-B804-4F36-91B4-85E5E1805B36}" presName="linNode" presStyleCnt="0"/>
      <dgm:spPr/>
    </dgm:pt>
    <dgm:pt modelId="{1680BC50-1CAF-494A-89E3-DC71A80F5BA0}" type="pres">
      <dgm:prSet presAssocID="{E6F6F8BA-B804-4F36-91B4-85E5E1805B36}" presName="parentText" presStyleLbl="node1" presStyleIdx="2" presStyleCnt="5">
        <dgm:presLayoutVars>
          <dgm:chMax val="1"/>
          <dgm:bulletEnabled val="1"/>
        </dgm:presLayoutVars>
      </dgm:prSet>
      <dgm:spPr/>
    </dgm:pt>
    <dgm:pt modelId="{A7B43CCE-2292-440D-B3DC-D88262CA9207}" type="pres">
      <dgm:prSet presAssocID="{E6F6F8BA-B804-4F36-91B4-85E5E1805B36}" presName="descendantText" presStyleLbl="alignAccFollowNode1" presStyleIdx="2" presStyleCnt="5">
        <dgm:presLayoutVars>
          <dgm:bulletEnabled val="1"/>
        </dgm:presLayoutVars>
      </dgm:prSet>
      <dgm:spPr/>
    </dgm:pt>
    <dgm:pt modelId="{FA6FFA49-341D-465B-8DD7-4E610FE112E5}" type="pres">
      <dgm:prSet presAssocID="{B92242CB-B4EA-41C7-A49B-63BCE331E524}" presName="sp" presStyleCnt="0"/>
      <dgm:spPr/>
    </dgm:pt>
    <dgm:pt modelId="{F67AD7CC-1A28-4366-A028-6EEB63A6286A}" type="pres">
      <dgm:prSet presAssocID="{E2FDAA7E-D1E5-4E8E-9089-F655D2E71B8B}" presName="linNode" presStyleCnt="0"/>
      <dgm:spPr/>
    </dgm:pt>
    <dgm:pt modelId="{BCCE21AF-1297-4738-BD70-F059D6039E98}" type="pres">
      <dgm:prSet presAssocID="{E2FDAA7E-D1E5-4E8E-9089-F655D2E71B8B}" presName="parentText" presStyleLbl="node1" presStyleIdx="3" presStyleCnt="5">
        <dgm:presLayoutVars>
          <dgm:chMax val="1"/>
          <dgm:bulletEnabled val="1"/>
        </dgm:presLayoutVars>
      </dgm:prSet>
      <dgm:spPr/>
    </dgm:pt>
    <dgm:pt modelId="{F770261D-4478-4E45-972A-3E8364530973}" type="pres">
      <dgm:prSet presAssocID="{E2FDAA7E-D1E5-4E8E-9089-F655D2E71B8B}" presName="descendantText" presStyleLbl="alignAccFollowNode1" presStyleIdx="3" presStyleCnt="5">
        <dgm:presLayoutVars>
          <dgm:bulletEnabled val="1"/>
        </dgm:presLayoutVars>
      </dgm:prSet>
      <dgm:spPr/>
    </dgm:pt>
    <dgm:pt modelId="{2B595A11-D2F3-4444-9D02-691109AF1699}" type="pres">
      <dgm:prSet presAssocID="{7E03EA2E-F669-4794-A6A7-E3AB400A412C}" presName="sp" presStyleCnt="0"/>
      <dgm:spPr/>
    </dgm:pt>
    <dgm:pt modelId="{8E21AFE1-008D-49BC-856B-8DEC135C4A37}" type="pres">
      <dgm:prSet presAssocID="{F22E0657-6FD8-42B4-8C69-6F4B144B4958}" presName="linNode" presStyleCnt="0"/>
      <dgm:spPr/>
    </dgm:pt>
    <dgm:pt modelId="{6306A915-11D3-4E76-BC54-D98E6B28A652}" type="pres">
      <dgm:prSet presAssocID="{F22E0657-6FD8-42B4-8C69-6F4B144B4958}" presName="parentText" presStyleLbl="node1" presStyleIdx="4" presStyleCnt="5">
        <dgm:presLayoutVars>
          <dgm:chMax val="1"/>
          <dgm:bulletEnabled val="1"/>
        </dgm:presLayoutVars>
      </dgm:prSet>
      <dgm:spPr/>
    </dgm:pt>
    <dgm:pt modelId="{88F82820-22F6-4E89-8D18-2C9724B26B91}" type="pres">
      <dgm:prSet presAssocID="{F22E0657-6FD8-42B4-8C69-6F4B144B4958}" presName="descendantText" presStyleLbl="alignAccFollowNode1" presStyleIdx="4" presStyleCnt="5">
        <dgm:presLayoutVars>
          <dgm:bulletEnabled val="1"/>
        </dgm:presLayoutVars>
      </dgm:prSet>
      <dgm:spPr/>
    </dgm:pt>
  </dgm:ptLst>
  <dgm:cxnLst>
    <dgm:cxn modelId="{FAD60C07-8D5D-4B02-960A-CC57E473AEEE}" srcId="{C8D43EB9-1F9F-48D4-BFF2-3BFB844282F3}" destId="{3F3FCCDD-D592-411D-AA50-719A31385C49}" srcOrd="0" destOrd="0" parTransId="{377C6216-3D0F-4430-B66A-20AB1260932F}" sibTransId="{14E79C53-F2E5-41BE-BB31-FF10B31C7894}"/>
    <dgm:cxn modelId="{B1EA070B-69AE-44BD-B22C-4A42DC319E03}" srcId="{E2FDAA7E-D1E5-4E8E-9089-F655D2E71B8B}" destId="{2EFB7BD0-ADDC-46D4-A01B-14AE00B30385}" srcOrd="0" destOrd="0" parTransId="{6DDF3C2D-254A-4393-89BF-3E7058E625CA}" sibTransId="{B2FA83F7-DC0F-4E3C-BC2B-2D1C598A1EB7}"/>
    <dgm:cxn modelId="{0A938E1F-B985-4144-8A27-5D6D10A7F2F9}" type="presOf" srcId="{C8D43EB9-1F9F-48D4-BFF2-3BFB844282F3}" destId="{35BF4049-97BA-4E09-A404-77DD986070F9}" srcOrd="0" destOrd="0" presId="urn:microsoft.com/office/officeart/2005/8/layout/vList5"/>
    <dgm:cxn modelId="{A9011426-FE3E-4A97-8ED4-8EEAD66B4EEC}" srcId="{A785B9CA-954D-43D3-8ABC-90806C0D1C94}" destId="{1EA60C6C-5C2E-45EB-B2C9-912A25FEC51C}" srcOrd="0" destOrd="0" parTransId="{26DB7A7D-55A3-4660-89E7-4B6E62A0B4CF}" sibTransId="{5976ABCA-EAF5-45A1-8A2E-185D6DBE97FF}"/>
    <dgm:cxn modelId="{50602D2E-F4DB-124D-B3FF-9FB6AC3CE907}" type="presOf" srcId="{C92C6A62-57E0-434C-8DDA-85C21F7D7FCF}" destId="{70119F97-F502-47BA-9749-696CFB877574}" srcOrd="0" destOrd="0" presId="urn:microsoft.com/office/officeart/2005/8/layout/vList5"/>
    <dgm:cxn modelId="{1F99F130-D604-F145-A270-F5B7C9CAB1FD}" type="presOf" srcId="{E6F6F8BA-B804-4F36-91B4-85E5E1805B36}" destId="{1680BC50-1CAF-494A-89E3-DC71A80F5BA0}" srcOrd="0" destOrd="0" presId="urn:microsoft.com/office/officeart/2005/8/layout/vList5"/>
    <dgm:cxn modelId="{58EA6832-BF6C-6442-B939-D4A07B968EE6}" type="presOf" srcId="{1EA60C6C-5C2E-45EB-B2C9-912A25FEC51C}" destId="{F7EFC47D-B204-4D7A-B84F-727B54784877}" srcOrd="0" destOrd="0" presId="urn:microsoft.com/office/officeart/2005/8/layout/vList5"/>
    <dgm:cxn modelId="{C325737B-DB8D-E64E-AEA5-4F739EA678CB}" type="presOf" srcId="{3F3FCCDD-D592-411D-AA50-719A31385C49}" destId="{47060ED6-32F2-477C-AD86-87D840C6A0B1}" srcOrd="0" destOrd="0" presId="urn:microsoft.com/office/officeart/2005/8/layout/vList5"/>
    <dgm:cxn modelId="{49FB1082-E5D1-47CC-A224-6298D8B2CACA}" srcId="{C92C6A62-57E0-434C-8DDA-85C21F7D7FCF}" destId="{E6F6F8BA-B804-4F36-91B4-85E5E1805B36}" srcOrd="2" destOrd="0" parTransId="{DAAAF5CC-D8F0-4FE1-8B94-0433834A1F23}" sibTransId="{B92242CB-B4EA-41C7-A49B-63BCE331E524}"/>
    <dgm:cxn modelId="{87606682-9657-884F-A55F-24F1598E9DB4}" type="presOf" srcId="{A785B9CA-954D-43D3-8ABC-90806C0D1C94}" destId="{73400D40-1212-4E4C-8C80-A8F787FF2BDF}" srcOrd="0" destOrd="0" presId="urn:microsoft.com/office/officeart/2005/8/layout/vList5"/>
    <dgm:cxn modelId="{C8182393-829B-4F3F-A950-69F381231465}" srcId="{E6F6F8BA-B804-4F36-91B4-85E5E1805B36}" destId="{E96EBE6C-1408-43D7-9DDE-4EB0A7EFAC28}" srcOrd="0" destOrd="0" parTransId="{EAE1B308-03C6-4A9E-BCEE-8EB7857F143E}" sibTransId="{5AF0F478-6FFE-4647-B9EC-8BAB85EDD8A4}"/>
    <dgm:cxn modelId="{6E584AB2-77F2-4134-B869-2DCEB78BA86D}" srcId="{C92C6A62-57E0-434C-8DDA-85C21F7D7FCF}" destId="{F22E0657-6FD8-42B4-8C69-6F4B144B4958}" srcOrd="4" destOrd="0" parTransId="{84FAF4FE-B129-4F60-9D4B-6D845D59AF99}" sibTransId="{E69000F2-A0A4-4699-BE47-B9774F902A37}"/>
    <dgm:cxn modelId="{92424FBF-857D-9D4C-BEF5-D4CDCF6EA86B}" type="presOf" srcId="{E2FDAA7E-D1E5-4E8E-9089-F655D2E71B8B}" destId="{BCCE21AF-1297-4738-BD70-F059D6039E98}" srcOrd="0" destOrd="0" presId="urn:microsoft.com/office/officeart/2005/8/layout/vList5"/>
    <dgm:cxn modelId="{D43DB6C2-5546-4589-ABDD-5B810FCE2A78}" srcId="{C92C6A62-57E0-434C-8DDA-85C21F7D7FCF}" destId="{E2FDAA7E-D1E5-4E8E-9089-F655D2E71B8B}" srcOrd="3" destOrd="0" parTransId="{78CD9C38-8D94-4A7E-9677-50F197DA0BDC}" sibTransId="{7E03EA2E-F669-4794-A6A7-E3AB400A412C}"/>
    <dgm:cxn modelId="{F96867D1-3D03-804F-8BB3-F6F77781007D}" type="presOf" srcId="{AD727FD0-41F4-4C94-9676-1B5DAA3B6A55}" destId="{88F82820-22F6-4E89-8D18-2C9724B26B91}" srcOrd="0" destOrd="0" presId="urn:microsoft.com/office/officeart/2005/8/layout/vList5"/>
    <dgm:cxn modelId="{0CC158E3-1F5D-F74D-B57B-1B8120A6863D}" type="presOf" srcId="{2EFB7BD0-ADDC-46D4-A01B-14AE00B30385}" destId="{F770261D-4478-4E45-972A-3E8364530973}" srcOrd="0" destOrd="0" presId="urn:microsoft.com/office/officeart/2005/8/layout/vList5"/>
    <dgm:cxn modelId="{5DCBF2E3-4195-4C53-835A-1436E94574B0}" srcId="{C92C6A62-57E0-434C-8DDA-85C21F7D7FCF}" destId="{C8D43EB9-1F9F-48D4-BFF2-3BFB844282F3}" srcOrd="1" destOrd="0" parTransId="{9816257A-0169-4A39-93DD-1DFB5EDDBF65}" sibTransId="{E7CE9C00-3151-4AD1-8D56-D6AF67474765}"/>
    <dgm:cxn modelId="{4ABD3BE5-A9A5-402F-90B1-C9F05C21211C}" srcId="{C92C6A62-57E0-434C-8DDA-85C21F7D7FCF}" destId="{A785B9CA-954D-43D3-8ABC-90806C0D1C94}" srcOrd="0" destOrd="0" parTransId="{3EBB286E-708F-4E61-BFC8-8EA637A96413}" sibTransId="{C33D48B6-FC1D-40F2-B093-7EBCEAE4A6D1}"/>
    <dgm:cxn modelId="{D2D25DE8-1D0F-2542-8473-FE5E20659BAB}" type="presOf" srcId="{F22E0657-6FD8-42B4-8C69-6F4B144B4958}" destId="{6306A915-11D3-4E76-BC54-D98E6B28A652}" srcOrd="0" destOrd="0" presId="urn:microsoft.com/office/officeart/2005/8/layout/vList5"/>
    <dgm:cxn modelId="{A53481EB-143D-47A1-BEF2-845E69D6811C}" srcId="{F22E0657-6FD8-42B4-8C69-6F4B144B4958}" destId="{AD727FD0-41F4-4C94-9676-1B5DAA3B6A55}" srcOrd="0" destOrd="0" parTransId="{2432B2C5-D0E5-4C4A-B945-BAB1417BA44D}" sibTransId="{3CC002A6-B425-46EB-A660-BA28A77E32DE}"/>
    <dgm:cxn modelId="{2B1BD6FC-1665-8745-8204-7A904DE37B4E}" type="presOf" srcId="{E96EBE6C-1408-43D7-9DDE-4EB0A7EFAC28}" destId="{A7B43CCE-2292-440D-B3DC-D88262CA9207}" srcOrd="0" destOrd="0" presId="urn:microsoft.com/office/officeart/2005/8/layout/vList5"/>
    <dgm:cxn modelId="{AF69EC9E-0947-AE42-ACF3-413064B20E9B}" type="presParOf" srcId="{70119F97-F502-47BA-9749-696CFB877574}" destId="{A581090A-1F16-4D19-A7D2-C965B62B6F08}" srcOrd="0" destOrd="0" presId="urn:microsoft.com/office/officeart/2005/8/layout/vList5"/>
    <dgm:cxn modelId="{4D48676F-7892-6C40-AACB-21AF87C14E9D}" type="presParOf" srcId="{A581090A-1F16-4D19-A7D2-C965B62B6F08}" destId="{73400D40-1212-4E4C-8C80-A8F787FF2BDF}" srcOrd="0" destOrd="0" presId="urn:microsoft.com/office/officeart/2005/8/layout/vList5"/>
    <dgm:cxn modelId="{EAEB6812-FBA0-E946-B9D1-783C89FE2227}" type="presParOf" srcId="{A581090A-1F16-4D19-A7D2-C965B62B6F08}" destId="{F7EFC47D-B204-4D7A-B84F-727B54784877}" srcOrd="1" destOrd="0" presId="urn:microsoft.com/office/officeart/2005/8/layout/vList5"/>
    <dgm:cxn modelId="{1EA2A6A7-C650-6D4B-BCF3-C2BBCAB3BFD0}" type="presParOf" srcId="{70119F97-F502-47BA-9749-696CFB877574}" destId="{8BCDE5D3-49C1-4900-A116-EA51A007FE72}" srcOrd="1" destOrd="0" presId="urn:microsoft.com/office/officeart/2005/8/layout/vList5"/>
    <dgm:cxn modelId="{6A358CE4-CEE7-784F-B4A8-F6F9211B29DB}" type="presParOf" srcId="{70119F97-F502-47BA-9749-696CFB877574}" destId="{BC6E0EDD-9124-4B49-80C2-A95CFE0E1204}" srcOrd="2" destOrd="0" presId="urn:microsoft.com/office/officeart/2005/8/layout/vList5"/>
    <dgm:cxn modelId="{1758D172-B1C7-7A44-AB5D-F1A8F5C0CBB6}" type="presParOf" srcId="{BC6E0EDD-9124-4B49-80C2-A95CFE0E1204}" destId="{35BF4049-97BA-4E09-A404-77DD986070F9}" srcOrd="0" destOrd="0" presId="urn:microsoft.com/office/officeart/2005/8/layout/vList5"/>
    <dgm:cxn modelId="{7263E476-798F-5640-9EDD-6EAA2E6F21EE}" type="presParOf" srcId="{BC6E0EDD-9124-4B49-80C2-A95CFE0E1204}" destId="{47060ED6-32F2-477C-AD86-87D840C6A0B1}" srcOrd="1" destOrd="0" presId="urn:microsoft.com/office/officeart/2005/8/layout/vList5"/>
    <dgm:cxn modelId="{DBEADA19-8177-E84E-AF47-BBD7B5D491FC}" type="presParOf" srcId="{70119F97-F502-47BA-9749-696CFB877574}" destId="{A2B5FAA7-D34C-4BC3-8748-DE45D0B4DEA9}" srcOrd="3" destOrd="0" presId="urn:microsoft.com/office/officeart/2005/8/layout/vList5"/>
    <dgm:cxn modelId="{1CF76659-816F-164C-A60B-C7AC6A9D7301}" type="presParOf" srcId="{70119F97-F502-47BA-9749-696CFB877574}" destId="{D37436E3-D0ED-4502-B05E-2CE9BBC1277C}" srcOrd="4" destOrd="0" presId="urn:microsoft.com/office/officeart/2005/8/layout/vList5"/>
    <dgm:cxn modelId="{95D93DAD-45DF-F04B-BCF0-57B4A60BE6BF}" type="presParOf" srcId="{D37436E3-D0ED-4502-B05E-2CE9BBC1277C}" destId="{1680BC50-1CAF-494A-89E3-DC71A80F5BA0}" srcOrd="0" destOrd="0" presId="urn:microsoft.com/office/officeart/2005/8/layout/vList5"/>
    <dgm:cxn modelId="{86890349-A33D-E849-8AE6-BBAB5CD90173}" type="presParOf" srcId="{D37436E3-D0ED-4502-B05E-2CE9BBC1277C}" destId="{A7B43CCE-2292-440D-B3DC-D88262CA9207}" srcOrd="1" destOrd="0" presId="urn:microsoft.com/office/officeart/2005/8/layout/vList5"/>
    <dgm:cxn modelId="{30D2B4D7-3231-7B47-998B-EF6EB865F555}" type="presParOf" srcId="{70119F97-F502-47BA-9749-696CFB877574}" destId="{FA6FFA49-341D-465B-8DD7-4E610FE112E5}" srcOrd="5" destOrd="0" presId="urn:microsoft.com/office/officeart/2005/8/layout/vList5"/>
    <dgm:cxn modelId="{4C93FDDA-3131-C243-88E0-5AC22550AD65}" type="presParOf" srcId="{70119F97-F502-47BA-9749-696CFB877574}" destId="{F67AD7CC-1A28-4366-A028-6EEB63A6286A}" srcOrd="6" destOrd="0" presId="urn:microsoft.com/office/officeart/2005/8/layout/vList5"/>
    <dgm:cxn modelId="{E2F6A675-3C89-4846-8BC8-867471686597}" type="presParOf" srcId="{F67AD7CC-1A28-4366-A028-6EEB63A6286A}" destId="{BCCE21AF-1297-4738-BD70-F059D6039E98}" srcOrd="0" destOrd="0" presId="urn:microsoft.com/office/officeart/2005/8/layout/vList5"/>
    <dgm:cxn modelId="{0A9167EB-E386-4647-807E-CE9A3ED24248}" type="presParOf" srcId="{F67AD7CC-1A28-4366-A028-6EEB63A6286A}" destId="{F770261D-4478-4E45-972A-3E8364530973}" srcOrd="1" destOrd="0" presId="urn:microsoft.com/office/officeart/2005/8/layout/vList5"/>
    <dgm:cxn modelId="{77466EEF-2388-C34E-89AA-7543DE5A3D79}" type="presParOf" srcId="{70119F97-F502-47BA-9749-696CFB877574}" destId="{2B595A11-D2F3-4444-9D02-691109AF1699}" srcOrd="7" destOrd="0" presId="urn:microsoft.com/office/officeart/2005/8/layout/vList5"/>
    <dgm:cxn modelId="{1920733F-63FC-1740-8C91-895C5C34169F}" type="presParOf" srcId="{70119F97-F502-47BA-9749-696CFB877574}" destId="{8E21AFE1-008D-49BC-856B-8DEC135C4A37}" srcOrd="8" destOrd="0" presId="urn:microsoft.com/office/officeart/2005/8/layout/vList5"/>
    <dgm:cxn modelId="{FE473013-70D9-784E-84C4-C6C7FF446025}" type="presParOf" srcId="{8E21AFE1-008D-49BC-856B-8DEC135C4A37}" destId="{6306A915-11D3-4E76-BC54-D98E6B28A652}" srcOrd="0" destOrd="0" presId="urn:microsoft.com/office/officeart/2005/8/layout/vList5"/>
    <dgm:cxn modelId="{0DEB9F47-DC52-1541-849E-6900ABE4F5F2}" type="presParOf" srcId="{8E21AFE1-008D-49BC-856B-8DEC135C4A37}" destId="{88F82820-22F6-4E89-8D18-2C9724B26B9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1403423-E38D-4641-B793-28FBB8E0EC32}" type="doc">
      <dgm:prSet loTypeId="urn:microsoft.com/office/officeart/2005/8/layout/arrow2" loCatId="process" qsTypeId="urn:microsoft.com/office/officeart/2005/8/quickstyle/simple1" qsCatId="simple" csTypeId="urn:microsoft.com/office/officeart/2005/8/colors/accent1_2" csCatId="accent1" phldr="1"/>
      <dgm:spPr/>
    </dgm:pt>
    <dgm:pt modelId="{D716D764-E7DD-49E9-8F51-4F4180CC1FB7}">
      <dgm:prSet phldrT="[Text]" custT="1"/>
      <dgm:spPr/>
      <dgm:t>
        <a:bodyPr/>
        <a:lstStyle/>
        <a:p>
          <a:pPr algn="ctr"/>
          <a:r>
            <a:rPr lang="en-US" sz="1400" b="1" dirty="0" err="1">
              <a:latin typeface="Helvetica Neue Light" pitchFamily="2" charset="2"/>
              <a:ea typeface="Helvetica Neue Light" pitchFamily="2" charset="2"/>
              <a:cs typeface="Helvetica Neue Light" pitchFamily="2" charset="2"/>
            </a:rPr>
            <a:t>Sasaran</a:t>
          </a:r>
          <a:r>
            <a:rPr lang="en-US" sz="1400" b="1" dirty="0">
              <a:latin typeface="Helvetica Neue Light" pitchFamily="2" charset="2"/>
              <a:ea typeface="Helvetica Neue Light" pitchFamily="2" charset="2"/>
              <a:cs typeface="Helvetica Neue Light" pitchFamily="2" charset="2"/>
            </a:rPr>
            <a:t> </a:t>
          </a:r>
          <a:r>
            <a:rPr lang="en-US" sz="1400" b="1" dirty="0" err="1">
              <a:latin typeface="Helvetica Neue Light" pitchFamily="2" charset="2"/>
              <a:ea typeface="Helvetica Neue Light" pitchFamily="2" charset="2"/>
              <a:cs typeface="Helvetica Neue Light" pitchFamily="2" charset="2"/>
            </a:rPr>
            <a:t>Departemen</a:t>
          </a:r>
          <a:br>
            <a:rPr lang="en-US" sz="1400" dirty="0">
              <a:latin typeface="Helvetica Neue Light" pitchFamily="2" charset="2"/>
              <a:ea typeface="Helvetica Neue Light" pitchFamily="2" charset="2"/>
              <a:cs typeface="Helvetica Neue Light" pitchFamily="2" charset="2"/>
            </a:rPr>
          </a:br>
          <a:r>
            <a:rPr lang="en-US" sz="1400" dirty="0">
              <a:latin typeface="Helvetica Neue Light" pitchFamily="2" charset="2"/>
              <a:ea typeface="Helvetica Neue Light" pitchFamily="2" charset="2"/>
              <a:cs typeface="Helvetica Neue Light" pitchFamily="2" charset="2"/>
            </a:rPr>
            <a:t>(risk event </a:t>
          </a:r>
          <a:r>
            <a:rPr lang="en-US" sz="1400" dirty="0" err="1">
              <a:latin typeface="Helvetica Neue Light" pitchFamily="2" charset="2"/>
              <a:ea typeface="Helvetica Neue Light" pitchFamily="2" charset="2"/>
              <a:cs typeface="Helvetica Neue Light" pitchFamily="2" charset="2"/>
            </a:rPr>
            <a:t>unt</a:t>
          </a:r>
          <a:r>
            <a:rPr lang="en-US" sz="1400" dirty="0">
              <a:latin typeface="Helvetica Neue Light" pitchFamily="2" charset="2"/>
              <a:ea typeface="Helvetica Neue Light" pitchFamily="2" charset="2"/>
              <a:cs typeface="Helvetica Neue Light" pitchFamily="2" charset="2"/>
            </a:rPr>
            <a:t> </a:t>
          </a:r>
          <a:r>
            <a:rPr lang="en-US" sz="1400" dirty="0" err="1">
              <a:latin typeface="Helvetica Neue Light" pitchFamily="2" charset="2"/>
              <a:ea typeface="Helvetica Neue Light" pitchFamily="2" charset="2"/>
              <a:cs typeface="Helvetica Neue Light" pitchFamily="2" charset="2"/>
            </a:rPr>
            <a:t>Divisi</a:t>
          </a:r>
          <a:r>
            <a:rPr lang="en-US" sz="1400" dirty="0">
              <a:latin typeface="Helvetica Neue Light" pitchFamily="2" charset="2"/>
              <a:ea typeface="Helvetica Neue Light" pitchFamily="2" charset="2"/>
              <a:cs typeface="Helvetica Neue Light" pitchFamily="2" charset="2"/>
            </a:rPr>
            <a:t>)</a:t>
          </a:r>
          <a:endParaRPr lang="id-ID" sz="1400" dirty="0">
            <a:latin typeface="Helvetica Neue Light" pitchFamily="2" charset="2"/>
            <a:ea typeface="Helvetica Neue Light" pitchFamily="2" charset="2"/>
            <a:cs typeface="Helvetica Neue Light" pitchFamily="2" charset="2"/>
          </a:endParaRPr>
        </a:p>
      </dgm:t>
    </dgm:pt>
    <dgm:pt modelId="{2204767C-ADA5-4EEB-934B-485B13A930E0}" type="parTrans" cxnId="{26B67CFD-441E-4CEE-B600-F5312A7C68E4}">
      <dgm:prSet/>
      <dgm:spPr/>
      <dgm:t>
        <a:bodyPr/>
        <a:lstStyle/>
        <a:p>
          <a:endParaRPr lang="id-ID"/>
        </a:p>
      </dgm:t>
    </dgm:pt>
    <dgm:pt modelId="{62E8FF7E-0031-4D21-AB6E-888FABA6ED7C}" type="sibTrans" cxnId="{26B67CFD-441E-4CEE-B600-F5312A7C68E4}">
      <dgm:prSet/>
      <dgm:spPr/>
      <dgm:t>
        <a:bodyPr/>
        <a:lstStyle/>
        <a:p>
          <a:endParaRPr lang="id-ID"/>
        </a:p>
      </dgm:t>
    </dgm:pt>
    <dgm:pt modelId="{C12729D1-B45C-41D7-BAE2-A34F54A4A7AD}">
      <dgm:prSet phldrT="[Text]" custT="1"/>
      <dgm:spPr/>
      <dgm:t>
        <a:bodyPr/>
        <a:lstStyle/>
        <a:p>
          <a:pPr algn="ctr"/>
          <a:r>
            <a:rPr lang="en-US" sz="1400" b="1" dirty="0" err="1">
              <a:latin typeface="Helvetica Neue Light" pitchFamily="2" charset="2"/>
              <a:ea typeface="Helvetica Neue Light" pitchFamily="2" charset="2"/>
              <a:cs typeface="Helvetica Neue Light" pitchFamily="2" charset="2"/>
            </a:rPr>
            <a:t>Sasaran</a:t>
          </a:r>
          <a:r>
            <a:rPr lang="en-US" sz="1400" b="1" dirty="0">
              <a:latin typeface="Helvetica Neue Light" pitchFamily="2" charset="2"/>
              <a:ea typeface="Helvetica Neue Light" pitchFamily="2" charset="2"/>
              <a:cs typeface="Helvetica Neue Light" pitchFamily="2" charset="2"/>
            </a:rPr>
            <a:t> </a:t>
          </a:r>
          <a:r>
            <a:rPr lang="en-US" sz="1400" b="1" dirty="0" err="1">
              <a:latin typeface="Helvetica Neue Light" pitchFamily="2" charset="2"/>
              <a:ea typeface="Helvetica Neue Light" pitchFamily="2" charset="2"/>
              <a:cs typeface="Helvetica Neue Light" pitchFamily="2" charset="2"/>
            </a:rPr>
            <a:t>Divisi</a:t>
          </a:r>
          <a:br>
            <a:rPr lang="en-US" sz="1400" dirty="0">
              <a:latin typeface="Helvetica Neue Light" pitchFamily="2" charset="2"/>
              <a:ea typeface="Helvetica Neue Light" pitchFamily="2" charset="2"/>
              <a:cs typeface="Helvetica Neue Light" pitchFamily="2" charset="2"/>
            </a:rPr>
          </a:br>
          <a:r>
            <a:rPr lang="en-US" sz="1400" dirty="0">
              <a:latin typeface="Helvetica Neue Light" pitchFamily="2" charset="2"/>
              <a:ea typeface="Helvetica Neue Light" pitchFamily="2" charset="2"/>
              <a:cs typeface="Helvetica Neue Light" pitchFamily="2" charset="2"/>
            </a:rPr>
            <a:t>(risk event </a:t>
          </a:r>
          <a:r>
            <a:rPr lang="en-US" sz="1400" dirty="0" err="1">
              <a:latin typeface="Helvetica Neue Light" pitchFamily="2" charset="2"/>
              <a:ea typeface="Helvetica Neue Light" pitchFamily="2" charset="2"/>
              <a:cs typeface="Helvetica Neue Light" pitchFamily="2" charset="2"/>
            </a:rPr>
            <a:t>unt</a:t>
          </a:r>
          <a:r>
            <a:rPr lang="en-US" sz="1400" dirty="0">
              <a:latin typeface="Helvetica Neue Light" pitchFamily="2" charset="2"/>
              <a:ea typeface="Helvetica Neue Light" pitchFamily="2" charset="2"/>
              <a:cs typeface="Helvetica Neue Light" pitchFamily="2" charset="2"/>
            </a:rPr>
            <a:t> </a:t>
          </a:r>
          <a:r>
            <a:rPr lang="en-US" sz="1400" dirty="0" err="1">
              <a:latin typeface="Helvetica Neue Light" pitchFamily="2" charset="2"/>
              <a:ea typeface="Helvetica Neue Light" pitchFamily="2" charset="2"/>
              <a:cs typeface="Helvetica Neue Light" pitchFamily="2" charset="2"/>
            </a:rPr>
            <a:t>Direktorat</a:t>
          </a:r>
          <a:r>
            <a:rPr lang="en-US" sz="1400" dirty="0">
              <a:latin typeface="Helvetica Neue Light" pitchFamily="2" charset="2"/>
              <a:ea typeface="Helvetica Neue Light" pitchFamily="2" charset="2"/>
              <a:cs typeface="Helvetica Neue Light" pitchFamily="2" charset="2"/>
            </a:rPr>
            <a:t>)</a:t>
          </a:r>
          <a:endParaRPr lang="id-ID" sz="1400" dirty="0">
            <a:latin typeface="Helvetica Neue Light" pitchFamily="2" charset="2"/>
            <a:ea typeface="Helvetica Neue Light" pitchFamily="2" charset="2"/>
            <a:cs typeface="Helvetica Neue Light" pitchFamily="2" charset="2"/>
          </a:endParaRPr>
        </a:p>
      </dgm:t>
    </dgm:pt>
    <dgm:pt modelId="{DF208C91-9C00-47FD-930F-FCD5616761AC}" type="parTrans" cxnId="{29D96C74-C13A-48C1-966B-557799A2BDB1}">
      <dgm:prSet/>
      <dgm:spPr/>
      <dgm:t>
        <a:bodyPr/>
        <a:lstStyle/>
        <a:p>
          <a:endParaRPr lang="id-ID"/>
        </a:p>
      </dgm:t>
    </dgm:pt>
    <dgm:pt modelId="{E38951F1-2D81-45AB-9170-DBCE2CE15788}" type="sibTrans" cxnId="{29D96C74-C13A-48C1-966B-557799A2BDB1}">
      <dgm:prSet/>
      <dgm:spPr/>
      <dgm:t>
        <a:bodyPr/>
        <a:lstStyle/>
        <a:p>
          <a:endParaRPr lang="id-ID"/>
        </a:p>
      </dgm:t>
    </dgm:pt>
    <dgm:pt modelId="{C747C5AF-22B1-4175-B1E0-0AD3DAFE111B}">
      <dgm:prSet phldrT="[Text]" custT="1"/>
      <dgm:spPr/>
      <dgm:t>
        <a:bodyPr/>
        <a:lstStyle/>
        <a:p>
          <a:pPr algn="ctr"/>
          <a:r>
            <a:rPr lang="en-US" sz="1400" b="1" dirty="0" err="1">
              <a:latin typeface="Helvetica Neue Light" pitchFamily="2" charset="2"/>
              <a:ea typeface="Helvetica Neue Light" pitchFamily="2" charset="2"/>
              <a:cs typeface="Helvetica Neue Light" pitchFamily="2" charset="2"/>
            </a:rPr>
            <a:t>Sasaran</a:t>
          </a:r>
          <a:r>
            <a:rPr lang="en-US" sz="1400" b="1" dirty="0">
              <a:latin typeface="Helvetica Neue Light" pitchFamily="2" charset="2"/>
              <a:ea typeface="Helvetica Neue Light" pitchFamily="2" charset="2"/>
              <a:cs typeface="Helvetica Neue Light" pitchFamily="2" charset="2"/>
            </a:rPr>
            <a:t> </a:t>
          </a:r>
          <a:r>
            <a:rPr lang="en-US" sz="1400" b="1" dirty="0" err="1">
              <a:latin typeface="Helvetica Neue Light" pitchFamily="2" charset="2"/>
              <a:ea typeface="Helvetica Neue Light" pitchFamily="2" charset="2"/>
              <a:cs typeface="Helvetica Neue Light" pitchFamily="2" charset="2"/>
            </a:rPr>
            <a:t>Direktorat</a:t>
          </a:r>
          <a:br>
            <a:rPr lang="en-US" sz="1400" dirty="0">
              <a:latin typeface="Helvetica Neue Light" pitchFamily="2" charset="2"/>
              <a:ea typeface="Helvetica Neue Light" pitchFamily="2" charset="2"/>
              <a:cs typeface="Helvetica Neue Light" pitchFamily="2" charset="2"/>
            </a:rPr>
          </a:br>
          <a:r>
            <a:rPr lang="en-US" sz="1400" dirty="0">
              <a:latin typeface="Helvetica Neue Light" pitchFamily="2" charset="2"/>
              <a:ea typeface="Helvetica Neue Light" pitchFamily="2" charset="2"/>
              <a:cs typeface="Helvetica Neue Light" pitchFamily="2" charset="2"/>
            </a:rPr>
            <a:t>(risk event </a:t>
          </a:r>
          <a:r>
            <a:rPr lang="en-US" sz="1400" dirty="0" err="1">
              <a:latin typeface="Helvetica Neue Light" pitchFamily="2" charset="2"/>
              <a:ea typeface="Helvetica Neue Light" pitchFamily="2" charset="2"/>
              <a:cs typeface="Helvetica Neue Light" pitchFamily="2" charset="2"/>
            </a:rPr>
            <a:t>unt</a:t>
          </a:r>
          <a:r>
            <a:rPr lang="en-US" sz="1400" dirty="0">
              <a:latin typeface="Helvetica Neue Light" pitchFamily="2" charset="2"/>
              <a:ea typeface="Helvetica Neue Light" pitchFamily="2" charset="2"/>
              <a:cs typeface="Helvetica Neue Light" pitchFamily="2" charset="2"/>
            </a:rPr>
            <a:t> </a:t>
          </a:r>
          <a:r>
            <a:rPr lang="en-US" sz="1400" dirty="0" err="1">
              <a:latin typeface="Helvetica Neue Light" pitchFamily="2" charset="2"/>
              <a:ea typeface="Helvetica Neue Light" pitchFamily="2" charset="2"/>
              <a:cs typeface="Helvetica Neue Light" pitchFamily="2" charset="2"/>
            </a:rPr>
            <a:t>KorporasiI</a:t>
          </a:r>
          <a:r>
            <a:rPr lang="en-US" sz="1400" dirty="0">
              <a:latin typeface="Helvetica Neue Light" pitchFamily="2" charset="2"/>
              <a:ea typeface="Helvetica Neue Light" pitchFamily="2" charset="2"/>
              <a:cs typeface="Helvetica Neue Light" pitchFamily="2" charset="2"/>
            </a:rPr>
            <a:t>)</a:t>
          </a:r>
          <a:endParaRPr lang="id-ID" sz="1400" dirty="0">
            <a:latin typeface="Helvetica Neue Light" pitchFamily="2" charset="2"/>
            <a:ea typeface="Helvetica Neue Light" pitchFamily="2" charset="2"/>
            <a:cs typeface="Helvetica Neue Light" pitchFamily="2" charset="2"/>
          </a:endParaRPr>
        </a:p>
      </dgm:t>
    </dgm:pt>
    <dgm:pt modelId="{3F7DE5FD-7CA7-4608-9CE6-6CE67AEDBF6C}" type="parTrans" cxnId="{72E22D3A-C852-4D06-B4C0-89D09EA54A78}">
      <dgm:prSet/>
      <dgm:spPr/>
      <dgm:t>
        <a:bodyPr/>
        <a:lstStyle/>
        <a:p>
          <a:endParaRPr lang="id-ID"/>
        </a:p>
      </dgm:t>
    </dgm:pt>
    <dgm:pt modelId="{808DB6BF-6553-43EA-80A8-B9EE9C66362C}" type="sibTrans" cxnId="{72E22D3A-C852-4D06-B4C0-89D09EA54A78}">
      <dgm:prSet/>
      <dgm:spPr/>
      <dgm:t>
        <a:bodyPr/>
        <a:lstStyle/>
        <a:p>
          <a:endParaRPr lang="id-ID"/>
        </a:p>
      </dgm:t>
    </dgm:pt>
    <dgm:pt modelId="{E2C884B9-841F-439B-BB6E-8FE9172A4BD8}" type="pres">
      <dgm:prSet presAssocID="{21403423-E38D-4641-B793-28FBB8E0EC32}" presName="arrowDiagram" presStyleCnt="0">
        <dgm:presLayoutVars>
          <dgm:chMax val="5"/>
          <dgm:dir/>
          <dgm:resizeHandles val="exact"/>
        </dgm:presLayoutVars>
      </dgm:prSet>
      <dgm:spPr/>
    </dgm:pt>
    <dgm:pt modelId="{3D3E49F9-2F8A-4B52-A19E-012AA15CD11E}" type="pres">
      <dgm:prSet presAssocID="{21403423-E38D-4641-B793-28FBB8E0EC32}" presName="arrow" presStyleLbl="bgShp" presStyleIdx="0" presStyleCnt="1"/>
      <dgm:spPr/>
    </dgm:pt>
    <dgm:pt modelId="{5CAF3DEE-DE7C-401E-8968-0E15CA2DC518}" type="pres">
      <dgm:prSet presAssocID="{21403423-E38D-4641-B793-28FBB8E0EC32}" presName="arrowDiagram3" presStyleCnt="0"/>
      <dgm:spPr/>
    </dgm:pt>
    <dgm:pt modelId="{408B4196-308A-419D-8C5D-391690F3A3FB}" type="pres">
      <dgm:prSet presAssocID="{D716D764-E7DD-49E9-8F51-4F4180CC1FB7}" presName="bullet3a" presStyleLbl="node1" presStyleIdx="0" presStyleCnt="3" custLinFactNeighborX="84616" custLinFactNeighborY="-44391"/>
      <dgm:spPr/>
    </dgm:pt>
    <dgm:pt modelId="{251BDA76-F64F-4189-86CE-372F2E374CB6}" type="pres">
      <dgm:prSet presAssocID="{D716D764-E7DD-49E9-8F51-4F4180CC1FB7}" presName="textBox3a" presStyleLbl="revTx" presStyleIdx="0" presStyleCnt="3" custScaleX="112446" custLinFactNeighborX="-10944" custLinFactNeighborY="11534">
        <dgm:presLayoutVars>
          <dgm:bulletEnabled val="1"/>
        </dgm:presLayoutVars>
      </dgm:prSet>
      <dgm:spPr/>
    </dgm:pt>
    <dgm:pt modelId="{AA8EAB91-A676-4033-A6E3-8319443D6345}" type="pres">
      <dgm:prSet presAssocID="{C12729D1-B45C-41D7-BAE2-A34F54A4A7AD}" presName="bullet3b" presStyleLbl="node1" presStyleIdx="1" presStyleCnt="3"/>
      <dgm:spPr/>
    </dgm:pt>
    <dgm:pt modelId="{FF7986BA-CA03-4041-84A7-831001F9D423}" type="pres">
      <dgm:prSet presAssocID="{C12729D1-B45C-41D7-BAE2-A34F54A4A7AD}" presName="textBox3b" presStyleLbl="revTx" presStyleIdx="1" presStyleCnt="3" custScaleX="83332" custScaleY="61764" custLinFactNeighborX="-20834" custLinFactNeighborY="-1226">
        <dgm:presLayoutVars>
          <dgm:bulletEnabled val="1"/>
        </dgm:presLayoutVars>
      </dgm:prSet>
      <dgm:spPr/>
    </dgm:pt>
    <dgm:pt modelId="{2C04A9FF-166D-4363-8CEF-D7356E2E3F75}" type="pres">
      <dgm:prSet presAssocID="{C747C5AF-22B1-4175-B1E0-0AD3DAFE111B}" presName="bullet3c" presStyleLbl="node1" presStyleIdx="2" presStyleCnt="3"/>
      <dgm:spPr/>
    </dgm:pt>
    <dgm:pt modelId="{34626DCE-2435-456F-8D0A-03B4A39B1C7A}" type="pres">
      <dgm:prSet presAssocID="{C747C5AF-22B1-4175-B1E0-0AD3DAFE111B}" presName="textBox3c" presStyleLbl="revTx" presStyleIdx="2" presStyleCnt="3" custScaleX="106251" custScaleY="53958" custLinFactNeighborX="-20834" custLinFactNeighborY="-6715">
        <dgm:presLayoutVars>
          <dgm:bulletEnabled val="1"/>
        </dgm:presLayoutVars>
      </dgm:prSet>
      <dgm:spPr/>
    </dgm:pt>
  </dgm:ptLst>
  <dgm:cxnLst>
    <dgm:cxn modelId="{72E22D3A-C852-4D06-B4C0-89D09EA54A78}" srcId="{21403423-E38D-4641-B793-28FBB8E0EC32}" destId="{C747C5AF-22B1-4175-B1E0-0AD3DAFE111B}" srcOrd="2" destOrd="0" parTransId="{3F7DE5FD-7CA7-4608-9CE6-6CE67AEDBF6C}" sibTransId="{808DB6BF-6553-43EA-80A8-B9EE9C66362C}"/>
    <dgm:cxn modelId="{FDC5816E-D263-EA4E-86F7-7071580372AD}" type="presOf" srcId="{21403423-E38D-4641-B793-28FBB8E0EC32}" destId="{E2C884B9-841F-439B-BB6E-8FE9172A4BD8}" srcOrd="0" destOrd="0" presId="urn:microsoft.com/office/officeart/2005/8/layout/arrow2"/>
    <dgm:cxn modelId="{29D96C74-C13A-48C1-966B-557799A2BDB1}" srcId="{21403423-E38D-4641-B793-28FBB8E0EC32}" destId="{C12729D1-B45C-41D7-BAE2-A34F54A4A7AD}" srcOrd="1" destOrd="0" parTransId="{DF208C91-9C00-47FD-930F-FCD5616761AC}" sibTransId="{E38951F1-2D81-45AB-9170-DBCE2CE15788}"/>
    <dgm:cxn modelId="{099C29B0-0E8B-2648-B275-2EA22A6D4E1C}" type="presOf" srcId="{D716D764-E7DD-49E9-8F51-4F4180CC1FB7}" destId="{251BDA76-F64F-4189-86CE-372F2E374CB6}" srcOrd="0" destOrd="0" presId="urn:microsoft.com/office/officeart/2005/8/layout/arrow2"/>
    <dgm:cxn modelId="{B2684ABF-02D8-4740-9A46-1CD17A4A10AF}" type="presOf" srcId="{C12729D1-B45C-41D7-BAE2-A34F54A4A7AD}" destId="{FF7986BA-CA03-4041-84A7-831001F9D423}" srcOrd="0" destOrd="0" presId="urn:microsoft.com/office/officeart/2005/8/layout/arrow2"/>
    <dgm:cxn modelId="{CAF4CDEF-65FD-3446-BBE2-30576097A73A}" type="presOf" srcId="{C747C5AF-22B1-4175-B1E0-0AD3DAFE111B}" destId="{34626DCE-2435-456F-8D0A-03B4A39B1C7A}" srcOrd="0" destOrd="0" presId="urn:microsoft.com/office/officeart/2005/8/layout/arrow2"/>
    <dgm:cxn modelId="{26B67CFD-441E-4CEE-B600-F5312A7C68E4}" srcId="{21403423-E38D-4641-B793-28FBB8E0EC32}" destId="{D716D764-E7DD-49E9-8F51-4F4180CC1FB7}" srcOrd="0" destOrd="0" parTransId="{2204767C-ADA5-4EEB-934B-485B13A930E0}" sibTransId="{62E8FF7E-0031-4D21-AB6E-888FABA6ED7C}"/>
    <dgm:cxn modelId="{51C2C974-F904-274B-B3FF-0792DCA847AC}" type="presParOf" srcId="{E2C884B9-841F-439B-BB6E-8FE9172A4BD8}" destId="{3D3E49F9-2F8A-4B52-A19E-012AA15CD11E}" srcOrd="0" destOrd="0" presId="urn:microsoft.com/office/officeart/2005/8/layout/arrow2"/>
    <dgm:cxn modelId="{F861AC61-E997-3D46-BC1F-DAE8147BD0C2}" type="presParOf" srcId="{E2C884B9-841F-439B-BB6E-8FE9172A4BD8}" destId="{5CAF3DEE-DE7C-401E-8968-0E15CA2DC518}" srcOrd="1" destOrd="0" presId="urn:microsoft.com/office/officeart/2005/8/layout/arrow2"/>
    <dgm:cxn modelId="{96E1B5CE-0EB7-F040-BDC4-E5DA3DAAC102}" type="presParOf" srcId="{5CAF3DEE-DE7C-401E-8968-0E15CA2DC518}" destId="{408B4196-308A-419D-8C5D-391690F3A3FB}" srcOrd="0" destOrd="0" presId="urn:microsoft.com/office/officeart/2005/8/layout/arrow2"/>
    <dgm:cxn modelId="{769A6879-3370-0949-AE38-0003E6EFB774}" type="presParOf" srcId="{5CAF3DEE-DE7C-401E-8968-0E15CA2DC518}" destId="{251BDA76-F64F-4189-86CE-372F2E374CB6}" srcOrd="1" destOrd="0" presId="urn:microsoft.com/office/officeart/2005/8/layout/arrow2"/>
    <dgm:cxn modelId="{150D2D84-65E8-9247-A58E-661625E179BE}" type="presParOf" srcId="{5CAF3DEE-DE7C-401E-8968-0E15CA2DC518}" destId="{AA8EAB91-A676-4033-A6E3-8319443D6345}" srcOrd="2" destOrd="0" presId="urn:microsoft.com/office/officeart/2005/8/layout/arrow2"/>
    <dgm:cxn modelId="{226AD658-40D6-1941-A928-A3E034ECB9E3}" type="presParOf" srcId="{5CAF3DEE-DE7C-401E-8968-0E15CA2DC518}" destId="{FF7986BA-CA03-4041-84A7-831001F9D423}" srcOrd="3" destOrd="0" presId="urn:microsoft.com/office/officeart/2005/8/layout/arrow2"/>
    <dgm:cxn modelId="{C580BC5E-71D8-BE47-ADC1-2081933A486C}" type="presParOf" srcId="{5CAF3DEE-DE7C-401E-8968-0E15CA2DC518}" destId="{2C04A9FF-166D-4363-8CEF-D7356E2E3F75}" srcOrd="4" destOrd="0" presId="urn:microsoft.com/office/officeart/2005/8/layout/arrow2"/>
    <dgm:cxn modelId="{59CF37D7-CA4D-BE41-B530-B12E2BE2E24F}" type="presParOf" srcId="{5CAF3DEE-DE7C-401E-8968-0E15CA2DC518}" destId="{34626DCE-2435-456F-8D0A-03B4A39B1C7A}"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FC47D-B204-4D7A-B84F-727B54784877}">
      <dsp:nvSpPr>
        <dsp:cNvPr id="0" name=""/>
        <dsp:cNvSpPr/>
      </dsp:nvSpPr>
      <dsp:spPr>
        <a:xfrm rot="5400000">
          <a:off x="4170208" y="-1697247"/>
          <a:ext cx="675566" cy="4242816"/>
        </a:xfrm>
        <a:prstGeom prst="round2SameRect">
          <a:avLst/>
        </a:prstGeom>
        <a:solidFill>
          <a:schemeClr val="accent3">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a:t>Specific</a:t>
          </a:r>
          <a:r>
            <a:rPr lang="en-US" sz="1500" kern="1200" dirty="0"/>
            <a:t> – </a:t>
          </a:r>
          <a:r>
            <a:rPr lang="en-US" sz="1500" kern="1200" dirty="0" err="1"/>
            <a:t>Sasaran</a:t>
          </a:r>
          <a:r>
            <a:rPr lang="en-US" sz="1500" kern="1200" dirty="0"/>
            <a:t> </a:t>
          </a:r>
          <a:r>
            <a:rPr lang="en-US" sz="1500" kern="1200" dirty="0" err="1"/>
            <a:t>dinyatakan</a:t>
          </a:r>
          <a:r>
            <a:rPr lang="en-US" sz="1500" kern="1200" dirty="0"/>
            <a:t> </a:t>
          </a:r>
          <a:r>
            <a:rPr lang="en-US" sz="1500" kern="1200" dirty="0" err="1"/>
            <a:t>dengan</a:t>
          </a:r>
          <a:r>
            <a:rPr lang="en-US" sz="1500" kern="1200" dirty="0"/>
            <a:t> </a:t>
          </a:r>
          <a:r>
            <a:rPr lang="en-US" sz="1500" kern="1200" dirty="0" err="1"/>
            <a:t>jelas</a:t>
          </a:r>
          <a:r>
            <a:rPr lang="en-US" sz="1500" kern="1200" dirty="0"/>
            <a:t> (</a:t>
          </a:r>
          <a:r>
            <a:rPr lang="en-US" sz="1500" kern="1200" dirty="0" err="1"/>
            <a:t>apa</a:t>
          </a:r>
          <a:r>
            <a:rPr lang="en-US" sz="1500" kern="1200" dirty="0"/>
            <a:t>, </a:t>
          </a:r>
          <a:r>
            <a:rPr lang="en-US" sz="1500" kern="1200" dirty="0" err="1"/>
            <a:t>siapa</a:t>
          </a:r>
          <a:r>
            <a:rPr lang="en-US" sz="1500" kern="1200" dirty="0"/>
            <a:t>, </a:t>
          </a:r>
          <a:r>
            <a:rPr lang="en-US" sz="1500" kern="1200" dirty="0" err="1"/>
            <a:t>dimana</a:t>
          </a:r>
          <a:r>
            <a:rPr lang="en-US" sz="1500" kern="1200" dirty="0"/>
            <a:t>, </a:t>
          </a:r>
          <a:r>
            <a:rPr lang="en-US" sz="1500" kern="1200" dirty="0" err="1"/>
            <a:t>kapan</a:t>
          </a:r>
          <a:r>
            <a:rPr lang="en-US" sz="1500" kern="1200" dirty="0"/>
            <a:t>)</a:t>
          </a:r>
        </a:p>
      </dsp:txBody>
      <dsp:txXfrm rot="-5400000">
        <a:off x="2386583" y="119356"/>
        <a:ext cx="4209838" cy="609610"/>
      </dsp:txXfrm>
    </dsp:sp>
    <dsp:sp modelId="{73400D40-1212-4E4C-8C80-A8F787FF2BDF}">
      <dsp:nvSpPr>
        <dsp:cNvPr id="0" name=""/>
        <dsp:cNvSpPr/>
      </dsp:nvSpPr>
      <dsp:spPr>
        <a:xfrm>
          <a:off x="0" y="1931"/>
          <a:ext cx="2386584" cy="844457"/>
        </a:xfrm>
        <a:prstGeom prst="roundRect">
          <a:avLst/>
        </a:prstGeom>
        <a:solidFill>
          <a:srgbClr val="CD9D0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S</a:t>
          </a:r>
        </a:p>
      </dsp:txBody>
      <dsp:txXfrm>
        <a:off x="41223" y="43154"/>
        <a:ext cx="2304138" cy="762011"/>
      </dsp:txXfrm>
    </dsp:sp>
    <dsp:sp modelId="{47060ED6-32F2-477C-AD86-87D840C6A0B1}">
      <dsp:nvSpPr>
        <dsp:cNvPr id="0" name=""/>
        <dsp:cNvSpPr/>
      </dsp:nvSpPr>
      <dsp:spPr>
        <a:xfrm rot="5400000">
          <a:off x="4170208" y="-810567"/>
          <a:ext cx="675566" cy="4242816"/>
        </a:xfrm>
        <a:prstGeom prst="round2SameRect">
          <a:avLst/>
        </a:prstGeom>
        <a:solidFill>
          <a:schemeClr val="accent3">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a:t>Measurable</a:t>
          </a:r>
          <a:r>
            <a:rPr lang="en-US" sz="1500" kern="1200" dirty="0"/>
            <a:t> – </a:t>
          </a:r>
          <a:r>
            <a:rPr lang="en-US" sz="1500" kern="1200" dirty="0" err="1"/>
            <a:t>Pencapaian</a:t>
          </a:r>
          <a:r>
            <a:rPr lang="en-US" sz="1500" kern="1200" dirty="0"/>
            <a:t> </a:t>
          </a:r>
          <a:r>
            <a:rPr lang="en-US" sz="1500" kern="1200" dirty="0" err="1"/>
            <a:t>sasaran</a:t>
          </a:r>
          <a:r>
            <a:rPr lang="en-US" sz="1500" kern="1200" dirty="0"/>
            <a:t> </a:t>
          </a:r>
          <a:r>
            <a:rPr lang="en-US" sz="1500" kern="1200" dirty="0" err="1"/>
            <a:t>dapat</a:t>
          </a:r>
          <a:r>
            <a:rPr lang="en-US" sz="1500" kern="1200" dirty="0"/>
            <a:t> </a:t>
          </a:r>
          <a:r>
            <a:rPr lang="en-US" sz="1500" kern="1200" dirty="0" err="1"/>
            <a:t>diukur</a:t>
          </a:r>
          <a:r>
            <a:rPr lang="en-US" sz="1500" kern="1200" dirty="0"/>
            <a:t> </a:t>
          </a:r>
          <a:r>
            <a:rPr lang="en-US" sz="1500" kern="1200" dirty="0" err="1"/>
            <a:t>melalui</a:t>
          </a:r>
          <a:r>
            <a:rPr lang="en-US" sz="1500" kern="1200" dirty="0"/>
            <a:t> </a:t>
          </a:r>
          <a:r>
            <a:rPr lang="en-US" sz="1500" kern="1200" dirty="0" err="1"/>
            <a:t>ukuran</a:t>
          </a:r>
          <a:r>
            <a:rPr lang="en-US" sz="1500" kern="1200" dirty="0"/>
            <a:t> </a:t>
          </a:r>
          <a:r>
            <a:rPr lang="en-US" sz="1500" kern="1200" dirty="0" err="1"/>
            <a:t>tertentu</a:t>
          </a:r>
          <a:endParaRPr lang="en-US" sz="1500" kern="1200" dirty="0"/>
        </a:p>
      </dsp:txBody>
      <dsp:txXfrm rot="-5400000">
        <a:off x="2386583" y="1006036"/>
        <a:ext cx="4209838" cy="609610"/>
      </dsp:txXfrm>
    </dsp:sp>
    <dsp:sp modelId="{35BF4049-97BA-4E09-A404-77DD986070F9}">
      <dsp:nvSpPr>
        <dsp:cNvPr id="0" name=""/>
        <dsp:cNvSpPr/>
      </dsp:nvSpPr>
      <dsp:spPr>
        <a:xfrm>
          <a:off x="0" y="888612"/>
          <a:ext cx="2386584" cy="844457"/>
        </a:xfrm>
        <a:prstGeom prst="roundRect">
          <a:avLst/>
        </a:prstGeom>
        <a:solidFill>
          <a:srgbClr val="A9810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M</a:t>
          </a:r>
        </a:p>
      </dsp:txBody>
      <dsp:txXfrm>
        <a:off x="41223" y="929835"/>
        <a:ext cx="2304138" cy="762011"/>
      </dsp:txXfrm>
    </dsp:sp>
    <dsp:sp modelId="{A7B43CCE-2292-440D-B3DC-D88262CA9207}">
      <dsp:nvSpPr>
        <dsp:cNvPr id="0" name=""/>
        <dsp:cNvSpPr/>
      </dsp:nvSpPr>
      <dsp:spPr>
        <a:xfrm rot="5400000">
          <a:off x="4170208" y="76113"/>
          <a:ext cx="675566" cy="4242816"/>
        </a:xfrm>
        <a:prstGeom prst="round2SameRect">
          <a:avLst/>
        </a:prstGeom>
        <a:solidFill>
          <a:schemeClr val="accent3">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a:t>Attainable</a:t>
          </a:r>
          <a:r>
            <a:rPr lang="en-US" sz="1500" kern="1200" dirty="0"/>
            <a:t> – </a:t>
          </a:r>
          <a:r>
            <a:rPr lang="en-US" sz="1500" kern="1200" dirty="0" err="1"/>
            <a:t>Sasaran</a:t>
          </a:r>
          <a:r>
            <a:rPr lang="en-US" sz="1500" kern="1200" dirty="0"/>
            <a:t> yang </a:t>
          </a:r>
          <a:r>
            <a:rPr lang="en-US" sz="1500" kern="1200" dirty="0" err="1"/>
            <a:t>ada</a:t>
          </a:r>
          <a:r>
            <a:rPr lang="en-US" sz="1500" kern="1200" dirty="0"/>
            <a:t> </a:t>
          </a:r>
          <a:r>
            <a:rPr lang="en-US" sz="1500" kern="1200" dirty="0" err="1"/>
            <a:t>bersifat</a:t>
          </a:r>
          <a:r>
            <a:rPr lang="en-US" sz="1500" kern="1200" dirty="0"/>
            <a:t> </a:t>
          </a:r>
          <a:r>
            <a:rPr lang="en-US" sz="1500" kern="1200" dirty="0" err="1"/>
            <a:t>menantang</a:t>
          </a:r>
          <a:r>
            <a:rPr lang="en-US" sz="1500" kern="1200" dirty="0"/>
            <a:t>, </a:t>
          </a:r>
          <a:r>
            <a:rPr lang="en-US" sz="1500" kern="1200" dirty="0" err="1"/>
            <a:t>namun</a:t>
          </a:r>
          <a:r>
            <a:rPr lang="en-US" sz="1500" kern="1200" dirty="0"/>
            <a:t> </a:t>
          </a:r>
          <a:r>
            <a:rPr lang="en-US" sz="1500" kern="1200" dirty="0" err="1"/>
            <a:t>tetap</a:t>
          </a:r>
          <a:r>
            <a:rPr lang="en-US" sz="1500" kern="1200" dirty="0"/>
            <a:t> </a:t>
          </a:r>
          <a:r>
            <a:rPr lang="en-US" sz="1500" kern="1200" dirty="0" err="1"/>
            <a:t>dapat</a:t>
          </a:r>
          <a:r>
            <a:rPr lang="en-US" sz="1500" kern="1200" dirty="0"/>
            <a:t> </a:t>
          </a:r>
          <a:r>
            <a:rPr lang="en-US" sz="1500" kern="1200" dirty="0" err="1"/>
            <a:t>dicapai</a:t>
          </a:r>
          <a:r>
            <a:rPr lang="en-US" sz="1500" kern="1200" dirty="0"/>
            <a:t> </a:t>
          </a:r>
          <a:r>
            <a:rPr lang="en-US" sz="1500" kern="1200" dirty="0" err="1"/>
            <a:t>organisasi</a:t>
          </a:r>
          <a:endParaRPr lang="en-US" sz="1500" kern="1200" dirty="0"/>
        </a:p>
      </dsp:txBody>
      <dsp:txXfrm rot="-5400000">
        <a:off x="2386583" y="1892716"/>
        <a:ext cx="4209838" cy="609610"/>
      </dsp:txXfrm>
    </dsp:sp>
    <dsp:sp modelId="{1680BC50-1CAF-494A-89E3-DC71A80F5BA0}">
      <dsp:nvSpPr>
        <dsp:cNvPr id="0" name=""/>
        <dsp:cNvSpPr/>
      </dsp:nvSpPr>
      <dsp:spPr>
        <a:xfrm>
          <a:off x="0" y="1775292"/>
          <a:ext cx="2386584" cy="844457"/>
        </a:xfrm>
        <a:prstGeom prst="roundRect">
          <a:avLst/>
        </a:prstGeom>
        <a:solidFill>
          <a:srgbClr val="7C5F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A </a:t>
          </a:r>
        </a:p>
      </dsp:txBody>
      <dsp:txXfrm>
        <a:off x="41223" y="1816515"/>
        <a:ext cx="2304138" cy="762011"/>
      </dsp:txXfrm>
    </dsp:sp>
    <dsp:sp modelId="{F770261D-4478-4E45-972A-3E8364530973}">
      <dsp:nvSpPr>
        <dsp:cNvPr id="0" name=""/>
        <dsp:cNvSpPr/>
      </dsp:nvSpPr>
      <dsp:spPr>
        <a:xfrm rot="5400000">
          <a:off x="4170208" y="962794"/>
          <a:ext cx="675566" cy="4242816"/>
        </a:xfrm>
        <a:prstGeom prst="round2SameRect">
          <a:avLst/>
        </a:prstGeom>
        <a:solidFill>
          <a:schemeClr val="accent3">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a:t>Relevant </a:t>
          </a:r>
          <a:r>
            <a:rPr lang="en-US" sz="1500" kern="1200" dirty="0"/>
            <a:t>– </a:t>
          </a:r>
          <a:r>
            <a:rPr lang="en-US" sz="1500" kern="1200" dirty="0" err="1"/>
            <a:t>Sasaran</a:t>
          </a:r>
          <a:r>
            <a:rPr lang="en-US" sz="1500" kern="1200" dirty="0"/>
            <a:t> yang </a:t>
          </a:r>
          <a:r>
            <a:rPr lang="en-US" sz="1500" kern="1200" dirty="0" err="1"/>
            <a:t>ada</a:t>
          </a:r>
          <a:r>
            <a:rPr lang="en-US" sz="1500" kern="1200" dirty="0"/>
            <a:t> </a:t>
          </a:r>
          <a:r>
            <a:rPr lang="en-US" sz="1500" kern="1200" dirty="0" err="1"/>
            <a:t>harus</a:t>
          </a:r>
          <a:r>
            <a:rPr lang="en-US" sz="1500" kern="1200" dirty="0"/>
            <a:t> </a:t>
          </a:r>
          <a:r>
            <a:rPr lang="en-US" sz="1500" kern="1200" dirty="0" err="1"/>
            <a:t>sesuai</a:t>
          </a:r>
          <a:r>
            <a:rPr lang="en-US" sz="1500" kern="1200" dirty="0"/>
            <a:t> </a:t>
          </a:r>
          <a:r>
            <a:rPr lang="en-US" sz="1500" kern="1200" dirty="0" err="1"/>
            <a:t>dengan</a:t>
          </a:r>
          <a:r>
            <a:rPr lang="en-US" sz="1500" kern="1200" dirty="0"/>
            <a:t> </a:t>
          </a:r>
          <a:r>
            <a:rPr lang="en-US" sz="1500" kern="1200" dirty="0" err="1"/>
            <a:t>strategi</a:t>
          </a:r>
          <a:r>
            <a:rPr lang="en-US" sz="1500" kern="1200" dirty="0"/>
            <a:t> </a:t>
          </a:r>
          <a:r>
            <a:rPr lang="en-US" sz="1500" kern="1200" dirty="0" err="1"/>
            <a:t>perusahaan</a:t>
          </a:r>
          <a:r>
            <a:rPr lang="en-US" sz="1500" kern="1200" dirty="0"/>
            <a:t> </a:t>
          </a:r>
        </a:p>
      </dsp:txBody>
      <dsp:txXfrm rot="-5400000">
        <a:off x="2386583" y="2779397"/>
        <a:ext cx="4209838" cy="609610"/>
      </dsp:txXfrm>
    </dsp:sp>
    <dsp:sp modelId="{BCCE21AF-1297-4738-BD70-F059D6039E98}">
      <dsp:nvSpPr>
        <dsp:cNvPr id="0" name=""/>
        <dsp:cNvSpPr/>
      </dsp:nvSpPr>
      <dsp:spPr>
        <a:xfrm>
          <a:off x="0" y="2661973"/>
          <a:ext cx="2386584" cy="844457"/>
        </a:xfrm>
        <a:prstGeom prst="roundRect">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R</a:t>
          </a:r>
        </a:p>
      </dsp:txBody>
      <dsp:txXfrm>
        <a:off x="41223" y="2703196"/>
        <a:ext cx="2304138" cy="762011"/>
      </dsp:txXfrm>
    </dsp:sp>
    <dsp:sp modelId="{88F82820-22F6-4E89-8D18-2C9724B26B91}">
      <dsp:nvSpPr>
        <dsp:cNvPr id="0" name=""/>
        <dsp:cNvSpPr/>
      </dsp:nvSpPr>
      <dsp:spPr>
        <a:xfrm rot="5400000">
          <a:off x="4170208" y="1849474"/>
          <a:ext cx="675566" cy="4242816"/>
        </a:xfrm>
        <a:prstGeom prst="round2SameRect">
          <a:avLst/>
        </a:prstGeom>
        <a:solidFill>
          <a:schemeClr val="accent3">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a:t>Time-bound </a:t>
          </a:r>
          <a:r>
            <a:rPr lang="en-US" sz="1500" kern="1200" dirty="0"/>
            <a:t>– </a:t>
          </a:r>
          <a:r>
            <a:rPr lang="en-US" sz="1500" kern="1200" dirty="0" err="1"/>
            <a:t>Menyatakan</a:t>
          </a:r>
          <a:r>
            <a:rPr lang="en-US" sz="1500" kern="1200" dirty="0"/>
            <a:t> </a:t>
          </a:r>
          <a:r>
            <a:rPr lang="en-US" sz="1500" kern="1200" dirty="0" err="1"/>
            <a:t>secara</a:t>
          </a:r>
          <a:r>
            <a:rPr lang="en-US" sz="1500" kern="1200" dirty="0"/>
            <a:t> </a:t>
          </a:r>
          <a:r>
            <a:rPr lang="en-US" sz="1500" kern="1200" dirty="0" err="1"/>
            <a:t>jelas</a:t>
          </a:r>
          <a:r>
            <a:rPr lang="en-US" sz="1500" kern="1200" dirty="0"/>
            <a:t> </a:t>
          </a:r>
          <a:r>
            <a:rPr lang="en-US" sz="1500" kern="1200" dirty="0" err="1"/>
            <a:t>kapan</a:t>
          </a:r>
          <a:r>
            <a:rPr lang="en-US" sz="1500" kern="1200" dirty="0"/>
            <a:t> </a:t>
          </a:r>
          <a:r>
            <a:rPr lang="en-US" sz="1500" kern="1200" dirty="0" err="1"/>
            <a:t>sasaran</a:t>
          </a:r>
          <a:r>
            <a:rPr lang="en-US" sz="1500" kern="1200" dirty="0"/>
            <a:t> </a:t>
          </a:r>
          <a:r>
            <a:rPr lang="en-US" sz="1500" kern="1200" dirty="0" err="1"/>
            <a:t>ingin</a:t>
          </a:r>
          <a:r>
            <a:rPr lang="en-US" sz="1500" kern="1200" dirty="0"/>
            <a:t> </a:t>
          </a:r>
          <a:r>
            <a:rPr lang="en-US" sz="1500" kern="1200" dirty="0" err="1"/>
            <a:t>tercapai</a:t>
          </a:r>
          <a:endParaRPr lang="en-US" sz="1500" kern="1200" dirty="0"/>
        </a:p>
      </dsp:txBody>
      <dsp:txXfrm rot="-5400000">
        <a:off x="2386583" y="3666077"/>
        <a:ext cx="4209838" cy="609610"/>
      </dsp:txXfrm>
    </dsp:sp>
    <dsp:sp modelId="{6306A915-11D3-4E76-BC54-D98E6B28A652}">
      <dsp:nvSpPr>
        <dsp:cNvPr id="0" name=""/>
        <dsp:cNvSpPr/>
      </dsp:nvSpPr>
      <dsp:spPr>
        <a:xfrm>
          <a:off x="0" y="3548653"/>
          <a:ext cx="2386584" cy="844457"/>
        </a:xfrm>
        <a:prstGeom prst="roundRect">
          <a:avLst/>
        </a:prstGeom>
        <a:solidFill>
          <a:schemeClr val="bg2">
            <a:lumMod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T</a:t>
          </a:r>
        </a:p>
      </dsp:txBody>
      <dsp:txXfrm>
        <a:off x="41223" y="3589876"/>
        <a:ext cx="2304138" cy="762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E49F9-2F8A-4B52-A19E-012AA15CD11E}">
      <dsp:nvSpPr>
        <dsp:cNvPr id="0" name=""/>
        <dsp:cNvSpPr/>
      </dsp:nvSpPr>
      <dsp:spPr>
        <a:xfrm>
          <a:off x="0" y="111781"/>
          <a:ext cx="5365533" cy="335345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8B4196-308A-419D-8C5D-391690F3A3FB}">
      <dsp:nvSpPr>
        <dsp:cNvPr id="0" name=""/>
        <dsp:cNvSpPr/>
      </dsp:nvSpPr>
      <dsp:spPr>
        <a:xfrm>
          <a:off x="799465" y="2364411"/>
          <a:ext cx="139503" cy="1395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1BDA76-F64F-4189-86CE-372F2E374CB6}">
      <dsp:nvSpPr>
        <dsp:cNvPr id="0" name=""/>
        <dsp:cNvSpPr/>
      </dsp:nvSpPr>
      <dsp:spPr>
        <a:xfrm>
          <a:off x="536558" y="2607872"/>
          <a:ext cx="1405765" cy="969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920" tIns="0" rIns="0" bIns="0" numCol="1" spcCol="1270" anchor="t" anchorCtr="0">
          <a:noAutofit/>
        </a:bodyPr>
        <a:lstStyle/>
        <a:p>
          <a:pPr marL="0" lvl="0" indent="0" algn="ctr" defTabSz="622300">
            <a:lnSpc>
              <a:spcPct val="90000"/>
            </a:lnSpc>
            <a:spcBef>
              <a:spcPct val="0"/>
            </a:spcBef>
            <a:spcAft>
              <a:spcPct val="35000"/>
            </a:spcAft>
            <a:buNone/>
          </a:pPr>
          <a:r>
            <a:rPr lang="en-US" sz="1400" b="1" kern="1200" dirty="0" err="1">
              <a:latin typeface="Helvetica Neue Light" pitchFamily="2" charset="2"/>
              <a:ea typeface="Helvetica Neue Light" pitchFamily="2" charset="2"/>
              <a:cs typeface="Helvetica Neue Light" pitchFamily="2" charset="2"/>
            </a:rPr>
            <a:t>Sasaran</a:t>
          </a:r>
          <a:r>
            <a:rPr lang="en-US" sz="1400" b="1" kern="1200" dirty="0">
              <a:latin typeface="Helvetica Neue Light" pitchFamily="2" charset="2"/>
              <a:ea typeface="Helvetica Neue Light" pitchFamily="2" charset="2"/>
              <a:cs typeface="Helvetica Neue Light" pitchFamily="2" charset="2"/>
            </a:rPr>
            <a:t> </a:t>
          </a:r>
          <a:r>
            <a:rPr lang="en-US" sz="1400" b="1" kern="1200" dirty="0" err="1">
              <a:latin typeface="Helvetica Neue Light" pitchFamily="2" charset="2"/>
              <a:ea typeface="Helvetica Neue Light" pitchFamily="2" charset="2"/>
              <a:cs typeface="Helvetica Neue Light" pitchFamily="2" charset="2"/>
            </a:rPr>
            <a:t>Departemen</a:t>
          </a:r>
          <a:br>
            <a:rPr lang="en-US" sz="1400" kern="1200" dirty="0">
              <a:latin typeface="Helvetica Neue Light" pitchFamily="2" charset="2"/>
              <a:ea typeface="Helvetica Neue Light" pitchFamily="2" charset="2"/>
              <a:cs typeface="Helvetica Neue Light" pitchFamily="2" charset="2"/>
            </a:rPr>
          </a:br>
          <a:r>
            <a:rPr lang="en-US" sz="1400" kern="1200" dirty="0">
              <a:latin typeface="Helvetica Neue Light" pitchFamily="2" charset="2"/>
              <a:ea typeface="Helvetica Neue Light" pitchFamily="2" charset="2"/>
              <a:cs typeface="Helvetica Neue Light" pitchFamily="2" charset="2"/>
            </a:rPr>
            <a:t>(risk event </a:t>
          </a:r>
          <a:r>
            <a:rPr lang="en-US" sz="1400" kern="1200" dirty="0" err="1">
              <a:latin typeface="Helvetica Neue Light" pitchFamily="2" charset="2"/>
              <a:ea typeface="Helvetica Neue Light" pitchFamily="2" charset="2"/>
              <a:cs typeface="Helvetica Neue Light" pitchFamily="2" charset="2"/>
            </a:rPr>
            <a:t>unt</a:t>
          </a:r>
          <a:r>
            <a:rPr lang="en-US" sz="1400" kern="1200" dirty="0">
              <a:latin typeface="Helvetica Neue Light" pitchFamily="2" charset="2"/>
              <a:ea typeface="Helvetica Neue Light" pitchFamily="2" charset="2"/>
              <a:cs typeface="Helvetica Neue Light" pitchFamily="2" charset="2"/>
            </a:rPr>
            <a:t> </a:t>
          </a:r>
          <a:r>
            <a:rPr lang="en-US" sz="1400" kern="1200" dirty="0" err="1">
              <a:latin typeface="Helvetica Neue Light" pitchFamily="2" charset="2"/>
              <a:ea typeface="Helvetica Neue Light" pitchFamily="2" charset="2"/>
              <a:cs typeface="Helvetica Neue Light" pitchFamily="2" charset="2"/>
            </a:rPr>
            <a:t>Divisi</a:t>
          </a:r>
          <a:r>
            <a:rPr lang="en-US" sz="1400" kern="1200" dirty="0">
              <a:latin typeface="Helvetica Neue Light" pitchFamily="2" charset="2"/>
              <a:ea typeface="Helvetica Neue Light" pitchFamily="2" charset="2"/>
              <a:cs typeface="Helvetica Neue Light" pitchFamily="2" charset="2"/>
            </a:rPr>
            <a:t>)</a:t>
          </a:r>
          <a:endParaRPr lang="id-ID" sz="1400" kern="1200" dirty="0">
            <a:latin typeface="Helvetica Neue Light" pitchFamily="2" charset="2"/>
            <a:ea typeface="Helvetica Neue Light" pitchFamily="2" charset="2"/>
            <a:cs typeface="Helvetica Neue Light" pitchFamily="2" charset="2"/>
          </a:endParaRPr>
        </a:p>
      </dsp:txBody>
      <dsp:txXfrm>
        <a:off x="536558" y="2607872"/>
        <a:ext cx="1405765" cy="969149"/>
      </dsp:txXfrm>
    </dsp:sp>
    <dsp:sp modelId="{AA8EAB91-A676-4033-A6E3-8319443D6345}">
      <dsp:nvSpPr>
        <dsp:cNvPr id="0" name=""/>
        <dsp:cNvSpPr/>
      </dsp:nvSpPr>
      <dsp:spPr>
        <a:xfrm>
          <a:off x="1912812" y="1514868"/>
          <a:ext cx="252180" cy="2521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7986BA-CA03-4041-84A7-831001F9D423}">
      <dsp:nvSpPr>
        <dsp:cNvPr id="0" name=""/>
        <dsp:cNvSpPr/>
      </dsp:nvSpPr>
      <dsp:spPr>
        <a:xfrm>
          <a:off x="1877936" y="1967359"/>
          <a:ext cx="1073089" cy="1126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625" tIns="0" rIns="0" bIns="0" numCol="1" spcCol="1270" anchor="t" anchorCtr="0">
          <a:noAutofit/>
        </a:bodyPr>
        <a:lstStyle/>
        <a:p>
          <a:pPr marL="0" lvl="0" indent="0" algn="ctr" defTabSz="622300">
            <a:lnSpc>
              <a:spcPct val="90000"/>
            </a:lnSpc>
            <a:spcBef>
              <a:spcPct val="0"/>
            </a:spcBef>
            <a:spcAft>
              <a:spcPct val="35000"/>
            </a:spcAft>
            <a:buNone/>
          </a:pPr>
          <a:r>
            <a:rPr lang="en-US" sz="1400" b="1" kern="1200" dirty="0" err="1">
              <a:latin typeface="Helvetica Neue Light" pitchFamily="2" charset="2"/>
              <a:ea typeface="Helvetica Neue Light" pitchFamily="2" charset="2"/>
              <a:cs typeface="Helvetica Neue Light" pitchFamily="2" charset="2"/>
            </a:rPr>
            <a:t>Sasaran</a:t>
          </a:r>
          <a:r>
            <a:rPr lang="en-US" sz="1400" b="1" kern="1200" dirty="0">
              <a:latin typeface="Helvetica Neue Light" pitchFamily="2" charset="2"/>
              <a:ea typeface="Helvetica Neue Light" pitchFamily="2" charset="2"/>
              <a:cs typeface="Helvetica Neue Light" pitchFamily="2" charset="2"/>
            </a:rPr>
            <a:t> </a:t>
          </a:r>
          <a:r>
            <a:rPr lang="en-US" sz="1400" b="1" kern="1200" dirty="0" err="1">
              <a:latin typeface="Helvetica Neue Light" pitchFamily="2" charset="2"/>
              <a:ea typeface="Helvetica Neue Light" pitchFamily="2" charset="2"/>
              <a:cs typeface="Helvetica Neue Light" pitchFamily="2" charset="2"/>
            </a:rPr>
            <a:t>Divisi</a:t>
          </a:r>
          <a:br>
            <a:rPr lang="en-US" sz="1400" kern="1200" dirty="0">
              <a:latin typeface="Helvetica Neue Light" pitchFamily="2" charset="2"/>
              <a:ea typeface="Helvetica Neue Light" pitchFamily="2" charset="2"/>
              <a:cs typeface="Helvetica Neue Light" pitchFamily="2" charset="2"/>
            </a:rPr>
          </a:br>
          <a:r>
            <a:rPr lang="en-US" sz="1400" kern="1200" dirty="0">
              <a:latin typeface="Helvetica Neue Light" pitchFamily="2" charset="2"/>
              <a:ea typeface="Helvetica Neue Light" pitchFamily="2" charset="2"/>
              <a:cs typeface="Helvetica Neue Light" pitchFamily="2" charset="2"/>
            </a:rPr>
            <a:t>(risk event </a:t>
          </a:r>
          <a:r>
            <a:rPr lang="en-US" sz="1400" kern="1200" dirty="0" err="1">
              <a:latin typeface="Helvetica Neue Light" pitchFamily="2" charset="2"/>
              <a:ea typeface="Helvetica Neue Light" pitchFamily="2" charset="2"/>
              <a:cs typeface="Helvetica Neue Light" pitchFamily="2" charset="2"/>
            </a:rPr>
            <a:t>unt</a:t>
          </a:r>
          <a:r>
            <a:rPr lang="en-US" sz="1400" kern="1200" dirty="0">
              <a:latin typeface="Helvetica Neue Light" pitchFamily="2" charset="2"/>
              <a:ea typeface="Helvetica Neue Light" pitchFamily="2" charset="2"/>
              <a:cs typeface="Helvetica Neue Light" pitchFamily="2" charset="2"/>
            </a:rPr>
            <a:t> </a:t>
          </a:r>
          <a:r>
            <a:rPr lang="en-US" sz="1400" kern="1200" dirty="0" err="1">
              <a:latin typeface="Helvetica Neue Light" pitchFamily="2" charset="2"/>
              <a:ea typeface="Helvetica Neue Light" pitchFamily="2" charset="2"/>
              <a:cs typeface="Helvetica Neue Light" pitchFamily="2" charset="2"/>
            </a:rPr>
            <a:t>Direktorat</a:t>
          </a:r>
          <a:r>
            <a:rPr lang="en-US" sz="1400" kern="1200" dirty="0">
              <a:latin typeface="Helvetica Neue Light" pitchFamily="2" charset="2"/>
              <a:ea typeface="Helvetica Neue Light" pitchFamily="2" charset="2"/>
              <a:cs typeface="Helvetica Neue Light" pitchFamily="2" charset="2"/>
            </a:rPr>
            <a:t>)</a:t>
          </a:r>
          <a:endParaRPr lang="id-ID" sz="1400" kern="1200" dirty="0">
            <a:latin typeface="Helvetica Neue Light" pitchFamily="2" charset="2"/>
            <a:ea typeface="Helvetica Neue Light" pitchFamily="2" charset="2"/>
            <a:cs typeface="Helvetica Neue Light" pitchFamily="2" charset="2"/>
          </a:endParaRPr>
        </a:p>
      </dsp:txBody>
      <dsp:txXfrm>
        <a:off x="1877936" y="1967359"/>
        <a:ext cx="1073089" cy="1126749"/>
      </dsp:txXfrm>
    </dsp:sp>
    <dsp:sp modelId="{2C04A9FF-166D-4363-8CEF-D7356E2E3F75}">
      <dsp:nvSpPr>
        <dsp:cNvPr id="0" name=""/>
        <dsp:cNvSpPr/>
      </dsp:nvSpPr>
      <dsp:spPr>
        <a:xfrm>
          <a:off x="3393699" y="960206"/>
          <a:ext cx="348759" cy="3487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626DCE-2435-456F-8D0A-03B4A39B1C7A}">
      <dsp:nvSpPr>
        <dsp:cNvPr id="0" name=""/>
        <dsp:cNvSpPr/>
      </dsp:nvSpPr>
      <dsp:spPr>
        <a:xfrm>
          <a:off x="3259546" y="1514623"/>
          <a:ext cx="1368223" cy="1257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801" tIns="0" rIns="0" bIns="0" numCol="1" spcCol="1270" anchor="t" anchorCtr="0">
          <a:noAutofit/>
        </a:bodyPr>
        <a:lstStyle/>
        <a:p>
          <a:pPr marL="0" lvl="0" indent="0" algn="ctr" defTabSz="622300">
            <a:lnSpc>
              <a:spcPct val="90000"/>
            </a:lnSpc>
            <a:spcBef>
              <a:spcPct val="0"/>
            </a:spcBef>
            <a:spcAft>
              <a:spcPct val="35000"/>
            </a:spcAft>
            <a:buNone/>
          </a:pPr>
          <a:r>
            <a:rPr lang="en-US" sz="1400" b="1" kern="1200" dirty="0" err="1">
              <a:latin typeface="Helvetica Neue Light" pitchFamily="2" charset="2"/>
              <a:ea typeface="Helvetica Neue Light" pitchFamily="2" charset="2"/>
              <a:cs typeface="Helvetica Neue Light" pitchFamily="2" charset="2"/>
            </a:rPr>
            <a:t>Sasaran</a:t>
          </a:r>
          <a:r>
            <a:rPr lang="en-US" sz="1400" b="1" kern="1200" dirty="0">
              <a:latin typeface="Helvetica Neue Light" pitchFamily="2" charset="2"/>
              <a:ea typeface="Helvetica Neue Light" pitchFamily="2" charset="2"/>
              <a:cs typeface="Helvetica Neue Light" pitchFamily="2" charset="2"/>
            </a:rPr>
            <a:t> </a:t>
          </a:r>
          <a:r>
            <a:rPr lang="en-US" sz="1400" b="1" kern="1200" dirty="0" err="1">
              <a:latin typeface="Helvetica Neue Light" pitchFamily="2" charset="2"/>
              <a:ea typeface="Helvetica Neue Light" pitchFamily="2" charset="2"/>
              <a:cs typeface="Helvetica Neue Light" pitchFamily="2" charset="2"/>
            </a:rPr>
            <a:t>Direktorat</a:t>
          </a:r>
          <a:br>
            <a:rPr lang="en-US" sz="1400" kern="1200" dirty="0">
              <a:latin typeface="Helvetica Neue Light" pitchFamily="2" charset="2"/>
              <a:ea typeface="Helvetica Neue Light" pitchFamily="2" charset="2"/>
              <a:cs typeface="Helvetica Neue Light" pitchFamily="2" charset="2"/>
            </a:rPr>
          </a:br>
          <a:r>
            <a:rPr lang="en-US" sz="1400" kern="1200" dirty="0">
              <a:latin typeface="Helvetica Neue Light" pitchFamily="2" charset="2"/>
              <a:ea typeface="Helvetica Neue Light" pitchFamily="2" charset="2"/>
              <a:cs typeface="Helvetica Neue Light" pitchFamily="2" charset="2"/>
            </a:rPr>
            <a:t>(risk event </a:t>
          </a:r>
          <a:r>
            <a:rPr lang="en-US" sz="1400" kern="1200" dirty="0" err="1">
              <a:latin typeface="Helvetica Neue Light" pitchFamily="2" charset="2"/>
              <a:ea typeface="Helvetica Neue Light" pitchFamily="2" charset="2"/>
              <a:cs typeface="Helvetica Neue Light" pitchFamily="2" charset="2"/>
            </a:rPr>
            <a:t>unt</a:t>
          </a:r>
          <a:r>
            <a:rPr lang="en-US" sz="1400" kern="1200" dirty="0">
              <a:latin typeface="Helvetica Neue Light" pitchFamily="2" charset="2"/>
              <a:ea typeface="Helvetica Neue Light" pitchFamily="2" charset="2"/>
              <a:cs typeface="Helvetica Neue Light" pitchFamily="2" charset="2"/>
            </a:rPr>
            <a:t> </a:t>
          </a:r>
          <a:r>
            <a:rPr lang="en-US" sz="1400" kern="1200" dirty="0" err="1">
              <a:latin typeface="Helvetica Neue Light" pitchFamily="2" charset="2"/>
              <a:ea typeface="Helvetica Neue Light" pitchFamily="2" charset="2"/>
              <a:cs typeface="Helvetica Neue Light" pitchFamily="2" charset="2"/>
            </a:rPr>
            <a:t>KorporasiI</a:t>
          </a:r>
          <a:r>
            <a:rPr lang="en-US" sz="1400" kern="1200" dirty="0">
              <a:latin typeface="Helvetica Neue Light" pitchFamily="2" charset="2"/>
              <a:ea typeface="Helvetica Neue Light" pitchFamily="2" charset="2"/>
              <a:cs typeface="Helvetica Neue Light" pitchFamily="2" charset="2"/>
            </a:rPr>
            <a:t>)</a:t>
          </a:r>
          <a:endParaRPr lang="id-ID" sz="1400" kern="1200" dirty="0">
            <a:latin typeface="Helvetica Neue Light" pitchFamily="2" charset="2"/>
            <a:ea typeface="Helvetica Neue Light" pitchFamily="2" charset="2"/>
            <a:cs typeface="Helvetica Neue Light" pitchFamily="2" charset="2"/>
          </a:endParaRPr>
        </a:p>
      </dsp:txBody>
      <dsp:txXfrm>
        <a:off x="3259546" y="1514623"/>
        <a:ext cx="1368223" cy="125757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3-31T16:42:02.853"/>
    </inkml:context>
    <inkml:brush xml:id="br0">
      <inkml:brushProperty name="width" value="0.06667" units="cm"/>
      <inkml:brushProperty name="height" value="0.06667" units="cm"/>
    </inkml:brush>
  </inkml:definitions>
  <inkml:trace contextRef="#ctx0" brushRef="#br0">7754 1493 17777,'17'42'4612,"-17"-20"-224,4-1-7046,-4-21 1056,0 0-896,0 0-737,0 0 160,0 0 609,0 0-513,0 0-384,-15-50-289,15 22 2403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3-31T16:42:21.428"/>
    </inkml:context>
    <inkml:brush xml:id="br0">
      <inkml:brushProperty name="width" value="0.06667" units="cm"/>
      <inkml:brushProperty name="height" value="0.06667" units="cm"/>
      <inkml:brushProperty name="color" value="#FFFFFF"/>
    </inkml:brush>
    <inkml:brush xml:id="br1">
      <inkml:brushProperty name="width" value="0.0635" units="cm"/>
      <inkml:brushProperty name="height" value="0.0635" units="cm"/>
      <inkml:brushProperty name="color" value="#FFFFFF"/>
    </inkml:brush>
  </inkml:definitions>
  <inkml:trace contextRef="#ctx0" brushRef="#br0">5980 2246 1473,'29'-53'1057,"5"-7"-704,3 2-1,-2 3-256,-6 6-96,-10 8-96,-12 5 96,-12 16-96,-12 12-32,-11 14-96,-16 13 63,-6 9 97,-13 18-192,-6 9 160,-3 13-96,-5 7 224,2 8 32,1 0 320,7 2 193,1-5 160,9-3 127,4-16 33,14-8-32,5-13-96,10-13 32,24-27-161,-21 13-287,21-13-161,15-41 0,3 7 32,9-11-32,6-5 0,2-1 1,4-1-97,3 3 0,1 4-32,-2 12 0,-6 5 96,-4 15 64,-9 13 1,-22 0-33,23 22 64,-31 6 160,-3 10 97,-5 1 512,-5 2 448,-3-2-96,4-5 65,-3-10-65,7-5 0,16-19-31,0 0-321,-15-37-449,20-4-512,6-6-32,3-9-64,3-2 64,-2-4-64,-3 8 32,-2 15 32,-5 14-32,-5 25 32,-16 7 32,-7 29 0,-11 23 33,-8 19 31,-7 12-32,-8 10 96,-5 13-64,-3-11 32,5-3 96,2-12-159,5-14 31,9-20-96,7-21 128,7-15-96,10-21-32,7-15-32,2-20-128,11-9 192,0-14-128,13-5 96,6-6-192,4 0 128,7 8-32,4 8-32,1 13-1,1 12 65,0 15-32,-3 13 32,-3 8-32,0 15 32,-4-1 32,-1 5 32,0-2-64,0-3 32,0-5 0,-1-7 0,-1-12 0,2-11 0,0-7 32,4-10 0,0-8 64,-1-5-128,-2-2 96,-6 9-96,-4 5 32,-6 12 32,-10 23-64,0 0 0,-35 50 0,5 10 96,-11 18-128,-3 10 128,-4 11-128,-1 2 96,9-4 64,0-13-128,9-13 161,5-23-65,13-25-32,13-23 32,0 0 0,0-46-32,20-10-96,3-13 128,3-9-128,5-9 32,7 3 32,-5 7-96,-1 11 96,-1 10-64,-7 18 32,-3 20-1,-21 18 1,24 19 32,-19 14-32,-5 11 32,0 4-32,-5-1 32,5-5-64,-6-4 32,6-6 32,0-32 64,0 0 0,0 0 0,-10-19 33,10-14-33,0-6 32,-5-3-64,5-2 0,0 4-128,0 6 0,0 7 0,0 27 31,0 0 33,0 0-32,0 18 32,0 16 0,0 4 64,5 4-64,-5 2 64,0-1-64,0-10 0,0-1 0,0-11 32,0-21 32,0 0 0,0 0 32,7-20 0,-7-17 0,0-8 1,9-11-1,-9-4-128,5-5 32,-5 5-33,0 7-31,0 11 0,0 14 64,0 28 0,-15 7 32,2 27 32,-1 20-32,-5 19 96,-2 7-64,2 13 32,1-2-96,2-8 32,4-7 64,5-14-64,7-14-64,0-22 96,0-26 0,15 0 0,2-36 33,1-11-33,4-16-129,2-15 97,-1-12 33,-2-2-162,-2-1 65,-3 8-32,-8 12 32,-8 12 0,0 21 64,-5 16 0,5 24 32,-29 22 32,8 16-32,-3 17 64,0 14-64,2 11 32,1 4-96,6-2 32,8-3-64,7-10 0,0-17 0,11-12 64,4-19 0,4-14 32,1-22-32,4-12 0,0-19 32,2-8-32,0-15 32,-2-1-96,-2-4 32,-5-1-32,-2 12 64,-8 8-96,-2 14 128,-5 17-32,0 24-32,-18 0 96,5 22-64,0 17 0,0 18 32,2 8 0,-1 14-160,7 1 128,5 0-64,0-3 32,14-14-32,-7-7 0,2-16 32,0-16 128,-9-24-32,0 0-32,17-23 32,-17-6-64,-8-12 64,3-10-64,-4-6-32,-2 2-96,-4 6 96,2 6 0,0 8 32,0 14-32,13 21 64,-24 0 0,15 27 0,5 6 0,4 6 0,0 6-32,0 4-32,0-7 0,4-10-64,1 0 64,1-15 0,-6-17 32,0 0-32,17-28 32,-17-8 32,0-10-32,0-6 64,0-9-96,0 2 64,0 2-64,0 13 32,0 10 0,5 15 32,-5 19-64,17 4 32,-5 15 0,9 11-1698,5-2-1729,0-7-1121,11 1 63,-8-22-223,8-11-32</inkml:trace>
  <inkml:trace contextRef="#ctx0" brushRef="#br1" timeOffset="8862">5349 3648 545,'0'0'960,"25"18"-95,-25-18 64,25 29 64,-25-29 0,25 33 0,-25-33 0,24 35 32,-24-35-160,23 28-97,-23-28-95,19 28 96,-19-28 128,13 22 96,-13-22-97,6 27-63,-6-11 96,0-16 128,-6 31 320,6-31-192,-7 21-192,7-21 32,-18 0-64,18 0-160,-21-21-64,10 3-289,0-4-352,0-5-96,-3 2 32,6 2-64,0 0 32,1 5 32,7 18-32,0-28 32,0 28 0,0 0 32,0 0 33,18 15-1,-5 4 0,4 2-64,0 10 64,7-4-32,-4 6-64,0-6 0,3 0-32,-3-10 0,-2-1 0,-18-16-32,27 15 64,-27-15-32,12-20 32,-12 1 0,0-2-32,-7-8 32,-5-4 32,1-3 0,-3-4-64,-3 3 32,2 6-32,-1 6 64,3 4 32,13 21 0,-28-19-32,28 19 0,-18 14 64,12 6-64,6 4 32,-4 4-64,4 3 0,0 1-32,0-3 32,5 0-64,2-5 32,-7-24 0,11 25-64,-11-25 64,0 0 32,0 0-64,18 16 64,-18-16 0,0 0-32,0 0 32,0 0 0,15-14 0,-15 14-32,5-19 32,-5 19-64,0-25 64,0 25 0,-13-32 0,13 32 0,-20-26 32,20 26-64,-20-20 32,20 20-32,0 0 64,-19-19 0,19 19-32,0 0 0,0 0 32,0 0 32,0 0-64,0 0 96,11 23-96,-7-6 0,4 2 0,1 1 0,-4 0-32,3 2 64,-1-4-64,-7-18 32,7 24-32,-7-24 0,0 0 32,0 0 0,0 0-64,0 0 32,0 0 0,0 0-64,0 0 63,0 0-31,-18-27 64,9 10-32,9 17 64,-21-35 0,8 21-64,13 14 32,-20-30 32,20 30 0,-17-17-32,17 17 0,0 0 33,-16-11-33,16 11 96,0 0-64,0 0 32,0 0-32,0 0 32,0 0-32,-15 23-32,15-23 0,0 23 0,0-23-32,15 25-32,-15-25 32,20 21 0,-20-21 0,28 18 0,-28-18 0,28 12 0,-28-12 32,24 4-32,-24-4-1,16 0 1,-16 0 0,0 0 32,0 0-32,0 0 32,0 0-32,-22-16 64,22 16-32,-28-5 0,28 5 32,-26-7-32,26 7 64,-19 0-31,19 0 31,0 0 0,0 0-32,0 12 32,0-12-32,19 28 0,-19-28-32,20 25-32,-20-25 0,23 22 0,-23-22-32,18 13 0,-18-13 32,0 0-33,18 0 65,-18 0-32,0 0 32,16-7 0,-16 7 0,0 0 0,19 8 32,-19-8 1,22 8-1,-22-8 0,20 11 0,-20-11 0,17 4-32,-17-4 64,0 0-96,0 0 64,0 0-64,-19 0 32,19 0 32,-32 0 0,14 0-32,1 0 32,17 0 0,-31 16-64,31-16 64,-18 9-32,18-9-96,0 0 0,0 0 64,0 0-32,0 0-1,5-24 33,-5 24-64,13-28 64,-6 7 32,-2-4 0,-5 0 0,0-1-32,0-3 32,-8 6 32,-2 0 32,-2 5 32,-3 1-31,15 17-1,-28-17-32,28 17 64,-22 0-32,22 0-64,0 0 0,-17 0 32,17 0-32,0 0 0,0 0 0,0 0 32,0 0-32,0 0 0,0 0-32,-11 18 32,11-18-32,0 18 0,0-18 0,17 26 0,-9-10 0,-8-16 0,27 33 64,-27-33-96,29 28 64,-12-11 32,-3 1 0,3 0 0,-4 1 0,0-2-32,-2 0 32,-4 0-32,-7-17 32,12 21-96,-12-21 96,0 15-32,0-15-64,0 0 0,0 0-32,0 0 31,-17-9 1,17 9 0,-13-24-32,8 6 64,-3 2 0,8 16 32,-11-31 32,11 31-32,-9-20 32,9 20 0,0 0 64,0 0-64,-20-6 32,20 6 1,0 0-1,-17 11-32,17-11 0,0 0-64,0 0 32,0 0-64,0 0-1,0 0 1,0 0-32,0 0 32,-17 0 32,17 0 0,0 0 0,-18-23 64,18 23 0,-28-17 0,12 8 64,-3 2-32,2-2 33,17 9-1,-28-7-32,28 7-32,-18 0 0,18 0 0,0 0-32,0 0 0,0 0-32,11 14 32,-11-14-32,21 19 32,-21-19 0,23 30 0,-8-11-32,0 4 32,-2 3-32,0-1-32,0 0 64,0 2-32,-4-3 32,-1-6-97,-8-18 65,15 24-64,-15-24 0,0 0 96,0 0-64,18-17 32,-18 17 0,0-21 32,0 21 32,5-23 64,-5 23-32,0-18 32,0 18 33,0 0-65,0 0-289,0 0-1344,0 0-929,21 4-706,-4 9-927,-17-13-290,40 22-159,-19-13 288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3-31T16:44:24.852"/>
    </inkml:context>
    <inkml:brush xml:id="br0">
      <inkml:brushProperty name="width" value="0.01411" units="cm"/>
      <inkml:brushProperty name="height" value="0.02822" units="cm"/>
      <inkml:brushProperty name="color" value="#FFFFFF"/>
      <inkml:brushProperty name="tip" value="rectangle"/>
      <inkml:brushProperty name="rasterOp" value="maskPen"/>
    </inkml:brush>
  </inkml:definitions>
  <inkml:trace contextRef="#ctx0" brushRef="#br0">1291 4164 256,'0'0'353,"0"0"-97,0 0-128,0 0 0,0 0 32,0 0-32,0 0-32,-5 17 1,5-17-162,0 0 65,0 21 0,0-21 65,0 0-65,0 0 32,0 0-32,0 16 32,0-16-32,0 0 96,0 0-96,0 0 32,0 0 64,0 0 0,10 15-64,-10-15 32,0 0 96,0 0-64,0 0 128,0 0 1,17 0-1,-17 0-96,0 0 32,20-17 0,-20 17-64,16-12-32,-16 12-32,18-8 65,-18 8-65,18-8 0,-18 8 32,18-5 64,-18 5 32,17-7 96,-17 7 0,14-10 65,-14 10-65,15-9 64,-15 9-96,17-12 65,-17 12-97,0 0 32,12-6-96,-12 6 0,0 0 33,0 0-1,0 0-96,15 13 64,-15-13-64,0 0 64,0 0-64,18 17 64,-18-17-32,0 0 129,15 0 31,-15 0 96,0 0 65,21 0-97,-21 0 96,18 0-31,-18 0-65,13 0 64,-13 0-128,14 0-63,-14 0-1,17 7 32,-17-7 0,0 0-32,19 5 1,-19-5-65,18 5 32,-18-5-32,18 8 32,-18-8-96,20 0 0,-20 0 32,18 3-32,-18-3 129,18 7 127,-18-7 128,17 0 33,-17 0 95,17 10-95,-17-10 127,15 4-63,-15-4 63,17 0-127,-17 0-65,19 0-127,-19 0-33,17 0 64,-17 0 32,17 0-127,-17 0-65,16 0 0,-16 0-32,16 0 96,-16 0 1,0 0 95,19 0 0,-19 0 97,0 0-1,21 0-64,-21 0 33,0 0-97,20 0-32,-20 0 64,0 0-191,20-10-1,-20 10-64,0 0 0,13 0 32,-13 0 0,0 0-64,0 0-32,17-7 64,-17 7 0,0 0 0,10-16 0,-10 16-32,9-19-32,-9 19 64,12-19-32,-12 19 0,13-25-64,-13 25 0,9-24 0,-9 24 0,8-24 32,-8 24 32,0-20-96,0 20 96,0 0 64,0-25 33,0 25-162,0 0 66,0-15-33,0 15 96,0 0-64,0 0-32,0 0-96,0 0-33,0 0 129,0 0 32,0 0 0,0 0-96,0 0 64,0 0 64,0 0-31,19 20 63,-19-20 0,19 15-128,-19-15 96,21 5-32,-6 0-32,1-5-64,-16 0 128,28 6-96,-14-6 0,1 0 64,2 0-32,-5 0-32,-12 0 96,23 4-64,-23-4 64,14 0-32,-14 0-32,0 0 32,0 0-32,0 0 0,0 0 0,0 0 32,0 0-96,0-13 64,0 13-32,-16-7-64,16 7 64,-17-7 32,17 7 0,-18 0-32,18 0 0,-17 0 0,17 0 64,0 0-32,0 0 0,-13 12-32,13-12 32,5 20-32,-5-20 96,10 30-64,-2-15 0,1 0 32,0 1 32,1 0-64,1-1 0,2 3 32,-13-18 0,23 24-32,-23-24 32,25 21-32,-25-21 0,21 16 64,-21-16-64,0 0-64,18 10 0,-18-10 0,0 0 32,0 0 32,0 0-32,0 0 32,-13-19-32,13 19 64,-18-26-32,8 7 64,-5-2-32,4-2 32,1 0-32,-5 5 0,6 1 0,-1-1-32,10 18 0,-16-21-96,16 21 32,0 0-32,-14-13 64,14 13-64,0 0 63,0 0 1,0 0 0,-13 15 129,13-15-65,0 17 0,0-17 0,0 21-32,0-21 32,0 24-96,0-24 96,8 30-96,-8-30 32,7 22 32,-7-22 32,10 18-64,-10-18 64,10 19 32,-10-19 0,0 0 0,19 17-64,-19-17 64,17 0-64,-17 0 32,18 0 0,-18 0 0,17 0-32,-17 0-64,19-7 64,-19 7-64,16 0 0,-16 0 32,0 0 32,0 0 0,13 0 0,-13 0 64,0 0 0,0 0-32,0 0 32,0 0 0,-13-20-64,13 20 32,-15-27-64,15 27 32,-21-27-96,11 11 96,0-1-32,10 17 32,-18-19-64,18 19 32,-16-15 0,16 15 0,-8-15 64,8 15-32,0 0 0,-3-15 32,3 15-32,0 0-32,0 0 0,0-15 0,0 15 0,0 0 32,0 0 0,0 0-64,0 0 96,0 0-32,-16 9 32,16-9 32,-17 14-32,17-14-32,-19 10 0,19-10 64,-27 11-128,11-11 32,-2 7 0,-2-7-64,1 0 96,-1 0-32,-2-7-1,2 7-31,3 0 64,-1 0 32,3 0-32,15 0 65,-23 9-65,23-9 0,-15 14 0,15-14 0,-3 17 32,3-17-64,5 21 32,4-6 32,-9-15-32,25 26-32,-8-10 32,7-1 0,-2 1 0,3-2 32,1-2 32,0-3-96,0-2 0,-6 3 96,3-6-64,-6-4 32,-2 5-32,-15-5-32,21 0-32,-21 0 64,0 0 0,0 0-32,0 0-1,-9-23 33,9 23 0,-30-22-32,13 8 64,-3 3 1,-5-1 31,4 12 0,-2 0 0,2 0-64,3 0 64,18 0 0,-24 23-96,24-23 0,-8 26 0,14-11 0,-6-15 32,22 30 0,-5-19 0,6 1 0,0-12 32,3 0-96,5 0 64,-3-12 64,1 1-128,0-3 96,-1 0-96,-2-1 32,0 10 0,1-4-289,-3 2-1761,4 2-1986,7 5-512,1-18-128,5 1-161,-13-25 577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3-31T16:44:28.101"/>
    </inkml:context>
    <inkml:brush xml:id="br0">
      <inkml:brushProperty name="width" value="0.01411" units="cm"/>
      <inkml:brushProperty name="height" value="0.02822" units="cm"/>
      <inkml:brushProperty name="color" value="#FFFFFF"/>
      <inkml:brushProperty name="tip" value="rectangle"/>
      <inkml:brushProperty name="rasterOp" value="maskPen"/>
    </inkml:brush>
  </inkml:definitions>
  <inkml:trace contextRef="#ctx0" brushRef="#br0">5396 2059 12011,'-58'86'3940,"5"15"-224,2 19-449,6 12-288,2 15-1218,12 5-1280,7 2-738,8-3 65,6-17-32,10-25 32,0-26-32,8-29-33,7-38 161,1-30 64,5-32 32,2-19 64,8-17-32,3-14 0,5-13 32,3 2 65,2 1-33,0 9 0,-2 16-32,-4 15-32,-8 14 64,-5 19 0,-7 19 0,-18 14 32,21 42-96,-16 7 64,-5 17-160,5 7 96,-5 7-128,0-3 64,6-7-96,-6-10 96,10-19-64,0-16 64,8-25 32,4-15-64,9-18 96,5-10-64,8-8 0,5-7-32,3-7 64,1 6-64,-3 6 32,-1 8 0,-7 13 0,-2 11 0,-5 21-32,-8 15 64,-1 19-65,-5 15 97,0 7-192,-3 7-1729,2-1-1635,9 5-1184,-6-18 63,11-12-223,-10-37-97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3-31T16:44:31.372"/>
    </inkml:context>
    <inkml:brush xml:id="br0">
      <inkml:brushProperty name="width" value="0.01411" units="cm"/>
      <inkml:brushProperty name="height" value="0.02822" units="cm"/>
      <inkml:brushProperty name="color" value="#FFFFFF"/>
      <inkml:brushProperty name="tip" value="rectangle"/>
      <inkml:brushProperty name="rasterOp" value="maskPen"/>
    </inkml:brush>
  </inkml:definitions>
  <inkml:trace contextRef="#ctx0" brushRef="#br0">2828 4191 2082,'0'0'1121,"0"0"-192,0 0 32,0 0-289,-17-3-95,17 3-161,0 0-31,-5-20-97,5 20-64,0-26-32,0 8-63,0 0-33,0 0-64,5 2 32,-5 0 64,0 16 64,0-16 385,0 16 287,0 0 354,0 0 95,0 0-32,0 0-32,7 16-64,-7-16-192,6 17-352,-6-17-385,12 18-256,-12-18-128,16 17 160,-16-17 64,15 13 160,-15-13 257,16 9 448,-16-9 160,0 0 256,19 17-64,-19-17-31,0 0-33,0 0-192,0 0-128,0 0-385,0 0-192,0 0-223,-24 0-33,24 0 0,-29-14-32,11 8-32,-2 0 0,-1 6 0,3 0 0,-1 0-32,4 4 32,1 1-32,14-5 32,-22 18 0,22-18-64,-10 24-32,10-24-64,0 17 0,0-17 32,19 11-33,-19-11-63,28 8 0,-10-8 32,5 0 0,-1 0 32,4 0-32,-2 0 31,-1 0 65,-1-10 32,-3 10 0,-1-9 0,-18 9 64,24-9-32,-24 9 96,0 0-96,4-18 32,-4 18 97,-10-14-33,10 14 64,-21-9 32,4 9-32,0-6-64,-2 6 128,6 0-31,-6 6-129,1-6 64,18 0-32,-26 12-96,26-12 32,0 0-96,-15 17-64,15-17 0,0 0-33,19 10-31,-19-10 0,30 0-64,-11 0 96,1-6 64,2-2-33,3-1-31,1 1 96,-4 0 32,-2-1 0,-1 0 32,-4-3-32,-15 12-64,22-17 128,-22 17 96,0-19 0,0 19 33,-17-14-65,2 8 64,-2-1-64,-3 7 96,1-6-32,-5 6-32,4 0-64,1 0 0,-1 6 129,20-6-65,-27 12 0,27-12-128,-17 7 0,17-7 32,0 0-96,0 20 32,0-20-160,15 15-1,-15-15-31,29 20 128,-11-10-64,5-1-64,-5-9 32,6 8-1,-5-8 97,-4 8-32,0-8 32,-15 0 32,20-8 0,-20 8 128,0 0 96,0 0-64,0 0 32,-10-16 33,10 16-65,-30-4 32,11 4 0,-7-6-64,0 2-64,-2 4 96,2 0-96,0 0 64,-1 0 0,3 0 32,6 0 0,2 7-32,16-7-32,-22 15-32,22-15-32,0 16-128,0-16 32,14 17-32,-14-17-32,34 16-32,-13-16 63,4 4-31,1-7 32,3 3 64,-3-9 32,1 1 32,-3-3-64,-2 1 64,-3 1-32,-4-2 0,-15 11 64,16-19-32,-16 19 64,0-18 32,0 18 128,-18-16-64,18 16 96,-31-14 0,13 9 1,-3 1-1,-2 4 32,0 0-128,5 0 0,0 4 0,0 1-31,3 3-65,15-8-64,-15 17-65,15-17-95,5 17 32,-5-17-32,24 18 0,-5-14 32,2 6-1,3-10 33,3 3-32,-1-3 0,2-6 160,-2-2-96,-3 1 64,-2-2-64,-3 1 64,-1-4 0,-17 12 96,13-19-32,-13 19 64,-5-14 32,5 14 32,-26-13 0,2 8 97,2-1-33,-5 6 64,-2-6-128,0 6-32,2 0 97,2 0-129,3 0 32,3 0-32,4 10-128,15-10-64,-17 12 32,17-12-96,0 22-65,0-22 65,27 22 0,-11-8-128,7-1 128,1-3-1,3-2 33,0-2-32,-2-6 32,3 0 0,-7 0-32,0 0 96,-21 0-32,27-15 32,-27 15 64,5-21 96,-5 21 32,-15-20 96,15 20 32,-36-25-32,9 16 33,-3 3 31,-5 6-64,-1 0 0,-2 7-63,1 7-33,-1 1 0,4 3-64,3 3-64,5-1-64,8 0-32,4-3-128,6-1-65,8-16-31,7 21 32,-7-21-1,26 4 1,-2-4 0,3-11 96,7 5 96,0-11 64,7 0 0,-1-13-1506,7 10-2145,3-1-1250,-5-7-160,8 5 96,-16-16-352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3-31T16:46:22.731"/>
    </inkml:context>
    <inkml:brush xml:id="br0">
      <inkml:brushProperty name="width" value="0.127" units="cm"/>
      <inkml:brushProperty name="height" value="0.127" units="cm"/>
      <inkml:brushProperty name="color" value="#FFFFFF"/>
      <inkml:brushProperty name="ignorePressure" value="1"/>
    </inkml:brush>
  </inkml:definitions>
  <inkml:trace contextRef="#ctx0" brushRef="#br0">4354 1557 16384,'0'0'0,"0"0"0,0 0 0,0 0 0,0 0 0,0 0 0,0 0 0,0 0 0,0 0 0,0 0 0,0 0 0,0 0 0,0 0 0,0 0 0,25 15 0,27 14 0,22 11 0,15 7 0,6 2 0,1-6 0,-5-7 0,-9-7 0,-14-5 0,-12-7 0,-14-3 0,-10-5 0,-8-4 0,-6-3 0,-6 0 0,-4-3 0,-5 1 0,-1-1 0,-3 0 0,0-2 0,-3-3 0,-4-5 0,-2-4 0,-3-6 0,-2-3 0,-2 2 0,1-1 0,2 4 0,2 3 0,6 4 0,5 8 0,11 12 0,18 20 0,19 18 0,16 17 0,16 10 0,7 2 0,1-1 0,-7-9 0,-8-12 0,-12-14 0,-11-12 0,-13-8 0,-10-7 0,-8-6 0,-8-5 0,-9-3 0,-9-6 0,-12-8 0,-16-4 0,-16-6 0,-19-6 0,-17-7 0,-12-1 0,-9 0 0,-5 1 0,3 5 0,6 6 0,8 3 0,6 8 0,7 6 0,10 4 0,12 4 0,11 2 0,8 2 0,10 4 0,7 6 0,7 5 0,11 11 0,12 11 0,11 6 0,13 6 0,19 4 0,22 1 0,17-3 0,11-7 0,0-11 0,-7-13 0,-13-9 0,-11-9 0,-14-8 0,-11-4 0,-11-2 0,-10-2 0,-9-3 0,-5 1 0,-8-2 0,-16-6 0,-28-15 0,-29-14 0,-20-8 0,-8 1 0,6 9 0,10 9 0,14 11 0,15 12 0,11 11 0,9 12 0,7 14 0,10 15 0,7 12 0,10 10 0,10 5 0,14 3 0,16-1 0,22 3 0,20 3 0,17-3 0,8-7 0,4-11 0,-4-15 0,-7-10 0,-12-17 0,-14-14 0,-15-14 0,-12-18 0,-14-14 0,-16-21 0,-14-20 0,-16-16 0,-16-13 0,-14-6 0,-7 8 0,-2 17 0,2 21 0,6 20 0,0 17 0,7 13 0,-1 15 0,-2 7 0,0 11 0,-2 14 0,0 19 0,1 32 0,8 21 0,10 19 0,14 11 0,13 5 0,13-10 0,7-15 0,3-22 0,2-22 0,7-17 0,4-22 0,6-21 0,6-23 0,8-29 0,0-34 0,-3-27 0,-7-24 0,-12-8 0,-13 4 0,-8 14 0,-7 26 0,-4 24 0,-4 26 0,-3 19 0,-4 18 0,-2 11 0,-10 13 0,-10 23 0,-11 21 0,-14 34 0,-10 38 0,-2 22 0,1 13 0,9-2 0,8-19 0,13-27 0,8-27 0,7-25 0,4-20 0,2-20 0,2-21 0,0-28 0,-3-32 0,-1-41 0,-1-30 0,0-13 0,1 2 0,0 16 0,2 25 0,-1 26 0,3 25 0,4 19 0,5 14 0,2 11 0,-2 12 0,-1 16 0,0 26 0,0 38 0,1 36 0,5 25 0,8 14 0,7 0 0,8-6 0,5-11 0,6-18 0,5-18 0,6-17 0,1-17 0,3-16 0,1-16 0,-2-12 0,-5-8 0,-7-9 0,-5-7 0,-6-5 0,-8-7 0,-9-15 0,-14-25 0,-20-29 0,-20-24 0,-15-9 0,-5 3 0,-2 13 0,7 16 0,8 17 0,10 17 0,9 14 0,9 11 0,5 7 0,3 4 0,2 5 0,3 3 0,5 10 0,4 11 0,13 20 0,15 23 0,15 12 0,17 10 0,14 4 0,10-4 0,3-5 0,-5-11 0,-12-12 0,-12-13 0,-14-12 0,-11-12 0,-8-7 0,-5-5 0,-2-7 0,-5-5 0,-3-21 0,-8-30 0,-10-26 0,-8-13 0,-7-4 0,-1 7 0,0 16 0,3 13 0,2 18 0,3 15 0,2 9 0,8 11 0,0 5 0,0 13 0,-3 21 0,0 27 0,-2 33 0,0 29 0,-1 23 0,6 9 0,2 3 0,3-12 0,3-18 0,1-25 0,0-27 0,0-20 0,1-15 0,-1-14 0,3-8 0,5-8 0,1-5 0,5-6 0,0-3 0,0-2 0,-4-5 0,-3-6 0,-2-8 0,-6-6 0,-8-4 0,-4-2 0,-4 4 0,-3 1 0,2 7 0,-1 5 0,2 6 0,-1 3 0,1 6 0,3 4 0,5 8 0,6 11 0,8 19 0,12 24 0,18 29 0,14 25 0,8 10 0,5 0 0,-4-13 0,-7-14 0,-5-19 0,-7-13 0,-10-15 0,-5-12 0,-6-11 0,-3-8 0,-7-7 0,-3-3 0,-3-3 0,-2-1 0,-1 2 0,0-2 0,0-1 0,-3-3 0,-8-6 0,-19-14 0,-27-23 0,-22-18 0,-13-10 0,1 5 0,8 6 0,14 14 0,13 13 0,14 11 0,11 6 0,8 9 0,6 5 0,6 8 0,3 11 0,9 16 0,9 18 0,9 17 0,13 18 0,8 9 0,5 0 0,4-3 0,0-7 0,-3-14 0,-5-12 0,-4-14 0,-7-10 0,-6-7 0,-3-7 0,-3-6 0,-1-7 0,-3-7 0,-4-7 0,-5-11 0,-4-10 0,-8-13 0,-8-5 0,-8-3 0,-2 0 0,2 4 0,0 8 0,3 8 0,2 7 0,3 7 0,5 3 0,6 2 0,2 4 0,1 3 0,2 8 0,6 7 0,11 14 0,13 11 0,14 16 0,8 12 0,5 2 0,1 0 0,-4-4 0,-5-10 0,-10-11 0,-7-7 0,-8-7 0,-11-6 0,-5-7 0,-6-4 0,-5-7 0,-4-7 0,-11-10 0,-15-6 0,-16-11 0,-14-6 0,-6-1 0,-2 0 0,5 4 0,7 4 0,9 5 0,10 6 0,7 4 0,10 3 0,3 4 0,4 1 0,0 3 0,5 3 0,2 2 0,5 3 0,7 5 0,11 13 0,19 12 0,16 13 0,11 11 0,7 4 0,0-2 0,-6-5 0,-7-8 0,-11-8 0,-9-9 0,-9-11 0,-7-7 0,-7-3 0,-6-8 0,-3-3 0,-5-5 0,-6-3 0,-8-6 0,-13-10 0,-16-6 0,-9-5 0,-6-2 0,3 1 0,6 6 0,6 6 0,5 8 0,5 8 0,5 7 0,5 4 0,4 4 0,4 4 0,1 4 0,2 6 0,3 6 0,3 7 0,6 5 0,9 6 0,6-1 0,7-3 0,6-6 0,2-3 0,-3-6 0,0-3 0,-4-6 0,-1-5 0,-1-5 0,-4-6 0,-5-3 0,-3-6 0,-3-3 0,-5-12 0,-7-12 0,-8-12 0,-4-1 0,0 3 0,0 4 0,0 9 0,5 6 0,4 8 0,4 4 0,4 8 0,5 9 0,9 14 0,12 20 0,15 18 0,12 15 0,5 11 0,0 2 0,-4-4 0,-8-10 0,-8-13 0,-8-11 0,-4-10 0,-7-10 0,-6-7 0,-4-6 0,-3-4 0,-2-5 0,-5-4 0,-2-6 0,-6-7 0,-7-5 0,-6-4 0,-3-1 0,-3-3 0,-1 0 0,0 4 0,2 3 0,3 3 0,4 4 0,4 2 0,3 4 0,0 5 0,4 3 0,4 6 0,6 6 0,12 9 0,12 14 0,16 11 0,10 3 0,4 1 0,-2-3 0,-3-6 0,-4-4 0,-7-8 0,-5-12 0,-10-10 0,-7-7 0,-5-7 0,-5-5 0,-8-8 0,-13-15 0,-12-13 0,-17-10 0,-10-8 0,-1 2 0,3 7 0,6 9 0,5 10 0,8 10 0,7 9 0,6 5 0,3 6 0,4 2 0,3 5 0,5 5 0,5 8 0,10 13 0,12 15 0,13 17 0,11 8 0,7 1 0,5-1 0,-2-3 0,-4-9 0,-5-7 0,-7-8 0,-8-10 0,-5-9 0,-8-6 0,-5-5 0,-5-2 0,-4-1 0,-5-4 0,-9-8 0,-21-14 0,-18-11 0,-14-6 0,-4-2 0,1 2 0,4 6 0,7 5 0,8 6 0,9 9 0,9 4 0,8 3 0,3 5 0,6 3 0,6 4 0,6 9 0,12 10 0,16 10 0,16 8 0,17 6 0,7 2 0,6-6 0,-4-5 0,-2-8 0,-9-6 0,-10-9 0,-12-5 0,-8-5 0,-6-1 0,-6-5 0,-6-3 0,-5-5 0,-6-1 0,-4-3 0,-6-1 0,-5 0 0,-4-3 0,-7-2 0,-1-5 0,-4 0 0,0 2 0,2 3 0,4 1 0,3 4 0,4-1 0,2 2 0,0 3 0,5 2 0,7 6 0,15 1 0,23 6 0,20 5 0,15 4 0,10 3 0,5 0 0,3 3 0,-2-2 0,-6-5 0,-12-3 0,-10-3 0,-13-2 0,-11-2 0,-8 0 0,-11-3 0,-6-4 0,-8-3 0,-8-3 0,-11-6 0,-10-3 0,-12-5 0,-8-2 0,-11 0 0,-4 2 0,-4 7 0,1 5 0,2 7 0,5 3 0,5 4 0,7 1 0,4 1 0,10 0 0,7 0 0,6 0 0,4 0 0,5-1 0,5 3 0,8 7 0,8 6 0,15 7 0,13 4 0,11 4 0,5 1 0,0-1 0,-4-3 0,-6-8 0,-9-5 0,-6-6 0,-7-5 0,-8-3 0,-5-2 0,-3 1 0,-3-2 0,-4 1 0,-7 0 0,-9 1 0,-11-1 0,-8-2 0,-5-1 0,-4 0 0,1 1 0,2 1 0,8 1 0,6 1 0,5-1 0,6 1 0,2 1 0,1-1 0,5 0 0,3 0 0,8 0 0,10 5 0,16 12 0,14 6 0,9 6 0,2 3 0,-2 0 0,-4-4 0,-6-4 0,-7-5 0,-6-7 0,-7-5 0,-8-3 0,-4-4 0,-4 0 0,-2-4 0,-1-3 0,0-3 0,-1-4 0,1-1 0,-2-2 0,-1 0 0,1 0 0,0 1 0,1 1 0,1 5 0,0 1 0,1 1 0,0 3 0,0 2 0,4 2 0,5 0 0,7 2 0,9-1 0,10 0 0,4 0 0,5 0 0,-2 1 0,-2-1 0,-2 0 0,-5 0 0,-5 0 0,-5-2 0,-4-1 0,0-1 0,-6 1 0,-4-2 0,-4-2 0,-2-3 0,-5-4 0,-8-2 0,-10-1 0,-15-9 0,-11-2 0,-5-2 0,-3 3 0,2 1 0,5 4 0,5 5 0,7 5 0,6 6 0,6 3 0,3-2 0,3-1 0,2 0 0,-1 0 0,1-1 0,0 1 0,-1 1 0,1 2 0,-1 0 0,0 3 0,2-1 0,5 2 0,2-1 0,3 0 0,6 3 0,4 3 0,7 7 0,7 7 0,5 5 0,5 4 0,1 2 0,3-1 0,-2-2 0,-5-5 0,-3-2 0,-4-2 0,-5-6 0,-3-2 0,-7-5 0,-1-4 0,-4-1 0,0-1 0,-4-1 0,-6 0 0,-9 0 0,-3-2 0,-6-5 0,-4-2 0,-1-2 0,2 0 0,4 3 0,3-1 0,3 2 0,3 3 0,1 1 0,1 2 0,0 1 0,1 1 0,-1 0 0,3 0 0,3 1 0,4-1 0,2 0 0,3 1 0,3-1 0,13 2 0,22 7 0,21 8 0,20 6 0,15 2 0,16-4 0,13-5 0,7-5 0,1-7 0,-21-4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3-31T16:49:27.225"/>
    </inkml:context>
    <inkml:brush xml:id="br0">
      <inkml:brushProperty name="width" value="0.127" units="cm"/>
      <inkml:brushProperty name="height" value="0.127" units="cm"/>
      <inkml:brushProperty name="color" value="#FFFFFF"/>
    </inkml:brush>
  </inkml:definitions>
  <inkml:trace contextRef="#ctx0" brushRef="#br0">1625 2025 4580,'0'0'1730,"-25"-8"-64,25 8-417,-19 33-192,12-1-353,7 11-159,0 13-129,0 12-95,10 9-65,1 6-32,3-2 64,-1 0-63,1-9-65,1-8 384,-8-15 641,0-11 32,-7-11 33,0-27-33,0 0 32,0 0-64,0-36 0,0-3-384,0-15-737,0-9-64,8-10 0,2-7-32,1-4 32,2 0-32,6 0 96,0 7-128,-3 12 96,1 9-96,2 13 64,-8 11-32,-11 32 0,19 6 0,-19 28-32,4 11 32,-4 16 0,0 14 96,0 16-96,-4 0 96,4 5-32,0-8 32,0-8-32,-8-12 32,8-14-32,-6-15 32,1-12-32,5-27 64,0 0 0,-21-34-64,12-7 32,2-16-64,2-13 64,5-12-128,0-10 96,0-8-96,5 5 128,4 5-96,2 9 64,1 11-128,-2 22 96,4 12-128,-14 36 32,15 0-32,-15 43 32,7 15 32,-7 20-32,0 14 96,0 9-64,0 7 128,0-5-128,0-6 192,0-17-160,4-17 96,-4-13-64,8-16 64,-8-17-32,0-17 64,9-17 0,-9-17-64,6-18 96,1-9-64,2-19 0,3-14-96,1-12 64,3 1-96,3 5 128,2 6-96,-6 14 64,4 17-128,-1 14 64,-6 21-64,-12 28 32,26 18-64,-17 21 32,-3 14 64,-1 15-96,-5 8 128,6 10-64,-6-2 32,0-5 0,0-5 128,-9-15-128,5-16 64,-3-6 0,1-14 32,6-23 32,0 0 0,-17-15 0,9-10-32,1-19 64,1-8-96,-2-12 0,0-3-96,2-7 64,6-2-64,-8 13 128,8 10-160,0 9 32,0 15-32,0 29 32,0 0-32,0 28-32,0 18 32,0 17-32,-11 13 96,4 13-33,-2 10 98,-4-1-98,1-6 162,-5-5-129,3-11 96,2-12-96,-5-15 96,8-12-32,-1-14 64,10-23-32,0 0-32,-15-20 64,15-15-64,0-13 32,0-8-64,6-14 64,0-3-128,3-4 96,1 11-64,-5 5 64,1 10-64,3 20-32,-9 31 0,0 0 0,23 28 64,-14 24-32,0 14 64,-2 11-64,9 11 96,-3 12 0,5-1-128,-4-9 128,1-18-128,-5-10 160,2-14-192,-8-21 256,-4-27-96,0 0-32,0-33 224,-4-18-224,-5-10 161,-3-19-193,4-12 96,-4-3-160,4 0 32,4 8-65,4 12 1,-7 10-32,7 20 0,7 26 64,-7 19-32,12 36 0,-6 7 64,1 18 32,0 15-32,-3 3 0,4 5 64,-8-6 0,0-9 0,0-13 64,-10-11-64,7-21 64,3-24 32,-27-10 0,12-21-64,-9-14 0,-2-11-64,-5-15 0,-3-5-32,-4-6 0,-4 4-64,1 9 0,2 7 0,-1 10 64,7 13-64,1 15 32,4 16-32,6 16 64,4 16 0,5 15 0,6 13 32,1 9-32,-1 3 32,7 4 0,-4 2 32,4-7-96,0-4 96,0-16-32,0-9 64,0-13 32,0-21 32,0 0-64,0 0 0,0-45 64,0-4 0,4-14-64,-4-11-128,0-8 64,0-4-64,0 4 96,9 4-64,-1 11-32,1 15-32,3 12 0,1 19 32,5 21 0,4 21-32,2 20-32,5 15 96,-1 19-64,4 9 128,2 11-32,4-2 64,-7 3-32,1-9-96,0-12 160,-4-17 0,-4-23 0,-1-25-32,-4-30 32,-1-24-64,-7-18 32,3-24 128,1-16-224,-2-5-64,-1 4 160,2 12-192,1 13 32,-3 20 0,6 24 64,2 22-64,2 36 64,-2 21 32,1 20-96,-1 19 96,3 13-64,-9 12 128,2 2-64,-13 3-96,-3-10 128,-11-3-128,-2-17 160,-8-13-128,-6-15 256,2-16-224,-3-20 128,5-20 0,1-24-64,-3-16 64,9-20-128,-3-12 64,2-10-160,2-10 128,-1 8-96,6 4 160,-1 13-96,5 15 0,-1 12 0,-1 20 32,8 20-32,0 39 32,0 7-32,0 22-96,8 18 160,1 15-128,-4 20 192,8 15-64,-6 1 64,3 2-96,-2-9 96,-8-4 32,0-21-96,0-19 96,-4-19-64,-10-22 64,0-26-64,-4-19 32,-3-32 1,-3-13-65,3-18 32,-3-15-128,4-6 32,2-7-65,2 6 65,6 10-128,4 14 32,-1 17 0,7 24 64,0 20 64,10 44-32,3 15 64,3 20-32,4 10 64,3 21-32,5 10 64,-5 1-128,-2-7 32,-1-14 0,-5-16 32,-6-18 32,-2-16 0,-7-32 0,0-18 32,-22-46-31,4-17 63,-5-24-32,-1-28-128,-1-18-32,3-8-32,3-3 96,8 10-129,7 15 65,4 24-128,0 22 96,13 33 0,-13 40 64,34 29 0,-17 38-32,4 21 96,-7 24-64,3 10 128,-5 18-96,-1 3 96,-4-1-128,-7-15 96,0-19-32,0-20 32,-9-19 0,0-30 96,9-39-96,-32-18 1,9-40 31,-5-24-64,-4-24 32,-2-23-128,-6-15 64,2-3-128,4 2 128,-2 16-65,8 13 33,0 20-64,10 26-32,4 22 0,3 31 32,11 17 64,0 51-32,0 12 64,15 28-64,2 16 128,1 19 0,3 12 64,-6-2-96,1-10 64,-4-20-64,-6-21 96,-6-19-32,0-21-31,0-45 63,-18 0-32,10-28 0,-4-19-32,1-20 0,-3-18-96,2-16 0,0-10-64,1-8 64,2 7-64,1 12 32,3 16-129,-2 20 65,7 29-32,0 35 96,7 50 32,2 30-64,4 27 96,6 19-32,1 20 160,3 14-160,-1-2 160,-1-11-160,-2-25 128,-10-21 0,1-23 0,-10-33 33,0-45-33,-21-17 32,1-40-96,-5-27 192,1-25-192,1-22 32,-3-23-128,1 1 32,7 6-64,4 20 64,4 17-96,4 24-96,6 33 95,0 53 33,20 13-32,1 46 96,7 25 0,0 24-32,1 13 128,6 14-32,1 7 32,0-9-64,-8-12 128,-2-19-128,-7-18 96,-6-20 1,-1-20 31,-12-26-64,0-18 32,-11-38 0,-2-8-64,-7-23 0,-2-11-32,-5-6-32,3-5 32,3 11-64,2 12-64,8 22 32,7 27 0,4 19-1,14 61 1,4 20-64,3 16 96,1 14-32,5 16 160,-1-1-64,-6-7 96,-4-15 64,-9-20-64,-7-24 97,0-23-161,0-37 96,-31 0-32,7-39 0,-2-19-64,-5-20-96,-3-13 32,-1-21-32,0 4 64,4 4 0,4 6-96,1 16 32,7 18-128,6 32 63,13 32 65,-3 21-64,3 30 96,11 21-64,2 20 64,6 8 32,-5 4 96,7-1-96,-2-7 64,-1-16-64,-6-18 96,-1-21 0,-3-19-32,-8-22 33,0-43-33,0-22 64,0-28-96,0-22 64,-6-13-96,2-12 32,4 2-64,-9 16 32,9 14-96,0 34 32,0 27-32,0 47 0,23 28 31,3 34 1,5 20 64,5 19-32,7 15 128,4 8-64,0 4 97,-2-10 63,-9-13-96,-9-19 96,-5-17-128,-14-21 0,-8-28 0,0-20-64,-16-36 0,-5-19 0,-3-11 0,-4-18-64,-4-10 0,4 8 96,1 5-128,7 15 32,1 20-32,9 27-64,10 19 96,8 40 0,11 19 0,3 13 0,5 8 64,2 10 32,7 3 0,-8-9 96,0-8-96,-5-18 160,-6-14-128,-4-20-64,-13-24 32,8-23 0,-8-18 32,-8-21-128,2-16 64,-7-10-128,0-13 96,0 3 64,3 9-64,-1 14 32,2 17-128,9 21 64,0 37-64,0 0 64,9 43 31,4 22 1,7 15 0,0 19 129,1 10-33,1 2 0,-1 0 32,-3-5 0,-3-20-32,-3-10 64,-3-15-64,-9-18-32,0-14 64,0-29-32,0 0-64,-23-35 32,10-4-64,-4-12-64,2 2 96,-5-7-160,3 7 96,4 8-128,1 11 192,12 30-64,0 17 96,6 28 64,12 26-96,3 17 96,8 10-32,3 13 64,3-5-32,1-8-96,-4-18 64,-2-20-96,-10-19 0,-7-20 64,-13-21-32,0 0-32,-13-39 0,-11 5 64,-2-7-64,-8-7 32,-3-8 32,-1 2-32,0 4-64,7 5 64,-1 0-32,1 10 64,4 6 0,4 13-32,6 9-64,17 7 64,-21 20 0,21 6 0,-4 7 0,8 10-96,7 2 64,1 5 0,4 1 128,6-4-128,0-9 32,4-6 32,0-2 32,3-8-96,-1-2 64,-4-4-96,-1-4 64,-3 4-32,-1 3 64,0-3-96,-8 5 64,0-1 128,-1 3-128,-10-5 64,6 2 32,-6-20-64,0 24 0,0-24-64,-27 0 0,9-12-64,-7-5 64,-5-2 0,-6-2-64,-1 0 32,-5-3 32,3 10 64,-3 0 0,10 8-32,-4 6-32,9 3 0,7 13 0,4-1 32,11 10-32,5 0 96,15 8 64,9 2 0,10 0-64,2 0-32,11 0 96,-2-8 0,5-1-63,-1-10-65,-6-6-65,-2-10 33,-7 0 32,-2-10 65,-10-4-194,-1 0 65,-6-4 0,-6-2 32,-9 2 0,0-2-96,-15 1 32,1-3-32,-10-1 128,-5 1-64,-6-4-32,-7 3-32,1 3 96,-2 1 0,-1 5 32,5 2 0,4 3 0,3 9 0,1 0 32,11 9-32,3 1 0,17-10-32,-5 33 32,10-11-32,12 2-1,3 9 162,11-7-33,3 5-32,5-6 64,2-1-32,-4-7 32,1-3-32,0-6-32,-10-8-64,-2 0-128,-1-11 160,-7-3-96,-2-8-64,-8 2 32,-8-2-32,0-6 64,0 0-96,-13 1 192,-2 0-129,-3 2 97,-5 7 0,-4 0 0,3 8 33,-2 0-33,2 10 32,1 0-32,-1 7 0,7 4 32,-2 7-64,9 4 64,0 2 32,10 2-64,0 2 32,10 7 32,-2-7 32,13 4-64,0-4 32,2 0-32,6-5 32,3-3 32,-8-11-32,5 1 0,-1-10-32,-8 0-96,-3-14 128,-17 14-64,24-31 0,-24 10-96,0 1 64,-9-2-128,-8 1 128,-3 2-32,-5 1-64,-6 6 96,-7-3-128,3 10 192,-3 5-64,2-8 64,-1 8-161,3 12 129,4 1 65,0-2 63,9 8-64,9-2-32,2 3 0,10 4 32,11 0 32,4 5 32,12-7-128,7 3 0,4-5 32,4-1 32,-1-6-32,2-9 0,0-4 0,-3-4 0,-1-8 0,-6-1-64,-4-3 32,-3-1 0,-5-1 0,-2 4-32,-19 14 32,19-25-160,-19 25 160,0-16-96,0 16 96,-31-24-96,9 14 96,-5-3-32,-4 3 32,-3 4 96,0 2-128,-2 4 160,5 7-160,1 4 128,5 4-96,3-2 64,5 4-96,4 0 96,3 2-96,10-19 32,-3 23-32,3-23 64,13 20-32,-13-20-32,35 16 32,-10-16 32,1 6-32,2-6 0,5 6 0,-1-6 0,-1 7 0,1-7 0,-6 0 0,-2 0-32,-4 4 32,-1-4 0,-19 0 0,19 0 0,-19 0 32,0 0-32,0 0 0,-21 0 0,3 0 0,-5-4-32,-6-6 0,-3 5 0,0 1 0,-5-3 32,2 7 0,0-5 0,4 5 0,4 0 0,0 8 0,5-2 0,7-6 0,15 0-32,-28 7 64,28-7-64,0 0 32,0 0 0,0 0 0,0 0 64,14 21-64,6-11 32,5-5-32,0 2 32,5 2 0,2-5 0,-2-4-32,0 0-32,0 0 96,-7-4-128,-3-5 128,-2 9-32,-18 0 32,24-11 0,-24 11 32,0 0-63,14-9 31,-14 9 32,0 0-96,0 0 0,0 0-96,-14-5 64,14 5-33,-22 0 65,22 0 0,-27-6 0,27 6-64,-25 0 64,25 0 64,-22 0-64,22 0-64,0 0 32,-19 0 0,19 0 0,0 0 32,0 0 32,0 0-96,19-6 96,-19 6 64,20-11-96,-4 6 32,-16 5-32,36-19 65,-12 6-65,-4 7 32,5-7-97,-4 6 65,7-4-32,-8 3 0,0-2 32,-5 2-96,-15 8 0,27-16 96,-27 16 0,0 0 0,20-4 0,-20 4 0,0 0-32,0 0 32,0 0-64,0 0 64,0 0-96,0 0 96,-28-14-64,28 14 64,-32-8-64,13 3 96,-3 5 32,-1-9-96,-4 9 192,2 0-160,2 0 0,-5 0-32,8 5 32,-3-5 32,1 0 32,1 7-64,2-7-128,1-7 128,1 2 32,17 5-64,-26-18-32,26 18 0,-21-30-64,10 8 0,2 0 96,0-4-96,-3 2 96,2 1-65,1 3 97,-2-1-32,-1 5 32,1-3 64,-4 0-31,1 1-33,-8-7 32,1 1 0,-10-10 0,-3 1 0,-3-3-32,-2 1 32,3-1 32,-5 8 0,4 1-64,2 11 32,5 7 0,10 15 0,7 13 0,2 12-32,11 9 0,0 8 0,11 8 32,4 2-32,6 0 0,0-8-32,1-8 64,-3-13-32,-3-10 32,-16-19-32,21-17 32,-21-14-32,0-17 32,0-9 0,-9-9-64,9-14 32,-12 0-32,6-1 32,6 11-64,-6 8 96,6 13-96,0 10 64,0 10-96,0 29 96,0 0-32,0 0 32,0 29 0,4 10-96,-4 5 96,8 8-64,-8-2 160,4 6-128,4-11 64,-8-4-32,11-9 96,-4-11-32,-7-21-64,15 3 32,-15-3-64,19-41 64,-10 0-32,0-9 0,-3-2-64,4-11 64,-3 3 0,1 2 0,-8 9-32,5 10 64,-5 14-96,0 25 32,0 0 64,8 39-64,-8 12 64,9 11-32,-4 9 96,1 7-128,4 4 96,-7-8-32,5-6 32,-8-14-96,0-10 96,0-12-64,0-15 0,0-17-32,0 0 32,-21-15 0,10-4-96,0-3 160,-4-10-96,-1 0 64,-4-1-160,0 3 192,-1 0-128,1 14 32,-4 8 0,6 8 32,-3 19-32,5 9 32,5 13 32,0 9-64,6 2 64,5 4 96,0-2-64,5-6 64,2-7-32,4-5-32,0-16-64,-11-20 32,30 18 0,-30-18-96,22-23 96,-12 3-96,0-3-32,-6-10-32,-4-3 192,5 0-128,-5 0 0,-5 0 96,-5 1-96,2 5 96,-6-2-64,0 12 0,4 3-32,10 17 64,-31-12 0,31 12-64,-13 16 0,13 7 32,0 6 32,15 6-64,3 4 96,11 4 64,5 0-64,7-2 128,4-3-128,6-12 32,1-6 0,-2-7 96,1-13-192,-6-7-64,-2-12 64,-7-9-96,-10-2 96,-9-9-64,-6-9 32,-11 3-64,0 1 128,-11-7 32,-6 6 0,-6 2-32,-1 6-32,-5 9 96,-2 2-64,1 11 0,0 2-32,4 13 0,-1 0 32,5 13-64,2 0 32,6 9 0,5 6 0,9 2 64,0 3-32,11 2-32,8-2-1,5-2 66,6 3-1,3-8-32,5-3 0,-4-3 32,4-3 0,-3-8-32,-3 0 32,-2-9-32,-2 0 32,-7 0 0,0-6-64,-7-2 0,-14 8 0,19-13 0,-19 13 32,0 0 32,0 0-32,-27-12 32,3 12 0,-1 0 32,-7-6 32,-4 6-32,0 0-32,-2 0-32,-2 0 32,6 6-64,0-1 32,5 9-64,4-3 0,8 5 0,8 3 32,9 4 64,0-4-64,11 1 160,8-1-64,3 0 96,8-3-128,6 1 96,3-5-32,2-2-32,4 0-64,2-2-32,-2-8 64,2 0-64,-10 0-32,0-5 96,-5-2-128,-1 1 96,-3 6 0,-7-9-32,-5 9-64,-16 0 96,27 0 32,-27 0-96,0 0 64,20 0-32,-20 0 64,0 0-32,-20-7-32,20 7 32,-32-6 32,11 6 0,-1-8 0,-7 8-32,3 0 0,1 10 0,4-4 96,-1 6-96,4-2 64,18-10-64,-24 22 0,24-22 0,-16 30 64,16-30-64,0 26 0,0-26 0,12 24 0,-12-24 0,28 24 32,-8-18-64,3-6 0,3 4 32,-3-4-32,2 0 32,0 0-64,-4-4 64,0 4-32,-21 0 32,27-6 0,-27 6-32,18 0 64,-18 0-64,0 0 96,0 0-128,0-20 64,0 20-32,-25-15 32,5 6 0,-9 0 32,0-2-32,-4 1 0,0 0 64,1 5-32,2 5 0,-2-6 0,6 6-64,5 0 32,6 0 32,15 0-64,-22 0 32,22 0-128,0 0 128,0 0-32,0 0 32,0 0 0,0 0 32,22 0 0,-3 0 0,4 0 32,3 4-64,4-4 64,1 0-96,0 0 96,-3 0-64,0-4 32,-6 4-32,-1 0 0,-21 0 0,26 0-64,-26 0 160,0 0-160,17 0 32,-17 0 0,0 0 32,0 0 0,-26 0 0,9 0 32,-4 4-96,-1-4 0,-6 6 64,-4-6-32,2 9 32,0 1 64,6-1-96,0-2 32,3 3 32,5-3 0,16-7-32,-20 15 0,20-15-32,0 0 0,0 0 32,0 0-32,19 15-32,-19-15 96,34 7 0,-12-7-32,6 4 64,-2-4-96,4 0 64,-1 0-32,0-8 32,-4-2-32,-7 6-64,1-10 64,-19 14-32,20-18 0,-20 18 0,0-20 32,0 20-32,0 0 64,-20-26-32,0 20 32,0-7-64,-8 7 0,3-3 32,-5 9-96,-1-8 160,2 8-64,2 0 32,2 6 0,1 3 32,4-2 0,1 0-32,19-7 64,-24 14-160,24-14 64,0 0-32,-14 25 32,14-25-32,14 18 64,-14-18-64,32 22 64,-9-10 32,1-5-64,5 0 0,2-7 0,-2 0-64,0 0 64,-3 0 0,-2-8 0,-6 2-128,-1 2 128,-17 4 32,20-8-32,-20 8-32,0 0-32,0 0 64,0 0 0,0 0 64,-23 0-96,4 0 0,-1 0 32,-7 0 32,2-7 32,-7 7-96,2 0 64,-2 0-32,1 0 0,10 0 0,-4 0-64,8 5 96,17-5-32,-21 8 32,21-8-96,0 0 64,0 0 0,0 0 64,0 0-32,27 12-32,-9-7 0,3-5 0,5 9 0,0-9 0,3 7 0,-5-7-32,2 0 32,-5 0-32,2 0 0,-9 0 32,-14 0-32,24 0 32,-24 0-32,0 0 64,0 0-64,0 0 64,-11-21-32,11 21 0,-35-24 0,14 16 0,-4-5-32,-2 2 32,2 1 0,-2 10 64,3-10-64,4 10 32,0 0-64,3 8 64,17-8 32,-24 5-64,24-5 0,0 0-64,0 0 64,0 21 0,0-21 96,29 17-96,-8-10-32,-1 3 0,3-6 64,7-4-32,-7 0-32,5-8-32,-3-4-32,-4 5 64,-2-7 0,-19 14 0,26-25-96,-26 25 96,0-31-32,0 31 96,-30-28-64,10 11-32,-11 5 0,-3 2 96,-4-3 0,-4 9-96,0-2 64,-6 6-97,2 0 97,-3 6 65,2-6-65,2 7 64,4-7-64,5 13 96,1-8-64,10-5 96,5 8-96,20-8 0,-21 8 32,21-8-128,5 26 160,15-9-96,5 3 32,7 1-64,10 1 96,-1-4-32,2-2-32,1-9 32,-4-7-32,-8 0 32,-3-9 0,-9-3-32,-11-6-96,-9-4 64,0-4 32,-11-1-96,-7-4 0,-3 2-32,-9-3 96,0-1-96,-4 4 160,3 6-128,0-2 31,-1 4 65,2 6 0,4-1 0,4 5-32,1 11 32,21 0-32,-24-7 32,24 7-32,0 0 0,0 21 32,19-7 0,1 3-32,6-4 64,10 4-32,1 2 32,3-1-64,3 2 32,-1-6 0,-4-4 0,-2-6 32,-2-4-32,-10 8 32,-3-8-32,-3-11 64,-18 11-64,13-18 33,-13 18-1,-9-27-64,9 27 32,-36-24 0,7 11-33,-8 5 33,-5 1 0,-3 7 0,2 0-32,-2 11 32,7-2 0,0 5-32,14 3 32,3-1-32,21-16 128,-11 29-128,11-29 129,31 26-97,-4-17 64,9-9-64,6 0 0,8 0 0,2-15-64,1-5 64,3-7-129,2-8 129,-3-3-96,-1-1 0,-3-6 96,-5 0-32,-10-3 32,-2 1-32,-10 6 96,-9 4-96,-9 6 128,-6 6-64,0 25 0,-26-11 64,5 24-31,-3 15 31,-6 10-64,-1 10 64,2 9-96,2 3 96,-1-2 96,6-2-160,1-9 64,4-4-96,8-10 96,5-10-96,4-5 128,0-18-64,10 27-128,-10-27 32,32 12 0,-12-12 64,2 0 0,7 0-96,-3-12-64,2 4-32,0-9 128,-5 4 32,-3 4-128,-5-2 64,-15 11-64,22-18 128,-22 18 0,0 0 32,0 0-160,0 0 128,0 0-32,0 0 32,0 0-32,0 0-1,-27 18 66,27-18-1,-32 13 128,14-4-128,-1 2 64,0-2 0,2 11-32,-2 0 32,4 4-64,4 0 32,0-1-160,6 1 192,-2-3-160,7-3 96,0-18-32,7 22 32,-7-22-32,0 0 0,22 8 0,-22-8 0,18-8 32,-18 8-64,0 0 32,15-13-64,-15 13 32,0 0 32,0 0-32,0 0 0,0 0 32,0 0 32,0 0-32,-13-16 32,13 16 0,-32-17-32,12 7 64,-1 1-64,0-2-32,1 0 32,2 0-32,18 11 0,-25-14 0,25 14 32,-19-7 0,19 7 32,0 0 0,0 0-32,0 0 32,0 0 0,0 0-32,15 21 0,-15-21-32,36 18 0,-14-9 32,5-3 0,2-6 0,1 7-32,0-7 32,0-7 0,-2 0-64,-5-6 64,-4 0-32,-19 13 0,24-23 32,-24 23-96,7-23 64,-7 23-64,-10-18 128,10 18-96,-28-9 96,4 9-32,-1 0-32,-6 0 64,3 0 0,-7 9 96,3 4-96,0-1 96,0 1-128,4 1 32,1 0 32,7 2 0,-1-5-32,21-11 0,-25 19-32,25-19 0,0 0 0,0 0 64,0 0-96,0 0 0,21 0 32,0-8-32,3 8 0,3 0 0,5-6-32,1 6 64,1 0 32,1-3-32,-8 3 0,3-13 0,-10 8-32,-2-1 32,-18 6 32,16-13-64,-16 13-32,0 0 64,-16-6 0,16 6 0,-36 0 0,8 0-32,1 0 96,-6 0-64,-1 4 0,3 6 0,-4-3 32,3 0-32,6 3 32,2-2 0,4-2-96,0 4 96,20-10 0,-20 4 0,20-4-32,0 0 64,0 0 0,0 0 64,28-32-896,-4 8-2660,5-24-800,12-9-256,-17-43-160,8-20-257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B068A1-3551-41C4-83AE-B99BCA1BDA3C}" type="datetimeFigureOut">
              <a:rPr lang="en-US" smtClean="0"/>
              <a:pPr/>
              <a:t>2/28/2019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55F564-4CAC-427D-A90D-0D89018F79A2}" type="slidenum">
              <a:rPr lang="en-US" smtClean="0"/>
              <a:pPr/>
              <a:t>‹#›</a:t>
            </a:fld>
            <a:endParaRPr lang="en-US" dirty="0"/>
          </a:p>
        </p:txBody>
      </p:sp>
    </p:spTree>
    <p:extLst>
      <p:ext uri="{BB962C8B-B14F-4D97-AF65-F5344CB8AC3E}">
        <p14:creationId xmlns:p14="http://schemas.microsoft.com/office/powerpoint/2010/main" val="701944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5F564-4CAC-427D-A90D-0D89018F79A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5F564-4CAC-427D-A90D-0D89018F79A2}"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30728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5F564-4CAC-427D-A90D-0D89018F79A2}"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849513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5F564-4CAC-427D-A90D-0D89018F79A2}"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758015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5F564-4CAC-427D-A90D-0D89018F79A2}"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127364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5F564-4CAC-427D-A90D-0D89018F79A2}"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538349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5F564-4CAC-427D-A90D-0D89018F79A2}"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981887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5F564-4CAC-427D-A90D-0D89018F79A2}"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940084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5F564-4CAC-427D-A90D-0D89018F79A2}"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011875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5F564-4CAC-427D-A90D-0D89018F79A2}"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002727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5F564-4CAC-427D-A90D-0D89018F79A2}"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725207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55F564-4CAC-427D-A90D-0D89018F79A2}" type="slidenum">
              <a:rPr lang="en-US" smtClean="0"/>
              <a:pPr/>
              <a:t>9</a:t>
            </a:fld>
            <a:endParaRPr lang="en-US"/>
          </a:p>
        </p:txBody>
      </p:sp>
    </p:spTree>
    <p:extLst>
      <p:ext uri="{BB962C8B-B14F-4D97-AF65-F5344CB8AC3E}">
        <p14:creationId xmlns:p14="http://schemas.microsoft.com/office/powerpoint/2010/main" val="3409190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5F564-4CAC-427D-A90D-0D89018F79A2}"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158617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5F564-4CAC-427D-A90D-0D89018F79A2}"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044587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Slide Image Placeholder 1"/>
          <p:cNvSpPr>
            <a:spLocks noGrp="1" noRot="1" noChangeAspect="1"/>
          </p:cNvSpPr>
          <p:nvPr>
            <p:ph type="sldImg"/>
          </p:nvPr>
        </p:nvSpPr>
        <p:spPr bwMode="auto">
          <a:noFill/>
          <a:ln>
            <a:solidFill>
              <a:srgbClr val="000000"/>
            </a:solidFill>
            <a:miter lim="800000"/>
            <a:headEnd/>
            <a:tailEnd/>
          </a:ln>
        </p:spPr>
      </p:sp>
      <p:sp>
        <p:nvSpPr>
          <p:cNvPr id="278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78531" name="Slide Number Placeholder 3"/>
          <p:cNvSpPr>
            <a:spLocks noGrp="1"/>
          </p:cNvSpPr>
          <p:nvPr>
            <p:ph type="sldNum" sz="quarter" idx="5"/>
          </p:nvPr>
        </p:nvSpPr>
        <p:spPr bwMode="auto">
          <a:noFill/>
          <a:ln>
            <a:miter lim="800000"/>
            <a:headEnd/>
            <a:tailEnd/>
          </a:ln>
        </p:spPr>
        <p:txBody>
          <a:bodyPr/>
          <a:lstStyle/>
          <a:p>
            <a:fld id="{D3D09436-7B5E-41D2-9355-D7B7908BECF7}" type="slidenum">
              <a:rPr lang="en-US"/>
              <a:pPr/>
              <a:t>80</a:t>
            </a:fld>
            <a:endParaRPr lang="en-US" dirty="0"/>
          </a:p>
        </p:txBody>
      </p:sp>
    </p:spTree>
    <p:extLst>
      <p:ext uri="{BB962C8B-B14F-4D97-AF65-F5344CB8AC3E}">
        <p14:creationId xmlns:p14="http://schemas.microsoft.com/office/powerpoint/2010/main" val="791409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55F564-4CAC-427D-A90D-0D89018F79A2}" type="slidenum">
              <a:rPr lang="en-US" smtClean="0"/>
              <a:pPr/>
              <a:t>12</a:t>
            </a:fld>
            <a:endParaRPr lang="en-US" dirty="0"/>
          </a:p>
        </p:txBody>
      </p:sp>
    </p:spTree>
    <p:extLst>
      <p:ext uri="{BB962C8B-B14F-4D97-AF65-F5344CB8AC3E}">
        <p14:creationId xmlns:p14="http://schemas.microsoft.com/office/powerpoint/2010/main" val="1298073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F253BD75-05BB-4DAB-8A98-975A6ACE15B9}" type="slidenum">
              <a:rPr lang="id-ID" smtClean="0"/>
              <a:pPr/>
              <a:t>24</a:t>
            </a:fld>
            <a:endParaRPr lang="id-ID"/>
          </a:p>
        </p:txBody>
      </p:sp>
    </p:spTree>
    <p:extLst>
      <p:ext uri="{BB962C8B-B14F-4D97-AF65-F5344CB8AC3E}">
        <p14:creationId xmlns:p14="http://schemas.microsoft.com/office/powerpoint/2010/main" val="4217971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5F564-4CAC-427D-A90D-0D89018F79A2}"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645886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5F564-4CAC-427D-A90D-0D89018F79A2}"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420947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5F564-4CAC-427D-A90D-0D89018F79A2}"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514287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5F564-4CAC-427D-A90D-0D89018F79A2}"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74663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5F564-4CAC-427D-A90D-0D89018F79A2}"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49066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lstStyle>
            <a:lvl1pPr algn="ctr">
              <a:defRPr b="1" spc="-30" baseline="0">
                <a:latin typeface="Arial" pitchFamily="34" charset="0"/>
                <a:ea typeface="Helvetica Neue Light" pitchFamily="2" charset="2"/>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685800" y="3329940"/>
            <a:ext cx="7772400" cy="2179320"/>
          </a:xfrm>
          <a:noFill/>
        </p:spPr>
        <p:txBody>
          <a:bodyPr/>
          <a:lstStyle>
            <a:lvl1pPr marL="0" indent="0" algn="r">
              <a:buNone/>
              <a:defRPr spc="5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lide Number Placeholder 5"/>
          <p:cNvSpPr>
            <a:spLocks noGrp="1"/>
          </p:cNvSpPr>
          <p:nvPr>
            <p:ph type="sldNum" sz="quarter" idx="12"/>
          </p:nvPr>
        </p:nvSpPr>
        <p:spPr>
          <a:xfrm>
            <a:off x="7467600" y="6400800"/>
            <a:ext cx="1219200" cy="365125"/>
          </a:xfrm>
        </p:spPr>
        <p:txBody>
          <a:bodyPr/>
          <a:lstStyle>
            <a:lvl1pPr>
              <a:defRPr>
                <a:solidFill>
                  <a:schemeClr val="bg1"/>
                </a:solidFill>
                <a:latin typeface="Helvetica Neue Light" pitchFamily="2" charset="2"/>
                <a:ea typeface="Helvetica Neue Light" pitchFamily="2" charset="2"/>
                <a:cs typeface="Helvetica Neue Light" pitchFamily="2" charset="2"/>
              </a:defRPr>
            </a:lvl1pPr>
          </a:lstStyle>
          <a:p>
            <a:fld id="{51A2A3F6-D882-4108-8115-9FD713D7B423}" type="slidenum">
              <a:rPr lang="en-US" smtClean="0"/>
              <a:pPr/>
              <a:t>‹#›</a:t>
            </a:fld>
            <a:endParaRPr lang="en-US" dirty="0"/>
          </a:p>
        </p:txBody>
      </p:sp>
    </p:spTree>
    <p:extLst>
      <p:ext uri="{BB962C8B-B14F-4D97-AF65-F5344CB8AC3E}">
        <p14:creationId xmlns:p14="http://schemas.microsoft.com/office/powerpoint/2010/main" val="1066258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p>
        </p:txBody>
      </p:sp>
      <p:sp>
        <p:nvSpPr>
          <p:cNvPr id="3" name="Vertical Text Placeholder 2"/>
          <p:cNvSpPr>
            <a:spLocks noGrp="1"/>
          </p:cNvSpPr>
          <p:nvPr>
            <p:ph type="body" orient="vert" idx="1"/>
          </p:nvPr>
        </p:nvSpPr>
        <p:spPr/>
        <p:txBody>
          <a:bodyPr vert="eaVe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858000" y="6356350"/>
            <a:ext cx="1752600" cy="365125"/>
          </a:xfrm>
        </p:spPr>
        <p:txBody>
          <a:bodyPr/>
          <a:lstStyle/>
          <a:p>
            <a:fld id="{51A2A3F6-D882-4108-8115-9FD713D7B423}" type="slidenum">
              <a:rPr lang="en-US" smtClean="0"/>
              <a:pPr/>
              <a:t>‹#›</a:t>
            </a:fld>
            <a:endParaRPr lang="en-US" dirty="0"/>
          </a:p>
        </p:txBody>
      </p:sp>
    </p:spTree>
    <p:extLst>
      <p:ext uri="{BB962C8B-B14F-4D97-AF65-F5344CB8AC3E}">
        <p14:creationId xmlns:p14="http://schemas.microsoft.com/office/powerpoint/2010/main" val="3697579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ormAutofit/>
          </a:bodyPr>
          <a:lstStyle>
            <a:lvl1pPr>
              <a:defRPr sz="2800"/>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A2A3F6-D882-4108-8115-9FD713D7B423}" type="slidenum">
              <a:rPr lang="en-US" smtClean="0"/>
              <a:pPr/>
              <a:t>‹#›</a:t>
            </a:fld>
            <a:endParaRPr lang="en-US" dirty="0"/>
          </a:p>
        </p:txBody>
      </p:sp>
    </p:spTree>
    <p:extLst>
      <p:ext uri="{BB962C8B-B14F-4D97-AF65-F5344CB8AC3E}">
        <p14:creationId xmlns:p14="http://schemas.microsoft.com/office/powerpoint/2010/main" val="1539577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4561" y="788007"/>
            <a:ext cx="6656439" cy="990600"/>
          </a:xfrm>
          <a:noFill/>
        </p:spPr>
        <p:txBody>
          <a:bodyPr>
            <a:noAutofit/>
          </a:bodyPr>
          <a:lstStyle>
            <a:lvl1pPr algn="ctr">
              <a:defRPr sz="2800" b="1" spc="-30" baseline="0">
                <a:solidFill>
                  <a:srgbClr val="000000"/>
                </a:solidFill>
                <a:latin typeface="Arial" pitchFamily="34" charset="0"/>
                <a:ea typeface="Helvetica Neue Light" pitchFamily="2" charset="2"/>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381000" y="1931007"/>
            <a:ext cx="8458200" cy="5155593"/>
          </a:xfrm>
        </p:spPr>
        <p:txBody>
          <a:bodyPr>
            <a:normAutofit/>
          </a:bodyPr>
          <a:lstStyle>
            <a:lvl1pPr>
              <a:defRPr sz="2000" spc="-30" baseline="0">
                <a:latin typeface="Arial" pitchFamily="34" charset="0"/>
                <a:ea typeface="Helvetica Neue Light" pitchFamily="2" charset="2"/>
                <a:cs typeface="Arial" pitchFamily="34" charset="0"/>
              </a:defRPr>
            </a:lvl1pPr>
            <a:lvl2pPr>
              <a:defRPr sz="1800" spc="-30" baseline="0">
                <a:latin typeface="Arial" pitchFamily="34" charset="0"/>
                <a:ea typeface="Helvetica Neue Light" pitchFamily="2" charset="2"/>
                <a:cs typeface="Arial" pitchFamily="34" charset="0"/>
              </a:defRPr>
            </a:lvl2pPr>
            <a:lvl3pPr>
              <a:defRPr sz="1800" spc="-30" baseline="0">
                <a:latin typeface="Arial" pitchFamily="34" charset="0"/>
                <a:ea typeface="Helvetica Neue Light" pitchFamily="2" charset="2"/>
                <a:cs typeface="Arial" pitchFamily="34" charset="0"/>
              </a:defRPr>
            </a:lvl3pPr>
            <a:lvl4pPr>
              <a:defRPr sz="1100" spc="-30" baseline="0">
                <a:latin typeface="Arial" pitchFamily="34" charset="0"/>
                <a:ea typeface="Helvetica Neue Light" pitchFamily="2" charset="2"/>
                <a:cs typeface="Arial" pitchFamily="34" charset="0"/>
              </a:defRPr>
            </a:lvl4pPr>
            <a:lvl5pPr>
              <a:defRPr sz="1100" spc="-30" baseline="0">
                <a:latin typeface="Arial" pitchFamily="34" charset="0"/>
                <a:ea typeface="Helvetica Neue Light" pitchFamily="2" charset="2"/>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467600" y="6400800"/>
            <a:ext cx="1219200" cy="365125"/>
          </a:xfrm>
        </p:spPr>
        <p:txBody>
          <a:bodyPr/>
          <a:lstStyle>
            <a:lvl1pPr>
              <a:defRPr>
                <a:solidFill>
                  <a:schemeClr val="bg1"/>
                </a:solidFill>
                <a:latin typeface="Helvetica Neue Light" pitchFamily="2" charset="2"/>
                <a:ea typeface="Helvetica Neue Light" pitchFamily="2" charset="2"/>
                <a:cs typeface="Helvetica Neue Light" pitchFamily="2" charset="2"/>
              </a:defRPr>
            </a:lvl1pPr>
          </a:lstStyle>
          <a:p>
            <a:fld id="{51A2A3F6-D882-4108-8115-9FD713D7B423}" type="slidenum">
              <a:rPr lang="en-US" smtClean="0"/>
              <a:pPr/>
              <a:t>‹#›</a:t>
            </a:fld>
            <a:endParaRPr lang="en-US" dirty="0"/>
          </a:p>
        </p:txBody>
      </p:sp>
    </p:spTree>
    <p:extLst>
      <p:ext uri="{BB962C8B-B14F-4D97-AF65-F5344CB8AC3E}">
        <p14:creationId xmlns:p14="http://schemas.microsoft.com/office/powerpoint/2010/main" val="234714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895600"/>
            <a:ext cx="7595420" cy="1981200"/>
          </a:xfrm>
          <a:noFill/>
        </p:spPr>
        <p:txBody>
          <a:bodyPr anchor="ctr">
            <a:normAutofit/>
          </a:bodyPr>
          <a:lstStyle>
            <a:lvl1pPr algn="ctr">
              <a:defRPr sz="2800" b="1" cap="none" baseline="0">
                <a:solidFill>
                  <a:srgbClr val="000000"/>
                </a:solidFill>
              </a:defRPr>
            </a:lvl1pPr>
          </a:lstStyle>
          <a:p>
            <a:r>
              <a:rPr lang="en-US" dirty="0"/>
              <a:t>Click to edit master title style</a:t>
            </a:r>
          </a:p>
        </p:txBody>
      </p:sp>
      <p:sp>
        <p:nvSpPr>
          <p:cNvPr id="5" name="Footer Placeholder 4"/>
          <p:cNvSpPr>
            <a:spLocks noGrp="1"/>
          </p:cNvSpPr>
          <p:nvPr>
            <p:ph type="ftr" sz="quarter" idx="11"/>
          </p:nvPr>
        </p:nvSpPr>
        <p:spPr>
          <a:xfrm>
            <a:off x="3733800" y="6477000"/>
            <a:ext cx="2895600" cy="365125"/>
          </a:xfrm>
        </p:spPr>
        <p:txBody>
          <a:bodyPr/>
          <a:lstStyle>
            <a:lvl1pPr>
              <a:defRPr>
                <a:solidFill>
                  <a:schemeClr val="bg1"/>
                </a:solidFill>
                <a:latin typeface="Helvetica Neue Light" pitchFamily="2" charset="2"/>
                <a:ea typeface="Helvetica Neue Light" pitchFamily="2" charset="2"/>
                <a:cs typeface="Helvetica Neue Light" pitchFamily="2" charset="2"/>
              </a:defRPr>
            </a:lvl1pPr>
          </a:lstStyle>
          <a:p>
            <a:endParaRPr lang="en-US" dirty="0"/>
          </a:p>
        </p:txBody>
      </p:sp>
      <p:sp>
        <p:nvSpPr>
          <p:cNvPr id="12" name="Slide Number Placeholder 5"/>
          <p:cNvSpPr>
            <a:spLocks noGrp="1"/>
          </p:cNvSpPr>
          <p:nvPr>
            <p:ph type="sldNum" sz="quarter" idx="12"/>
          </p:nvPr>
        </p:nvSpPr>
        <p:spPr>
          <a:xfrm>
            <a:off x="7467600" y="6492875"/>
            <a:ext cx="1219200" cy="365125"/>
          </a:xfrm>
        </p:spPr>
        <p:txBody>
          <a:bodyPr/>
          <a:lstStyle>
            <a:lvl1pPr>
              <a:defRPr>
                <a:solidFill>
                  <a:schemeClr val="bg1"/>
                </a:solidFill>
                <a:latin typeface="Helvetica Neue Light" pitchFamily="2" charset="2"/>
                <a:ea typeface="Helvetica Neue Light" pitchFamily="2" charset="2"/>
                <a:cs typeface="Helvetica Neue Light" pitchFamily="2" charset="2"/>
              </a:defRPr>
            </a:lvl1pPr>
          </a:lstStyle>
          <a:p>
            <a:fld id="{51A2A3F6-D882-4108-8115-9FD713D7B423}" type="slidenum">
              <a:rPr lang="en-US" smtClean="0"/>
              <a:pPr/>
              <a:t>‹#›</a:t>
            </a:fld>
            <a:endParaRPr lang="en-US" dirty="0"/>
          </a:p>
        </p:txBody>
      </p:sp>
    </p:spTree>
    <p:extLst>
      <p:ext uri="{BB962C8B-B14F-4D97-AF65-F5344CB8AC3E}">
        <p14:creationId xmlns:p14="http://schemas.microsoft.com/office/powerpoint/2010/main" val="2869026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lvl1pPr>
          </a:lstStyle>
          <a:p>
            <a:r>
              <a:rPr lang="en-US" dirty="0"/>
              <a:t>Click to edit Master title style</a:t>
            </a:r>
          </a:p>
        </p:txBody>
      </p:sp>
      <p:sp>
        <p:nvSpPr>
          <p:cNvPr id="3" name="Content Placeholder 2"/>
          <p:cNvSpPr>
            <a:spLocks noGrp="1"/>
          </p:cNvSpPr>
          <p:nvPr>
            <p:ph sz="half" idx="1"/>
          </p:nvPr>
        </p:nvSpPr>
        <p:spPr>
          <a:xfrm>
            <a:off x="457200" y="2103437"/>
            <a:ext cx="4038600" cy="4525963"/>
          </a:xfrm>
        </p:spPr>
        <p:txBody>
          <a:bodyPr>
            <a:normAutofit/>
          </a:bodyPr>
          <a:lstStyle>
            <a:lvl1pPr>
              <a:defRPr sz="2000" baseline="0"/>
            </a:lvl1pPr>
            <a:lvl2pPr>
              <a:defRPr sz="1800" baseline="0"/>
            </a:lvl2pPr>
            <a:lvl3pPr>
              <a:defRPr sz="16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103437"/>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858000" y="6416675"/>
            <a:ext cx="1752600" cy="365125"/>
          </a:xfrm>
        </p:spPr>
        <p:txBody>
          <a:bodyPr/>
          <a:lstStyle/>
          <a:p>
            <a:fld id="{51A2A3F6-D882-4108-8115-9FD713D7B423}" type="slidenum">
              <a:rPr lang="en-US" smtClean="0"/>
              <a:pPr/>
              <a:t>‹#›</a:t>
            </a:fld>
            <a:endParaRPr lang="en-US" dirty="0"/>
          </a:p>
        </p:txBody>
      </p:sp>
    </p:spTree>
    <p:extLst>
      <p:ext uri="{BB962C8B-B14F-4D97-AF65-F5344CB8AC3E}">
        <p14:creationId xmlns:p14="http://schemas.microsoft.com/office/powerpoint/2010/main" val="1775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aseline="0"/>
            </a:lvl1pPr>
          </a:lstStyle>
          <a:p>
            <a:r>
              <a:rPr lang="en-US" dirty="0"/>
              <a:t>Click to edit Master title style</a:t>
            </a:r>
          </a:p>
        </p:txBody>
      </p:sp>
      <p:sp>
        <p:nvSpPr>
          <p:cNvPr id="3" name="Text Placeholder 2"/>
          <p:cNvSpPr>
            <a:spLocks noGrp="1"/>
          </p:cNvSpPr>
          <p:nvPr>
            <p:ph type="body" idx="1"/>
          </p:nvPr>
        </p:nvSpPr>
        <p:spPr>
          <a:xfrm>
            <a:off x="457200" y="1962150"/>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754312"/>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962150"/>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754312"/>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934200" y="6416675"/>
            <a:ext cx="1752600" cy="365125"/>
          </a:xfrm>
        </p:spPr>
        <p:txBody>
          <a:bodyPr/>
          <a:lstStyle/>
          <a:p>
            <a:fld id="{51A2A3F6-D882-4108-8115-9FD713D7B423}" type="slidenum">
              <a:rPr lang="en-US" smtClean="0"/>
              <a:pPr/>
              <a:t>‹#›</a:t>
            </a:fld>
            <a:endParaRPr lang="en-US" dirty="0"/>
          </a:p>
        </p:txBody>
      </p:sp>
    </p:spTree>
    <p:extLst>
      <p:ext uri="{BB962C8B-B14F-4D97-AF65-F5344CB8AC3E}">
        <p14:creationId xmlns:p14="http://schemas.microsoft.com/office/powerpoint/2010/main" val="3335384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aseline="0"/>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858000" y="6356350"/>
            <a:ext cx="1752600" cy="365125"/>
          </a:xfrm>
        </p:spPr>
        <p:txBody>
          <a:bodyPr/>
          <a:lstStyle/>
          <a:p>
            <a:fld id="{51A2A3F6-D882-4108-8115-9FD713D7B423}" type="slidenum">
              <a:rPr lang="en-US" smtClean="0"/>
              <a:pPr/>
              <a:t>‹#›</a:t>
            </a:fld>
            <a:endParaRPr lang="en-US" dirty="0"/>
          </a:p>
        </p:txBody>
      </p:sp>
    </p:spTree>
    <p:extLst>
      <p:ext uri="{BB962C8B-B14F-4D97-AF65-F5344CB8AC3E}">
        <p14:creationId xmlns:p14="http://schemas.microsoft.com/office/powerpoint/2010/main" val="1271427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858000" y="6356350"/>
            <a:ext cx="1752600" cy="365125"/>
          </a:xfrm>
        </p:spPr>
        <p:txBody>
          <a:bodyPr/>
          <a:lstStyle/>
          <a:p>
            <a:fld id="{51A2A3F6-D882-4108-8115-9FD713D7B423}" type="slidenum">
              <a:rPr lang="en-US" smtClean="0"/>
              <a:pPr/>
              <a:t>‹#›</a:t>
            </a:fld>
            <a:endParaRPr lang="en-US" dirty="0"/>
          </a:p>
        </p:txBody>
      </p:sp>
    </p:spTree>
    <p:extLst>
      <p:ext uri="{BB962C8B-B14F-4D97-AF65-F5344CB8AC3E}">
        <p14:creationId xmlns:p14="http://schemas.microsoft.com/office/powerpoint/2010/main" val="167482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1162050"/>
          </a:xfrm>
        </p:spPr>
        <p:txBody>
          <a:bodyPr anchor="b"/>
          <a:lstStyle>
            <a:lvl1pPr algn="l">
              <a:defRPr sz="2000" b="1" baseline="0"/>
            </a:lvl1pPr>
          </a:lstStyle>
          <a:p>
            <a:r>
              <a:rPr lang="en-US" dirty="0"/>
              <a:t>Click to edit Master title style</a:t>
            </a:r>
          </a:p>
        </p:txBody>
      </p:sp>
      <p:sp>
        <p:nvSpPr>
          <p:cNvPr id="3" name="Content Placeholder 2"/>
          <p:cNvSpPr>
            <a:spLocks noGrp="1"/>
          </p:cNvSpPr>
          <p:nvPr>
            <p:ph idx="1"/>
          </p:nvPr>
        </p:nvSpPr>
        <p:spPr>
          <a:xfrm>
            <a:off x="3575050" y="838200"/>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0002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858000" y="6356350"/>
            <a:ext cx="1752600" cy="365125"/>
          </a:xfrm>
        </p:spPr>
        <p:txBody>
          <a:bodyPr/>
          <a:lstStyle/>
          <a:p>
            <a:fld id="{51A2A3F6-D882-4108-8115-9FD713D7B423}" type="slidenum">
              <a:rPr lang="en-US" smtClean="0"/>
              <a:pPr/>
              <a:t>‹#›</a:t>
            </a:fld>
            <a:endParaRPr lang="en-US" dirty="0"/>
          </a:p>
        </p:txBody>
      </p:sp>
    </p:spTree>
    <p:extLst>
      <p:ext uri="{BB962C8B-B14F-4D97-AF65-F5344CB8AC3E}">
        <p14:creationId xmlns:p14="http://schemas.microsoft.com/office/powerpoint/2010/main" val="2481384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29200"/>
            <a:ext cx="5486400" cy="566738"/>
          </a:xfrm>
        </p:spPr>
        <p:txBody>
          <a:bodyPr anchor="b"/>
          <a:lstStyle>
            <a:lvl1pPr algn="l">
              <a:defRPr sz="1800" b="1"/>
            </a:lvl1pPr>
          </a:lstStyle>
          <a:p>
            <a:r>
              <a:rPr lang="en-US"/>
              <a:t>Click to edit Master title style</a:t>
            </a:r>
            <a:endParaRPr lang="en-US" dirty="0"/>
          </a:p>
        </p:txBody>
      </p:sp>
      <p:sp>
        <p:nvSpPr>
          <p:cNvPr id="3" name="Picture Placeholder 2"/>
          <p:cNvSpPr>
            <a:spLocks noGrp="1"/>
          </p:cNvSpPr>
          <p:nvPr>
            <p:ph type="pic" idx="1"/>
          </p:nvPr>
        </p:nvSpPr>
        <p:spPr>
          <a:xfrm>
            <a:off x="1792288" y="841375"/>
            <a:ext cx="5486400" cy="4114800"/>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595938"/>
            <a:ext cx="5486400" cy="804862"/>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858000" y="6356350"/>
            <a:ext cx="1752600" cy="365125"/>
          </a:xfrm>
        </p:spPr>
        <p:txBody>
          <a:bodyPr/>
          <a:lstStyle/>
          <a:p>
            <a:fld id="{51A2A3F6-D882-4108-8115-9FD713D7B423}" type="slidenum">
              <a:rPr lang="en-US" smtClean="0"/>
              <a:pPr/>
              <a:t>‹#›</a:t>
            </a:fld>
            <a:endParaRPr lang="en-US" dirty="0"/>
          </a:p>
        </p:txBody>
      </p:sp>
    </p:spTree>
    <p:extLst>
      <p:ext uri="{BB962C8B-B14F-4D97-AF65-F5344CB8AC3E}">
        <p14:creationId xmlns:p14="http://schemas.microsoft.com/office/powerpoint/2010/main" val="355771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77875"/>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10343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bg1"/>
                </a:solidFill>
                <a:latin typeface="Helvetica Neue Light" pitchFamily="2" charset="2"/>
                <a:ea typeface="Helvetica Neue Light" pitchFamily="2" charset="2"/>
                <a:cs typeface="Helvetica Neue Light" pitchFamily="2" charset="2"/>
              </a:defRPr>
            </a:lvl1pPr>
          </a:lstStyle>
          <a:p>
            <a:endParaRPr lang="en-US" dirty="0"/>
          </a:p>
        </p:txBody>
      </p:sp>
      <p:sp>
        <p:nvSpPr>
          <p:cNvPr id="6" name="Slide Number Placeholder 5"/>
          <p:cNvSpPr>
            <a:spLocks noGrp="1"/>
          </p:cNvSpPr>
          <p:nvPr>
            <p:ph type="sldNum" sz="quarter" idx="4"/>
          </p:nvPr>
        </p:nvSpPr>
        <p:spPr>
          <a:xfrm>
            <a:off x="6934200" y="6356350"/>
            <a:ext cx="1752600" cy="365125"/>
          </a:xfrm>
          <a:prstGeom prst="rect">
            <a:avLst/>
          </a:prstGeom>
        </p:spPr>
        <p:txBody>
          <a:bodyPr vert="horz" lIns="91440" tIns="45720" rIns="91440" bIns="45720" rtlCol="0" anchor="ctr"/>
          <a:lstStyle>
            <a:lvl1pPr algn="r">
              <a:defRPr sz="1200" b="1" spc="-50">
                <a:solidFill>
                  <a:schemeClr val="bg1"/>
                </a:solidFill>
                <a:latin typeface="Helvetica Neue Light" pitchFamily="2" charset="2"/>
                <a:ea typeface="Helvetica Neue Light" pitchFamily="2" charset="2"/>
                <a:cs typeface="Helvetica Neue Light" pitchFamily="2" charset="2"/>
              </a:defRPr>
            </a:lvl1pPr>
          </a:lstStyle>
          <a:p>
            <a:fld id="{51A2A3F6-D882-4108-8115-9FD713D7B423}" type="slidenum">
              <a:rPr lang="en-US" smtClean="0"/>
              <a:pPr/>
              <a:t>‹#›</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bg1"/>
                </a:solidFill>
                <a:latin typeface="Helvetica Neue Light" pitchFamily="2" charset="2"/>
                <a:ea typeface="Helvetica Neue Light" pitchFamily="2" charset="2"/>
                <a:cs typeface="Helvetica Neue Light" pitchFamily="2" charset="2"/>
              </a:defRPr>
            </a:lvl1pPr>
          </a:lstStyle>
          <a:p>
            <a:endParaRPr lang="en-US" dirty="0"/>
          </a:p>
        </p:txBody>
      </p:sp>
    </p:spTree>
    <p:extLst>
      <p:ext uri="{BB962C8B-B14F-4D97-AF65-F5344CB8AC3E}">
        <p14:creationId xmlns:p14="http://schemas.microsoft.com/office/powerpoint/2010/main" val="2577565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2800" b="1" kern="1200" spc="-30" baseline="0">
          <a:solidFill>
            <a:schemeClr val="tx1"/>
          </a:solidFill>
          <a:latin typeface="Arial" pitchFamily="34" charset="0"/>
          <a:ea typeface="Helvetica Neue Light" pitchFamily="2" charset="2"/>
          <a:cs typeface="Arial" pitchFamily="34" charset="0"/>
        </a:defRPr>
      </a:lvl1pPr>
    </p:titleStyle>
    <p:bodyStyle>
      <a:lvl1pPr marL="342900" indent="-342900" algn="l" defTabSz="914400" rtl="0" eaLnBrk="1" latinLnBrk="0" hangingPunct="1">
        <a:spcBef>
          <a:spcPct val="20000"/>
        </a:spcBef>
        <a:buFont typeface="Arial"/>
        <a:buChar char="•"/>
        <a:defRPr sz="2000" kern="1200" spc="-30" baseline="0">
          <a:solidFill>
            <a:schemeClr val="tx1"/>
          </a:solidFill>
          <a:latin typeface="Arial" pitchFamily="34" charset="0"/>
          <a:ea typeface="Helvetica Neue Light" pitchFamily="2" charset="2"/>
          <a:cs typeface="Arial" pitchFamily="34" charset="0"/>
        </a:defRPr>
      </a:lvl1pPr>
      <a:lvl2pPr marL="742950" indent="-285750" algn="l" defTabSz="914400" rtl="0" eaLnBrk="1" latinLnBrk="0" hangingPunct="1">
        <a:spcBef>
          <a:spcPct val="20000"/>
        </a:spcBef>
        <a:buFont typeface="Arial" pitchFamily="34" charset="0"/>
        <a:buChar char="–"/>
        <a:defRPr sz="1800" kern="1200" spc="-30" baseline="0">
          <a:solidFill>
            <a:schemeClr val="tx1"/>
          </a:solidFill>
          <a:latin typeface="Arial" pitchFamily="34" charset="0"/>
          <a:ea typeface="Helvetica Neue Light" pitchFamily="2" charset="2"/>
          <a:cs typeface="Arial" pitchFamily="34" charset="0"/>
        </a:defRPr>
      </a:lvl2pPr>
      <a:lvl3pPr marL="1143000" indent="-228600" algn="l" defTabSz="914400" rtl="0" eaLnBrk="1" latinLnBrk="0" hangingPunct="1">
        <a:spcBef>
          <a:spcPct val="20000"/>
        </a:spcBef>
        <a:buFont typeface="Arial" pitchFamily="34" charset="0"/>
        <a:buChar char="•"/>
        <a:defRPr sz="1600" kern="1200" spc="-30" baseline="0">
          <a:solidFill>
            <a:schemeClr val="tx1"/>
          </a:solidFill>
          <a:latin typeface="Arial" pitchFamily="34" charset="0"/>
          <a:ea typeface="Helvetica Neue Light" pitchFamily="2" charset="2"/>
          <a:cs typeface="Arial" pitchFamily="34" charset="0"/>
        </a:defRPr>
      </a:lvl3pPr>
      <a:lvl4pPr marL="1600200" indent="-228600" algn="l" defTabSz="914400" rtl="0" eaLnBrk="1" latinLnBrk="0" hangingPunct="1">
        <a:spcBef>
          <a:spcPct val="20000"/>
        </a:spcBef>
        <a:buFont typeface="Arial" pitchFamily="34" charset="0"/>
        <a:buChar char="–"/>
        <a:defRPr sz="1400" kern="1200" spc="-30" baseline="0">
          <a:solidFill>
            <a:schemeClr val="tx1"/>
          </a:solidFill>
          <a:latin typeface="Arial" pitchFamily="34" charset="0"/>
          <a:ea typeface="Helvetica Neue Light" pitchFamily="2" charset="2"/>
          <a:cs typeface="Arial" pitchFamily="34" charset="0"/>
        </a:defRPr>
      </a:lvl4pPr>
      <a:lvl5pPr marL="2057400" indent="-228600" algn="l" defTabSz="914400" rtl="0" eaLnBrk="1" latinLnBrk="0" hangingPunct="1">
        <a:spcBef>
          <a:spcPct val="20000"/>
        </a:spcBef>
        <a:buFont typeface="Arial" pitchFamily="34" charset="0"/>
        <a:buChar char="»"/>
        <a:defRPr sz="1400" kern="1200" spc="-30" baseline="0">
          <a:solidFill>
            <a:schemeClr val="tx1"/>
          </a:solidFill>
          <a:latin typeface="Arial" pitchFamily="34" charset="0"/>
          <a:ea typeface="Helvetica Neue Light" pitchFamily="2" charset="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file:///C:\Users\ACER\Videos\Risk\Video%20Fundamental\6%20Basic%20Questions-Risk%20Management%20Basics%20David%20Hillson%20(2).wmv"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customXml" Target="../ink/ink6.xml"/><Relationship Id="rId2" Type="http://schemas.openxmlformats.org/officeDocument/2006/relationships/customXml" Target="../ink/ink1.xml"/><Relationship Id="rId16"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customXml" Target="../ink/ink3.xml"/><Relationship Id="rId11" Type="http://schemas.openxmlformats.org/officeDocument/2006/relationships/image" Target="../media/image28.png"/><Relationship Id="rId5" Type="http://schemas.openxmlformats.org/officeDocument/2006/relationships/image" Target="../media/image25.png"/><Relationship Id="rId15" Type="http://schemas.openxmlformats.org/officeDocument/2006/relationships/customXml" Target="../ink/ink7.xml"/><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27.png"/><Relationship Id="rId14" Type="http://schemas.openxmlformats.org/officeDocument/2006/relationships/image" Target="../media/image22.png"/></Relationships>
</file>

<file path=ppt/slides/_rels/slide9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DFC7DB-C909-4355-A5F9-933FA9C27900}"/>
              </a:ext>
            </a:extLst>
          </p:cNvPr>
          <p:cNvPicPr>
            <a:picLocks noChangeAspect="1"/>
          </p:cNvPicPr>
          <p:nvPr/>
        </p:nvPicPr>
        <p:blipFill>
          <a:blip r:embed="rId4"/>
          <a:stretch>
            <a:fillRect/>
          </a:stretch>
        </p:blipFill>
        <p:spPr>
          <a:xfrm>
            <a:off x="7257" y="-297"/>
            <a:ext cx="9144396" cy="6858297"/>
          </a:xfrm>
          <a:prstGeom prst="rect">
            <a:avLst/>
          </a:prstGeom>
        </p:spPr>
      </p:pic>
    </p:spTree>
    <p:extLst>
      <p:ext uri="{BB962C8B-B14F-4D97-AF65-F5344CB8AC3E}">
        <p14:creationId xmlns:p14="http://schemas.microsoft.com/office/powerpoint/2010/main" val="1816976720"/>
      </p:ext>
    </p:extLst>
  </p:cSld>
  <p:clrMapOvr>
    <a:masterClrMapping/>
  </p:clrMapOvr>
  <p:transition>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209800"/>
            <a:ext cx="7595420" cy="1981200"/>
          </a:xfrm>
        </p:spPr>
        <p:txBody>
          <a:bodyPr>
            <a:normAutofit/>
          </a:bodyPr>
          <a:lstStyle/>
          <a:p>
            <a:r>
              <a:rPr lang="en-US" sz="3600" dirty="0"/>
              <a:t>Siapakah Pemilik Risiko Itu?</a:t>
            </a:r>
          </a:p>
        </p:txBody>
      </p:sp>
      <p:sp>
        <p:nvSpPr>
          <p:cNvPr id="7" name="Slide Number Placeholder 6"/>
          <p:cNvSpPr>
            <a:spLocks noGrp="1"/>
          </p:cNvSpPr>
          <p:nvPr>
            <p:ph type="sldNum" sz="quarter" idx="12"/>
          </p:nvPr>
        </p:nvSpPr>
        <p:spPr>
          <a:xfrm>
            <a:off x="6629400" y="6492875"/>
            <a:ext cx="2133600" cy="365125"/>
          </a:xfrm>
        </p:spPr>
        <p:txBody>
          <a:bodyPr/>
          <a:lstStyle/>
          <a:p>
            <a:fld id="{51A2A3F6-D882-4108-8115-9FD713D7B423}" type="slidenum">
              <a:rPr lang="en-US" smtClean="0"/>
              <a:pPr/>
              <a:t>10</a:t>
            </a:fld>
            <a:endParaRPr lang="en-US" dirty="0"/>
          </a:p>
        </p:txBody>
      </p:sp>
    </p:spTree>
    <p:extLst>
      <p:ext uri="{BB962C8B-B14F-4D97-AF65-F5344CB8AC3E}">
        <p14:creationId xmlns:p14="http://schemas.microsoft.com/office/powerpoint/2010/main" val="1152979717"/>
      </p:ext>
    </p:extLst>
  </p:cSld>
  <p:clrMapOvr>
    <a:masterClrMapping/>
  </p:clrMapOvr>
  <p:transition>
    <p:cove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charset="0"/>
                <a:ea typeface="Arial" charset="0"/>
                <a:cs typeface="Arial" charset="0"/>
              </a:rPr>
              <a:t>Risk Assessment</a:t>
            </a:r>
            <a:br>
              <a:rPr lang="en-US" dirty="0">
                <a:latin typeface="Arial" charset="0"/>
                <a:ea typeface="Arial" charset="0"/>
                <a:cs typeface="Arial" charset="0"/>
              </a:rPr>
            </a:br>
            <a:r>
              <a:rPr lang="en-US" sz="2000" dirty="0" err="1">
                <a:latin typeface="Arial" charset="0"/>
                <a:ea typeface="Arial" charset="0"/>
                <a:cs typeface="Arial" charset="0"/>
              </a:rPr>
              <a:t>Contoh</a:t>
            </a:r>
            <a:r>
              <a:rPr lang="en-US" sz="2000" dirty="0">
                <a:latin typeface="Arial" charset="0"/>
                <a:ea typeface="Arial" charset="0"/>
                <a:cs typeface="Arial" charset="0"/>
              </a:rPr>
              <a:t> Peta </a:t>
            </a:r>
            <a:r>
              <a:rPr lang="en-US" sz="2000" dirty="0" err="1">
                <a:latin typeface="Arial" charset="0"/>
                <a:ea typeface="Arial" charset="0"/>
                <a:cs typeface="Arial" charset="0"/>
              </a:rPr>
              <a:t>Risiko</a:t>
            </a:r>
            <a:r>
              <a:rPr lang="en-US" sz="2000" dirty="0">
                <a:latin typeface="Arial" charset="0"/>
                <a:ea typeface="Arial" charset="0"/>
                <a:cs typeface="Arial" charset="0"/>
              </a:rPr>
              <a:t> </a:t>
            </a:r>
            <a:r>
              <a:rPr lang="en-US" sz="2000" dirty="0" err="1">
                <a:latin typeface="Arial" charset="0"/>
                <a:ea typeface="Arial" charset="0"/>
                <a:cs typeface="Arial" charset="0"/>
              </a:rPr>
              <a:t>Setelah</a:t>
            </a:r>
            <a:r>
              <a:rPr lang="en-US" sz="2000" dirty="0">
                <a:latin typeface="Arial" charset="0"/>
                <a:ea typeface="Arial" charset="0"/>
                <a:cs typeface="Arial" charset="0"/>
              </a:rPr>
              <a:t> </a:t>
            </a:r>
            <a:r>
              <a:rPr lang="en-US" sz="2000" dirty="0" err="1">
                <a:latin typeface="Arial" charset="0"/>
                <a:ea typeface="Arial" charset="0"/>
                <a:cs typeface="Arial" charset="0"/>
              </a:rPr>
              <a:t>Penilaian</a:t>
            </a:r>
            <a:r>
              <a:rPr lang="en-US" sz="2000" dirty="0">
                <a:latin typeface="Arial" charset="0"/>
                <a:ea typeface="Arial" charset="0"/>
                <a:cs typeface="Arial" charset="0"/>
              </a:rPr>
              <a:t> </a:t>
            </a:r>
            <a:r>
              <a:rPr lang="en-US" sz="2000" dirty="0" err="1">
                <a:latin typeface="Arial" charset="0"/>
                <a:ea typeface="Arial" charset="0"/>
                <a:cs typeface="Arial" charset="0"/>
              </a:rPr>
              <a:t>Risiko</a:t>
            </a:r>
            <a:endParaRPr lang="en-US" dirty="0">
              <a:latin typeface="Arial" charset="0"/>
              <a:ea typeface="Arial" charset="0"/>
              <a:cs typeface="Arial" charset="0"/>
            </a:endParaRPr>
          </a:p>
        </p:txBody>
      </p:sp>
      <p:sp>
        <p:nvSpPr>
          <p:cNvPr id="2" name="Slide Number Placeholder 1"/>
          <p:cNvSpPr>
            <a:spLocks noGrp="1"/>
          </p:cNvSpPr>
          <p:nvPr>
            <p:ph type="sldNum" sz="quarter" idx="12"/>
          </p:nvPr>
        </p:nvSpPr>
        <p:spPr/>
        <p:txBody>
          <a:bodyPr/>
          <a:lstStyle/>
          <a:p>
            <a:fld id="{33925A4A-F6B1-4639-B192-54253A904865}" type="slidenum">
              <a:rPr lang="en-US"/>
              <a:pPr/>
              <a:t>100</a:t>
            </a:fld>
            <a:endParaRPr lang="en-US" dirty="0"/>
          </a:p>
        </p:txBody>
      </p:sp>
      <p:graphicFrame>
        <p:nvGraphicFramePr>
          <p:cNvPr id="277" name="Table 276"/>
          <p:cNvGraphicFramePr>
            <a:graphicFrameLocks noGrp="1"/>
          </p:cNvGraphicFramePr>
          <p:nvPr>
            <p:extLst/>
          </p:nvPr>
        </p:nvGraphicFramePr>
        <p:xfrm>
          <a:off x="2438400" y="2060510"/>
          <a:ext cx="4302888" cy="3442757"/>
        </p:xfrm>
        <a:graphic>
          <a:graphicData uri="http://schemas.openxmlformats.org/drawingml/2006/table">
            <a:tbl>
              <a:tblPr firstRow="1" bandRow="1">
                <a:tableStyleId>{5940675A-B579-460E-94D1-54222C63F5DA}</a:tableStyleId>
              </a:tblPr>
              <a:tblGrid>
                <a:gridCol w="717148">
                  <a:extLst>
                    <a:ext uri="{9D8B030D-6E8A-4147-A177-3AD203B41FA5}">
                      <a16:colId xmlns:a16="http://schemas.microsoft.com/office/drawing/2014/main" val="20000"/>
                    </a:ext>
                  </a:extLst>
                </a:gridCol>
                <a:gridCol w="717148">
                  <a:extLst>
                    <a:ext uri="{9D8B030D-6E8A-4147-A177-3AD203B41FA5}">
                      <a16:colId xmlns:a16="http://schemas.microsoft.com/office/drawing/2014/main" val="20001"/>
                    </a:ext>
                  </a:extLst>
                </a:gridCol>
                <a:gridCol w="717148">
                  <a:extLst>
                    <a:ext uri="{9D8B030D-6E8A-4147-A177-3AD203B41FA5}">
                      <a16:colId xmlns:a16="http://schemas.microsoft.com/office/drawing/2014/main" val="20002"/>
                    </a:ext>
                  </a:extLst>
                </a:gridCol>
                <a:gridCol w="717148">
                  <a:extLst>
                    <a:ext uri="{9D8B030D-6E8A-4147-A177-3AD203B41FA5}">
                      <a16:colId xmlns:a16="http://schemas.microsoft.com/office/drawing/2014/main" val="20003"/>
                    </a:ext>
                  </a:extLst>
                </a:gridCol>
                <a:gridCol w="717148">
                  <a:extLst>
                    <a:ext uri="{9D8B030D-6E8A-4147-A177-3AD203B41FA5}">
                      <a16:colId xmlns:a16="http://schemas.microsoft.com/office/drawing/2014/main" val="20004"/>
                    </a:ext>
                  </a:extLst>
                </a:gridCol>
                <a:gridCol w="717148">
                  <a:extLst>
                    <a:ext uri="{9D8B030D-6E8A-4147-A177-3AD203B41FA5}">
                      <a16:colId xmlns:a16="http://schemas.microsoft.com/office/drawing/2014/main" val="20005"/>
                    </a:ext>
                  </a:extLst>
                </a:gridCol>
              </a:tblGrid>
              <a:tr h="541457">
                <a:tc>
                  <a:txBody>
                    <a:bodyPr/>
                    <a:lstStyle/>
                    <a:p>
                      <a:endParaRPr lang="en-US" sz="2000" dirty="0"/>
                    </a:p>
                  </a:txBody>
                  <a:tcPr marL="109730" marR="109730" marT="54865" marB="54865">
                    <a:noFill/>
                  </a:tcPr>
                </a:tc>
                <a:tc>
                  <a:txBody>
                    <a:bodyPr/>
                    <a:lstStyle/>
                    <a:p>
                      <a:pPr algn="ctr"/>
                      <a:r>
                        <a:rPr lang="en-US" sz="1600" dirty="0"/>
                        <a:t>1</a:t>
                      </a:r>
                    </a:p>
                  </a:txBody>
                  <a:tcPr marL="109730" marR="109730" marT="54865" marB="54865" anchor="ctr">
                    <a:noFill/>
                  </a:tcPr>
                </a:tc>
                <a:tc>
                  <a:txBody>
                    <a:bodyPr/>
                    <a:lstStyle/>
                    <a:p>
                      <a:pPr algn="ctr"/>
                      <a:r>
                        <a:rPr lang="en-US" sz="1600" dirty="0"/>
                        <a:t>2</a:t>
                      </a:r>
                    </a:p>
                  </a:txBody>
                  <a:tcPr marL="109730" marR="109730" marT="54865" marB="54865" anchor="ctr">
                    <a:noFill/>
                  </a:tcPr>
                </a:tc>
                <a:tc>
                  <a:txBody>
                    <a:bodyPr/>
                    <a:lstStyle/>
                    <a:p>
                      <a:pPr algn="ctr"/>
                      <a:r>
                        <a:rPr lang="en-US" sz="1600" dirty="0"/>
                        <a:t>3</a:t>
                      </a:r>
                    </a:p>
                  </a:txBody>
                  <a:tcPr marL="109730" marR="109730" marT="54865" marB="54865" anchor="ctr">
                    <a:noFill/>
                  </a:tcPr>
                </a:tc>
                <a:tc>
                  <a:txBody>
                    <a:bodyPr/>
                    <a:lstStyle/>
                    <a:p>
                      <a:pPr algn="ctr"/>
                      <a:r>
                        <a:rPr lang="en-US" sz="1600" dirty="0"/>
                        <a:t>4</a:t>
                      </a:r>
                    </a:p>
                  </a:txBody>
                  <a:tcPr marL="109730" marR="109730" marT="54865" marB="54865" anchor="ctr">
                    <a:noFill/>
                  </a:tcPr>
                </a:tc>
                <a:tc>
                  <a:txBody>
                    <a:bodyPr/>
                    <a:lstStyle/>
                    <a:p>
                      <a:pPr algn="ctr"/>
                      <a:r>
                        <a:rPr lang="en-US" sz="1600" dirty="0"/>
                        <a:t>5</a:t>
                      </a:r>
                    </a:p>
                  </a:txBody>
                  <a:tcPr marL="109730" marR="109730" marT="54865" marB="54865" anchor="ctr">
                    <a:noFill/>
                  </a:tcPr>
                </a:tc>
                <a:extLst>
                  <a:ext uri="{0D108BD9-81ED-4DB2-BD59-A6C34878D82A}">
                    <a16:rowId xmlns:a16="http://schemas.microsoft.com/office/drawing/2014/main" val="10000"/>
                  </a:ext>
                </a:extLst>
              </a:tr>
              <a:tr h="580260">
                <a:tc>
                  <a:txBody>
                    <a:bodyPr/>
                    <a:lstStyle/>
                    <a:p>
                      <a:pPr algn="ctr"/>
                      <a:r>
                        <a:rPr lang="en-US" sz="1600" dirty="0"/>
                        <a:t>5</a:t>
                      </a:r>
                    </a:p>
                  </a:txBody>
                  <a:tcPr marL="109730" marR="109730" marT="54865" marB="54865" anchor="ctr">
                    <a:noFill/>
                  </a:tcPr>
                </a:tc>
                <a:tc>
                  <a:txBody>
                    <a:bodyPr/>
                    <a:lstStyle/>
                    <a:p>
                      <a:endParaRPr lang="en-US" sz="2300" dirty="0"/>
                    </a:p>
                  </a:txBody>
                  <a:tcPr marL="109730" marR="109730" marT="54865" marB="54865">
                    <a:solidFill>
                      <a:srgbClr val="FFC000"/>
                    </a:solidFill>
                  </a:tcPr>
                </a:tc>
                <a:tc>
                  <a:txBody>
                    <a:bodyPr/>
                    <a:lstStyle/>
                    <a:p>
                      <a:endParaRPr lang="en-US" sz="2300" dirty="0"/>
                    </a:p>
                  </a:txBody>
                  <a:tcPr marL="109730" marR="109730" marT="54865" marB="54865">
                    <a:solidFill>
                      <a:srgbClr val="FFC000"/>
                    </a:solidFill>
                  </a:tcPr>
                </a:tc>
                <a:tc>
                  <a:txBody>
                    <a:bodyPr/>
                    <a:lstStyle/>
                    <a:p>
                      <a:endParaRPr lang="en-US" sz="2300" dirty="0"/>
                    </a:p>
                  </a:txBody>
                  <a:tcPr marL="109730" marR="109730" marT="54865" marB="54865">
                    <a:solidFill>
                      <a:srgbClr val="FFC000"/>
                    </a:solidFill>
                  </a:tcPr>
                </a:tc>
                <a:tc>
                  <a:txBody>
                    <a:bodyPr/>
                    <a:lstStyle/>
                    <a:p>
                      <a:endParaRPr lang="en-US" sz="2300" dirty="0"/>
                    </a:p>
                  </a:txBody>
                  <a:tcPr marL="109730" marR="109730" marT="54865" marB="54865">
                    <a:solidFill>
                      <a:srgbClr val="FF0000"/>
                    </a:solidFill>
                  </a:tcPr>
                </a:tc>
                <a:tc>
                  <a:txBody>
                    <a:bodyPr/>
                    <a:lstStyle/>
                    <a:p>
                      <a:endParaRPr lang="en-US" sz="2300" dirty="0"/>
                    </a:p>
                  </a:txBody>
                  <a:tcPr marL="109730" marR="109730" marT="54865" marB="54865">
                    <a:solidFill>
                      <a:srgbClr val="FF0000"/>
                    </a:solidFill>
                  </a:tcPr>
                </a:tc>
                <a:extLst>
                  <a:ext uri="{0D108BD9-81ED-4DB2-BD59-A6C34878D82A}">
                    <a16:rowId xmlns:a16="http://schemas.microsoft.com/office/drawing/2014/main" val="10001"/>
                  </a:ext>
                </a:extLst>
              </a:tr>
              <a:tr h="580260">
                <a:tc>
                  <a:txBody>
                    <a:bodyPr/>
                    <a:lstStyle/>
                    <a:p>
                      <a:pPr algn="ctr"/>
                      <a:r>
                        <a:rPr lang="en-US" sz="1600" dirty="0"/>
                        <a:t>4</a:t>
                      </a:r>
                    </a:p>
                  </a:txBody>
                  <a:tcPr marL="109730" marR="109730" marT="54865" marB="54865" anchor="ctr">
                    <a:noFill/>
                  </a:tcPr>
                </a:tc>
                <a:tc>
                  <a:txBody>
                    <a:bodyPr/>
                    <a:lstStyle/>
                    <a:p>
                      <a:endParaRPr lang="en-US" sz="2300" dirty="0"/>
                    </a:p>
                  </a:txBody>
                  <a:tcPr marL="109730" marR="109730" marT="54865" marB="54865">
                    <a:solidFill>
                      <a:srgbClr val="FFFF00"/>
                    </a:solidFill>
                  </a:tcPr>
                </a:tc>
                <a:tc>
                  <a:txBody>
                    <a:bodyPr/>
                    <a:lstStyle/>
                    <a:p>
                      <a:endParaRPr lang="en-US" sz="2300" dirty="0"/>
                    </a:p>
                  </a:txBody>
                  <a:tcPr marL="109730" marR="109730" marT="54865" marB="54865">
                    <a:solidFill>
                      <a:srgbClr val="FFFF00"/>
                    </a:solidFill>
                  </a:tcPr>
                </a:tc>
                <a:tc>
                  <a:txBody>
                    <a:bodyPr/>
                    <a:lstStyle/>
                    <a:p>
                      <a:endParaRPr lang="en-US" sz="2300" dirty="0"/>
                    </a:p>
                  </a:txBody>
                  <a:tcPr marL="109730" marR="109730" marT="54865" marB="54865">
                    <a:solidFill>
                      <a:srgbClr val="FFC000"/>
                    </a:solidFill>
                  </a:tcPr>
                </a:tc>
                <a:tc>
                  <a:txBody>
                    <a:bodyPr/>
                    <a:lstStyle/>
                    <a:p>
                      <a:endParaRPr lang="en-US" sz="2300" dirty="0"/>
                    </a:p>
                  </a:txBody>
                  <a:tcPr marL="109730" marR="109730" marT="54865" marB="54865">
                    <a:solidFill>
                      <a:srgbClr val="FFC000"/>
                    </a:solidFill>
                  </a:tcPr>
                </a:tc>
                <a:tc>
                  <a:txBody>
                    <a:bodyPr/>
                    <a:lstStyle/>
                    <a:p>
                      <a:endParaRPr lang="en-US" sz="2300" dirty="0"/>
                    </a:p>
                  </a:txBody>
                  <a:tcPr marL="109730" marR="109730" marT="54865" marB="54865">
                    <a:solidFill>
                      <a:srgbClr val="FF0000"/>
                    </a:solidFill>
                  </a:tcPr>
                </a:tc>
                <a:extLst>
                  <a:ext uri="{0D108BD9-81ED-4DB2-BD59-A6C34878D82A}">
                    <a16:rowId xmlns:a16="http://schemas.microsoft.com/office/drawing/2014/main" val="10002"/>
                  </a:ext>
                </a:extLst>
              </a:tr>
              <a:tr h="580260">
                <a:tc>
                  <a:txBody>
                    <a:bodyPr/>
                    <a:lstStyle/>
                    <a:p>
                      <a:pPr algn="ctr"/>
                      <a:r>
                        <a:rPr lang="en-US" sz="1600" dirty="0"/>
                        <a:t>3</a:t>
                      </a:r>
                    </a:p>
                  </a:txBody>
                  <a:tcPr marL="109730" marR="109730" marT="54865" marB="54865" anchor="ctr">
                    <a:noFill/>
                  </a:tcPr>
                </a:tc>
                <a:tc>
                  <a:txBody>
                    <a:bodyPr/>
                    <a:lstStyle/>
                    <a:p>
                      <a:endParaRPr lang="en-US" sz="2300" dirty="0"/>
                    </a:p>
                  </a:txBody>
                  <a:tcPr marL="109730" marR="109730" marT="54865" marB="54865">
                    <a:solidFill>
                      <a:srgbClr val="00B050"/>
                    </a:solidFill>
                  </a:tcPr>
                </a:tc>
                <a:tc>
                  <a:txBody>
                    <a:bodyPr/>
                    <a:lstStyle/>
                    <a:p>
                      <a:endParaRPr lang="en-US" sz="2300" dirty="0"/>
                    </a:p>
                  </a:txBody>
                  <a:tcPr marL="109730" marR="109730" marT="54865" marB="54865">
                    <a:solidFill>
                      <a:srgbClr val="FFFF00"/>
                    </a:solidFill>
                  </a:tcPr>
                </a:tc>
                <a:tc>
                  <a:txBody>
                    <a:bodyPr/>
                    <a:lstStyle/>
                    <a:p>
                      <a:endParaRPr lang="en-US" sz="2300" dirty="0"/>
                    </a:p>
                  </a:txBody>
                  <a:tcPr marL="109730" marR="109730" marT="54865" marB="54865">
                    <a:solidFill>
                      <a:srgbClr val="FFFF00"/>
                    </a:solidFill>
                  </a:tcPr>
                </a:tc>
                <a:tc>
                  <a:txBody>
                    <a:bodyPr/>
                    <a:lstStyle/>
                    <a:p>
                      <a:endParaRPr lang="en-US" sz="2300" dirty="0"/>
                    </a:p>
                  </a:txBody>
                  <a:tcPr marL="109730" marR="109730" marT="54865" marB="54865">
                    <a:solidFill>
                      <a:srgbClr val="FFC000"/>
                    </a:solidFill>
                  </a:tcPr>
                </a:tc>
                <a:tc>
                  <a:txBody>
                    <a:bodyPr/>
                    <a:lstStyle/>
                    <a:p>
                      <a:endParaRPr lang="en-US" sz="2300" dirty="0"/>
                    </a:p>
                  </a:txBody>
                  <a:tcPr marL="109730" marR="109730" marT="54865" marB="54865">
                    <a:solidFill>
                      <a:srgbClr val="FFC000"/>
                    </a:solidFill>
                  </a:tcPr>
                </a:tc>
                <a:extLst>
                  <a:ext uri="{0D108BD9-81ED-4DB2-BD59-A6C34878D82A}">
                    <a16:rowId xmlns:a16="http://schemas.microsoft.com/office/drawing/2014/main" val="10003"/>
                  </a:ext>
                </a:extLst>
              </a:tr>
              <a:tr h="580260">
                <a:tc>
                  <a:txBody>
                    <a:bodyPr/>
                    <a:lstStyle/>
                    <a:p>
                      <a:pPr algn="ctr"/>
                      <a:r>
                        <a:rPr lang="en-US" sz="1600" dirty="0"/>
                        <a:t>2</a:t>
                      </a:r>
                    </a:p>
                  </a:txBody>
                  <a:tcPr marL="109730" marR="109730" marT="54865" marB="54865" anchor="ctr">
                    <a:noFill/>
                  </a:tcPr>
                </a:tc>
                <a:tc>
                  <a:txBody>
                    <a:bodyPr/>
                    <a:lstStyle/>
                    <a:p>
                      <a:endParaRPr lang="en-US" sz="2300" dirty="0"/>
                    </a:p>
                  </a:txBody>
                  <a:tcPr marL="109730" marR="109730" marT="54865" marB="54865">
                    <a:solidFill>
                      <a:srgbClr val="00B050"/>
                    </a:solidFill>
                  </a:tcPr>
                </a:tc>
                <a:tc>
                  <a:txBody>
                    <a:bodyPr/>
                    <a:lstStyle/>
                    <a:p>
                      <a:endParaRPr lang="en-US" sz="2300" dirty="0"/>
                    </a:p>
                  </a:txBody>
                  <a:tcPr marL="109730" marR="109730" marT="54865" marB="54865">
                    <a:solidFill>
                      <a:srgbClr val="00B050"/>
                    </a:solidFill>
                  </a:tcPr>
                </a:tc>
                <a:tc>
                  <a:txBody>
                    <a:bodyPr/>
                    <a:lstStyle/>
                    <a:p>
                      <a:endParaRPr lang="en-US" sz="2300" dirty="0"/>
                    </a:p>
                  </a:txBody>
                  <a:tcPr marL="109730" marR="109730" marT="54865" marB="54865">
                    <a:solidFill>
                      <a:srgbClr val="00B050"/>
                    </a:solidFill>
                  </a:tcPr>
                </a:tc>
                <a:tc>
                  <a:txBody>
                    <a:bodyPr/>
                    <a:lstStyle/>
                    <a:p>
                      <a:endParaRPr lang="en-US" sz="2300" dirty="0"/>
                    </a:p>
                  </a:txBody>
                  <a:tcPr marL="109730" marR="109730" marT="54865" marB="54865">
                    <a:solidFill>
                      <a:srgbClr val="FFFF00"/>
                    </a:solidFill>
                  </a:tcPr>
                </a:tc>
                <a:tc>
                  <a:txBody>
                    <a:bodyPr/>
                    <a:lstStyle/>
                    <a:p>
                      <a:endParaRPr lang="en-US" sz="2300" dirty="0"/>
                    </a:p>
                  </a:txBody>
                  <a:tcPr marL="109730" marR="109730" marT="54865" marB="54865">
                    <a:solidFill>
                      <a:srgbClr val="FFFF00"/>
                    </a:solidFill>
                  </a:tcPr>
                </a:tc>
                <a:extLst>
                  <a:ext uri="{0D108BD9-81ED-4DB2-BD59-A6C34878D82A}">
                    <a16:rowId xmlns:a16="http://schemas.microsoft.com/office/drawing/2014/main" val="10004"/>
                  </a:ext>
                </a:extLst>
              </a:tr>
              <a:tr h="580260">
                <a:tc>
                  <a:txBody>
                    <a:bodyPr/>
                    <a:lstStyle/>
                    <a:p>
                      <a:pPr algn="ctr"/>
                      <a:r>
                        <a:rPr lang="en-US" sz="1600" dirty="0"/>
                        <a:t>1</a:t>
                      </a:r>
                    </a:p>
                  </a:txBody>
                  <a:tcPr marL="109730" marR="109730" marT="54865" marB="54865" anchor="ctr">
                    <a:noFill/>
                  </a:tcPr>
                </a:tc>
                <a:tc>
                  <a:txBody>
                    <a:bodyPr/>
                    <a:lstStyle/>
                    <a:p>
                      <a:endParaRPr lang="en-US" sz="2300" dirty="0"/>
                    </a:p>
                  </a:txBody>
                  <a:tcPr marL="109730" marR="109730" marT="54865" marB="54865">
                    <a:solidFill>
                      <a:srgbClr val="00B050"/>
                    </a:solidFill>
                  </a:tcPr>
                </a:tc>
                <a:tc>
                  <a:txBody>
                    <a:bodyPr/>
                    <a:lstStyle/>
                    <a:p>
                      <a:endParaRPr lang="en-US" sz="2300" dirty="0"/>
                    </a:p>
                  </a:txBody>
                  <a:tcPr marL="109730" marR="109730" marT="54865" marB="54865">
                    <a:solidFill>
                      <a:srgbClr val="00B050"/>
                    </a:solidFill>
                  </a:tcPr>
                </a:tc>
                <a:tc>
                  <a:txBody>
                    <a:bodyPr/>
                    <a:lstStyle/>
                    <a:p>
                      <a:endParaRPr lang="en-US" sz="2300" dirty="0"/>
                    </a:p>
                  </a:txBody>
                  <a:tcPr marL="109730" marR="109730" marT="54865" marB="54865">
                    <a:solidFill>
                      <a:srgbClr val="00B050"/>
                    </a:solidFill>
                  </a:tcPr>
                </a:tc>
                <a:tc>
                  <a:txBody>
                    <a:bodyPr/>
                    <a:lstStyle/>
                    <a:p>
                      <a:endParaRPr lang="en-US" sz="2300" dirty="0"/>
                    </a:p>
                  </a:txBody>
                  <a:tcPr marL="109730" marR="109730" marT="54865" marB="54865">
                    <a:solidFill>
                      <a:srgbClr val="00B050"/>
                    </a:solidFill>
                  </a:tcPr>
                </a:tc>
                <a:tc>
                  <a:txBody>
                    <a:bodyPr/>
                    <a:lstStyle/>
                    <a:p>
                      <a:endParaRPr lang="en-US" sz="2300" dirty="0"/>
                    </a:p>
                  </a:txBody>
                  <a:tcPr marL="109730" marR="109730" marT="54865" marB="54865">
                    <a:solidFill>
                      <a:srgbClr val="FFFF00"/>
                    </a:solidFill>
                  </a:tcPr>
                </a:tc>
                <a:extLst>
                  <a:ext uri="{0D108BD9-81ED-4DB2-BD59-A6C34878D82A}">
                    <a16:rowId xmlns:a16="http://schemas.microsoft.com/office/drawing/2014/main" val="10005"/>
                  </a:ext>
                </a:extLst>
              </a:tr>
            </a:tbl>
          </a:graphicData>
        </a:graphic>
      </p:graphicFrame>
      <p:sp>
        <p:nvSpPr>
          <p:cNvPr id="184375" name="TextBox 277"/>
          <p:cNvSpPr txBox="1">
            <a:spLocks noChangeArrowheads="1"/>
          </p:cNvSpPr>
          <p:nvPr/>
        </p:nvSpPr>
        <p:spPr bwMode="auto">
          <a:xfrm>
            <a:off x="3406775" y="1793810"/>
            <a:ext cx="2362200" cy="338137"/>
          </a:xfrm>
          <a:prstGeom prst="rect">
            <a:avLst/>
          </a:prstGeom>
          <a:noFill/>
          <a:ln w="9525">
            <a:noFill/>
            <a:miter lim="800000"/>
            <a:headEnd/>
            <a:tailEnd/>
          </a:ln>
        </p:spPr>
        <p:txBody>
          <a:bodyPr>
            <a:spAutoFit/>
          </a:bodyPr>
          <a:lstStyle/>
          <a:p>
            <a:pPr algn="ctr"/>
            <a:r>
              <a:rPr lang="en-US" sz="1600" dirty="0">
                <a:latin typeface="Arial" charset="0"/>
                <a:ea typeface="Arial" charset="0"/>
                <a:cs typeface="Arial" charset="0"/>
              </a:rPr>
              <a:t>KEMUNGKINAN</a:t>
            </a:r>
          </a:p>
        </p:txBody>
      </p:sp>
      <p:sp>
        <p:nvSpPr>
          <p:cNvPr id="184376" name="TextBox 278"/>
          <p:cNvSpPr txBox="1">
            <a:spLocks noChangeArrowheads="1"/>
          </p:cNvSpPr>
          <p:nvPr/>
        </p:nvSpPr>
        <p:spPr bwMode="auto">
          <a:xfrm rot="-5400000">
            <a:off x="992982" y="3990116"/>
            <a:ext cx="2362200" cy="338137"/>
          </a:xfrm>
          <a:prstGeom prst="rect">
            <a:avLst/>
          </a:prstGeom>
          <a:noFill/>
          <a:ln w="9525">
            <a:noFill/>
            <a:miter lim="800000"/>
            <a:headEnd/>
            <a:tailEnd/>
          </a:ln>
        </p:spPr>
        <p:txBody>
          <a:bodyPr>
            <a:spAutoFit/>
          </a:bodyPr>
          <a:lstStyle/>
          <a:p>
            <a:pPr algn="ctr"/>
            <a:r>
              <a:rPr lang="en-US" sz="1600" dirty="0">
                <a:latin typeface="Arial" charset="0"/>
                <a:ea typeface="Arial" charset="0"/>
                <a:cs typeface="Arial" charset="0"/>
              </a:rPr>
              <a:t>DAMPAK</a:t>
            </a:r>
          </a:p>
        </p:txBody>
      </p:sp>
      <p:sp>
        <p:nvSpPr>
          <p:cNvPr id="280" name="Oval 279"/>
          <p:cNvSpPr/>
          <p:nvPr/>
        </p:nvSpPr>
        <p:spPr>
          <a:xfrm>
            <a:off x="6241676" y="2770336"/>
            <a:ext cx="263425" cy="2519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1100" dirty="0">
                <a:latin typeface="Arial" charset="0"/>
                <a:ea typeface="Arial" charset="0"/>
                <a:cs typeface="Arial" charset="0"/>
              </a:rPr>
              <a:t>A</a:t>
            </a:r>
          </a:p>
        </p:txBody>
      </p:sp>
      <p:sp>
        <p:nvSpPr>
          <p:cNvPr id="281" name="Oval 280"/>
          <p:cNvSpPr/>
          <p:nvPr/>
        </p:nvSpPr>
        <p:spPr>
          <a:xfrm>
            <a:off x="6241675" y="3377897"/>
            <a:ext cx="263425" cy="2519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1100" dirty="0">
                <a:latin typeface="Arial" charset="0"/>
                <a:ea typeface="Arial" charset="0"/>
                <a:cs typeface="Arial" charset="0"/>
              </a:rPr>
              <a:t>B</a:t>
            </a:r>
          </a:p>
        </p:txBody>
      </p:sp>
      <p:sp>
        <p:nvSpPr>
          <p:cNvPr id="282" name="Oval 281"/>
          <p:cNvSpPr/>
          <p:nvPr/>
        </p:nvSpPr>
        <p:spPr>
          <a:xfrm>
            <a:off x="5493906" y="3377897"/>
            <a:ext cx="263425" cy="2519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1100" dirty="0">
                <a:latin typeface="Arial" charset="0"/>
                <a:ea typeface="Arial" charset="0"/>
                <a:cs typeface="Arial" charset="0"/>
              </a:rPr>
              <a:t>C</a:t>
            </a:r>
          </a:p>
        </p:txBody>
      </p:sp>
      <p:sp>
        <p:nvSpPr>
          <p:cNvPr id="283" name="Oval 282"/>
          <p:cNvSpPr/>
          <p:nvPr/>
        </p:nvSpPr>
        <p:spPr>
          <a:xfrm>
            <a:off x="4103189" y="2799112"/>
            <a:ext cx="263425" cy="2519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1100" dirty="0">
                <a:latin typeface="Arial" charset="0"/>
                <a:ea typeface="Arial" charset="0"/>
                <a:cs typeface="Arial" charset="0"/>
              </a:rPr>
              <a:t>D</a:t>
            </a:r>
          </a:p>
        </p:txBody>
      </p:sp>
      <p:sp>
        <p:nvSpPr>
          <p:cNvPr id="284" name="Oval 283"/>
          <p:cNvSpPr/>
          <p:nvPr/>
        </p:nvSpPr>
        <p:spPr>
          <a:xfrm>
            <a:off x="4073692" y="5093796"/>
            <a:ext cx="263425" cy="2519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1100" dirty="0">
                <a:latin typeface="Arial" charset="0"/>
                <a:ea typeface="Arial" charset="0"/>
                <a:cs typeface="Arial" charset="0"/>
              </a:rPr>
              <a:t>E</a:t>
            </a:r>
          </a:p>
        </p:txBody>
      </p:sp>
      <p:sp>
        <p:nvSpPr>
          <p:cNvPr id="285" name="Oval 284"/>
          <p:cNvSpPr/>
          <p:nvPr/>
        </p:nvSpPr>
        <p:spPr>
          <a:xfrm>
            <a:off x="4824924" y="2770332"/>
            <a:ext cx="263425" cy="2519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1100" dirty="0">
                <a:latin typeface="Arial" charset="0"/>
                <a:ea typeface="Arial" charset="0"/>
                <a:cs typeface="Arial" charset="0"/>
              </a:rPr>
              <a:t>A</a:t>
            </a:r>
          </a:p>
        </p:txBody>
      </p:sp>
      <p:sp>
        <p:nvSpPr>
          <p:cNvPr id="286" name="Oval 285"/>
          <p:cNvSpPr/>
          <p:nvPr/>
        </p:nvSpPr>
        <p:spPr>
          <a:xfrm>
            <a:off x="5533299" y="4520830"/>
            <a:ext cx="263425" cy="2519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1100" dirty="0">
                <a:latin typeface="Arial" charset="0"/>
                <a:ea typeface="Arial" charset="0"/>
                <a:cs typeface="Arial" charset="0"/>
              </a:rPr>
              <a:t>B</a:t>
            </a:r>
          </a:p>
        </p:txBody>
      </p:sp>
      <p:sp>
        <p:nvSpPr>
          <p:cNvPr id="287" name="Oval 286"/>
          <p:cNvSpPr/>
          <p:nvPr/>
        </p:nvSpPr>
        <p:spPr>
          <a:xfrm>
            <a:off x="4811411" y="3963926"/>
            <a:ext cx="263425" cy="2519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1100" dirty="0">
                <a:latin typeface="Arial" charset="0"/>
                <a:ea typeface="Arial" charset="0"/>
                <a:cs typeface="Arial" charset="0"/>
              </a:rPr>
              <a:t>C</a:t>
            </a:r>
          </a:p>
        </p:txBody>
      </p:sp>
      <p:sp>
        <p:nvSpPr>
          <p:cNvPr id="288" name="Oval 287"/>
          <p:cNvSpPr/>
          <p:nvPr/>
        </p:nvSpPr>
        <p:spPr>
          <a:xfrm>
            <a:off x="4117042" y="3956683"/>
            <a:ext cx="263425" cy="2519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1100" dirty="0">
                <a:latin typeface="Arial" charset="0"/>
                <a:ea typeface="Arial" charset="0"/>
                <a:cs typeface="Arial" charset="0"/>
              </a:rPr>
              <a:t>D</a:t>
            </a:r>
          </a:p>
        </p:txBody>
      </p:sp>
      <p:cxnSp>
        <p:nvCxnSpPr>
          <p:cNvPr id="289" name="Straight Arrow Connector 288"/>
          <p:cNvCxnSpPr>
            <a:endCxn id="285" idx="6"/>
          </p:cNvCxnSpPr>
          <p:nvPr/>
        </p:nvCxnSpPr>
        <p:spPr>
          <a:xfrm flipH="1" flipV="1">
            <a:off x="5087938" y="2895535"/>
            <a:ext cx="115411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a:endCxn id="286" idx="7"/>
          </p:cNvCxnSpPr>
          <p:nvPr/>
        </p:nvCxnSpPr>
        <p:spPr>
          <a:xfrm flipH="1">
            <a:off x="5757863" y="3592447"/>
            <a:ext cx="522287" cy="9652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1" name="Straight Arrow Connector 290"/>
          <p:cNvCxnSpPr>
            <a:endCxn id="287" idx="7"/>
          </p:cNvCxnSpPr>
          <p:nvPr/>
        </p:nvCxnSpPr>
        <p:spPr>
          <a:xfrm flipH="1">
            <a:off x="5035550" y="3592447"/>
            <a:ext cx="496888" cy="4079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2" name="Straight Arrow Connector 291"/>
          <p:cNvCxnSpPr>
            <a:stCxn id="283" idx="4"/>
            <a:endCxn id="288" idx="0"/>
          </p:cNvCxnSpPr>
          <p:nvPr/>
        </p:nvCxnSpPr>
        <p:spPr>
          <a:xfrm>
            <a:off x="4235450" y="3051110"/>
            <a:ext cx="12700" cy="9048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3" name="Oval 292"/>
          <p:cNvSpPr/>
          <p:nvPr/>
        </p:nvSpPr>
        <p:spPr>
          <a:xfrm>
            <a:off x="4459769" y="5685488"/>
            <a:ext cx="350620" cy="304800"/>
          </a:xfrm>
          <a:prstGeom prst="ellipse">
            <a:avLst/>
          </a:prstGeom>
          <a:ln w="19050">
            <a:no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1400" b="1" dirty="0">
                <a:latin typeface="Arial" charset="0"/>
                <a:ea typeface="Arial" charset="0"/>
                <a:cs typeface="Arial" charset="0"/>
              </a:rPr>
              <a:t>C</a:t>
            </a:r>
          </a:p>
        </p:txBody>
      </p:sp>
      <p:sp>
        <p:nvSpPr>
          <p:cNvPr id="294" name="Oval 293"/>
          <p:cNvSpPr/>
          <p:nvPr/>
        </p:nvSpPr>
        <p:spPr>
          <a:xfrm>
            <a:off x="5266294" y="5685487"/>
            <a:ext cx="350620" cy="3048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1400" b="1" dirty="0">
                <a:latin typeface="Arial" charset="0"/>
                <a:ea typeface="Arial" charset="0"/>
                <a:cs typeface="Arial" charset="0"/>
              </a:rPr>
              <a:t>I</a:t>
            </a:r>
          </a:p>
        </p:txBody>
      </p:sp>
      <p:cxnSp>
        <p:nvCxnSpPr>
          <p:cNvPr id="295" name="Straight Arrow Connector 294"/>
          <p:cNvCxnSpPr/>
          <p:nvPr/>
        </p:nvCxnSpPr>
        <p:spPr>
          <a:xfrm flipH="1">
            <a:off x="4889973" y="5914088"/>
            <a:ext cx="45561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415" name="TextBox 295"/>
          <p:cNvSpPr txBox="1">
            <a:spLocks noChangeArrowheads="1"/>
          </p:cNvSpPr>
          <p:nvPr/>
        </p:nvSpPr>
        <p:spPr bwMode="auto">
          <a:xfrm>
            <a:off x="3463925" y="5952575"/>
            <a:ext cx="3236913" cy="523220"/>
          </a:xfrm>
          <a:prstGeom prst="rect">
            <a:avLst/>
          </a:prstGeom>
          <a:noFill/>
          <a:ln w="9525">
            <a:noFill/>
            <a:miter lim="800000"/>
            <a:headEnd/>
            <a:tailEnd/>
          </a:ln>
        </p:spPr>
        <p:txBody>
          <a:bodyPr>
            <a:spAutoFit/>
          </a:bodyPr>
          <a:lstStyle/>
          <a:p>
            <a:r>
              <a:rPr lang="en-US" sz="1400" dirty="0">
                <a:latin typeface="Arial" charset="0"/>
                <a:ea typeface="Arial" charset="0"/>
                <a:cs typeface="Arial" charset="0"/>
              </a:rPr>
              <a:t>Legend : - I = Tingkat Risiko Inheren</a:t>
            </a:r>
            <a:br>
              <a:rPr lang="en-US" sz="1400" dirty="0">
                <a:latin typeface="Arial" charset="0"/>
                <a:ea typeface="Arial" charset="0"/>
                <a:cs typeface="Arial" charset="0"/>
              </a:rPr>
            </a:br>
            <a:r>
              <a:rPr lang="en-US" sz="1400" dirty="0">
                <a:latin typeface="Arial" charset="0"/>
                <a:ea typeface="Arial" charset="0"/>
                <a:cs typeface="Arial" charset="0"/>
              </a:rPr>
              <a:t>                - C = Tingkat Risiko</a:t>
            </a:r>
            <a:r>
              <a:rPr lang="id-ID" sz="1400">
                <a:latin typeface="Arial" charset="0"/>
                <a:ea typeface="Arial" charset="0"/>
                <a:cs typeface="Arial" charset="0"/>
              </a:rPr>
              <a:t> Riil</a:t>
            </a:r>
            <a:endParaRPr lang="en-US" sz="1400" dirty="0">
              <a:latin typeface="Arial" charset="0"/>
              <a:ea typeface="Arial" charset="0"/>
              <a:cs typeface="Arial" charset="0"/>
            </a:endParaRPr>
          </a:p>
        </p:txBody>
      </p:sp>
    </p:spTree>
    <p:extLst>
      <p:ext uri="{BB962C8B-B14F-4D97-AF65-F5344CB8AC3E}">
        <p14:creationId xmlns:p14="http://schemas.microsoft.com/office/powerpoint/2010/main" val="2447217115"/>
      </p:ext>
    </p:extLst>
  </p:cSld>
  <p:clrMapOvr>
    <a:masterClrMapping/>
  </p:clrMapOvr>
  <p:transition>
    <p:cove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467600" y="6492875"/>
            <a:ext cx="1219200" cy="365125"/>
          </a:xfrm>
          <a:prstGeom prst="rect">
            <a:avLst/>
          </a:prstGeom>
        </p:spPr>
        <p:txBody>
          <a:bodyPr/>
          <a:lstStyle/>
          <a:p>
            <a:fld id="{410BE847-24E7-4C05-9829-3CE08EA2CD6D}" type="slidenum">
              <a:rPr lang="en-US">
                <a:latin typeface="Arial" charset="0"/>
                <a:ea typeface="Arial" charset="0"/>
                <a:cs typeface="Arial" charset="0"/>
              </a:rPr>
              <a:pPr/>
              <a:t>101</a:t>
            </a:fld>
            <a:endParaRPr lang="en-US" dirty="0">
              <a:latin typeface="Arial" charset="0"/>
              <a:ea typeface="Arial" charset="0"/>
              <a:cs typeface="Arial" charset="0"/>
            </a:endParaRPr>
          </a:p>
        </p:txBody>
      </p:sp>
      <p:sp>
        <p:nvSpPr>
          <p:cNvPr id="11" name="Content Placeholder 2"/>
          <p:cNvSpPr txBox="1">
            <a:spLocks/>
          </p:cNvSpPr>
          <p:nvPr/>
        </p:nvSpPr>
        <p:spPr>
          <a:xfrm>
            <a:off x="4267200" y="2057400"/>
            <a:ext cx="46482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US" sz="1800" dirty="0" err="1">
                <a:latin typeface="Arial" charset="0"/>
                <a:ea typeface="Arial" charset="0"/>
                <a:cs typeface="Arial" charset="0"/>
              </a:rPr>
              <a:t>Pengembangan</a:t>
            </a:r>
            <a:r>
              <a:rPr lang="en-US" sz="1800" dirty="0">
                <a:latin typeface="Arial" charset="0"/>
                <a:ea typeface="Arial" charset="0"/>
                <a:cs typeface="Arial" charset="0"/>
              </a:rPr>
              <a:t> </a:t>
            </a:r>
            <a:r>
              <a:rPr lang="en-US" sz="1800" dirty="0" err="1">
                <a:latin typeface="Arial" charset="0"/>
                <a:ea typeface="Arial" charset="0"/>
                <a:cs typeface="Arial" charset="0"/>
              </a:rPr>
              <a:t>rencana</a:t>
            </a:r>
            <a:r>
              <a:rPr lang="en-US" sz="1800" dirty="0">
                <a:latin typeface="Arial" charset="0"/>
                <a:ea typeface="Arial" charset="0"/>
                <a:cs typeface="Arial" charset="0"/>
              </a:rPr>
              <a:t> </a:t>
            </a:r>
            <a:r>
              <a:rPr lang="en-US" sz="1800" dirty="0" err="1">
                <a:latin typeface="Arial" charset="0"/>
                <a:ea typeface="Arial" charset="0"/>
                <a:cs typeface="Arial" charset="0"/>
              </a:rPr>
              <a:t>perlakuan</a:t>
            </a:r>
            <a:r>
              <a:rPr lang="en-US" sz="1800" dirty="0">
                <a:latin typeface="Arial" charset="0"/>
                <a:ea typeface="Arial" charset="0"/>
                <a:cs typeface="Arial" charset="0"/>
              </a:rPr>
              <a:t> </a:t>
            </a:r>
            <a:r>
              <a:rPr lang="en-US" sz="1800" dirty="0" err="1">
                <a:latin typeface="Arial" charset="0"/>
                <a:ea typeface="Arial" charset="0"/>
                <a:cs typeface="Arial" charset="0"/>
              </a:rPr>
              <a:t>risiko</a:t>
            </a:r>
            <a:r>
              <a:rPr lang="en-US" sz="1800" dirty="0">
                <a:latin typeface="Arial" charset="0"/>
                <a:ea typeface="Arial" charset="0"/>
                <a:cs typeface="Arial" charset="0"/>
              </a:rPr>
              <a:t> yang </a:t>
            </a:r>
            <a:r>
              <a:rPr lang="en-US" sz="1800" dirty="0" err="1">
                <a:latin typeface="Arial" charset="0"/>
                <a:ea typeface="Arial" charset="0"/>
                <a:cs typeface="Arial" charset="0"/>
              </a:rPr>
              <a:t>efektif</a:t>
            </a:r>
            <a:r>
              <a:rPr lang="en-US" sz="1800" dirty="0">
                <a:latin typeface="Arial" charset="0"/>
                <a:ea typeface="Arial" charset="0"/>
                <a:cs typeface="Arial" charset="0"/>
              </a:rPr>
              <a:t> </a:t>
            </a:r>
            <a:r>
              <a:rPr lang="en-US" sz="1800" dirty="0" err="1">
                <a:latin typeface="Arial" charset="0"/>
                <a:ea typeface="Arial" charset="0"/>
                <a:cs typeface="Arial" charset="0"/>
              </a:rPr>
              <a:t>melibatkan</a:t>
            </a:r>
            <a:r>
              <a:rPr lang="en-US" sz="1800" dirty="0">
                <a:latin typeface="Arial" charset="0"/>
                <a:ea typeface="Arial" charset="0"/>
                <a:cs typeface="Arial" charset="0"/>
              </a:rPr>
              <a:t>:</a:t>
            </a:r>
            <a:endParaRPr lang="id-ID" sz="1800" dirty="0">
              <a:latin typeface="Arial" charset="0"/>
              <a:ea typeface="Arial" charset="0"/>
              <a:cs typeface="Arial" charset="0"/>
            </a:endParaRPr>
          </a:p>
          <a:p>
            <a:pPr marL="685800" lvl="4" indent="-342900" fontAlgn="auto">
              <a:spcAft>
                <a:spcPts val="0"/>
              </a:spcAft>
              <a:buFont typeface="Calibri" pitchFamily="34" charset="0"/>
              <a:buChar char="–"/>
              <a:defRPr/>
            </a:pPr>
            <a:r>
              <a:rPr lang="en-US" sz="1600" dirty="0" err="1">
                <a:latin typeface="Arial" charset="0"/>
                <a:ea typeface="Arial" charset="0"/>
                <a:cs typeface="Arial" charset="0"/>
              </a:rPr>
              <a:t>Keputusan</a:t>
            </a:r>
            <a:r>
              <a:rPr lang="en-US" sz="1600" dirty="0">
                <a:latin typeface="Arial" charset="0"/>
                <a:ea typeface="Arial" charset="0"/>
                <a:cs typeface="Arial" charset="0"/>
              </a:rPr>
              <a:t> </a:t>
            </a:r>
            <a:r>
              <a:rPr lang="en-US" sz="1600" dirty="0" err="1">
                <a:latin typeface="Arial" charset="0"/>
                <a:ea typeface="Arial" charset="0"/>
                <a:cs typeface="Arial" charset="0"/>
              </a:rPr>
              <a:t>untuk</a:t>
            </a:r>
            <a:r>
              <a:rPr lang="en-US" sz="1600" dirty="0">
                <a:latin typeface="Arial" charset="0"/>
                <a:ea typeface="Arial" charset="0"/>
                <a:cs typeface="Arial" charset="0"/>
              </a:rPr>
              <a:t> </a:t>
            </a:r>
            <a:r>
              <a:rPr lang="en-US" sz="1600" dirty="0" err="1">
                <a:latin typeface="Arial" charset="0"/>
                <a:ea typeface="Arial" charset="0"/>
                <a:cs typeface="Arial" charset="0"/>
              </a:rPr>
              <a:t>menghindari</a:t>
            </a:r>
            <a:r>
              <a:rPr lang="en-US" sz="1600" dirty="0">
                <a:latin typeface="Arial" charset="0"/>
                <a:ea typeface="Arial" charset="0"/>
                <a:cs typeface="Arial" charset="0"/>
              </a:rPr>
              <a:t>, </a:t>
            </a:r>
            <a:r>
              <a:rPr lang="en-US" sz="1600" dirty="0" err="1">
                <a:latin typeface="Arial" charset="0"/>
                <a:ea typeface="Arial" charset="0"/>
                <a:cs typeface="Arial" charset="0"/>
              </a:rPr>
              <a:t>menerima</a:t>
            </a:r>
            <a:r>
              <a:rPr lang="en-US" sz="1600" dirty="0">
                <a:latin typeface="Arial" charset="0"/>
                <a:ea typeface="Arial" charset="0"/>
                <a:cs typeface="Arial" charset="0"/>
              </a:rPr>
              <a:t>, </a:t>
            </a:r>
            <a:r>
              <a:rPr lang="en-US" sz="1600" dirty="0" err="1">
                <a:latin typeface="Arial" charset="0"/>
                <a:ea typeface="Arial" charset="0"/>
                <a:cs typeface="Arial" charset="0"/>
              </a:rPr>
              <a:t>mentransfer</a:t>
            </a:r>
            <a:r>
              <a:rPr lang="en-US" sz="1600" dirty="0">
                <a:latin typeface="Arial" charset="0"/>
                <a:ea typeface="Arial" charset="0"/>
                <a:cs typeface="Arial" charset="0"/>
              </a:rPr>
              <a:t>, </a:t>
            </a:r>
            <a:r>
              <a:rPr lang="en-US" sz="1600" dirty="0" err="1">
                <a:latin typeface="Arial" charset="0"/>
                <a:ea typeface="Arial" charset="0"/>
                <a:cs typeface="Arial" charset="0"/>
              </a:rPr>
              <a:t>atau</a:t>
            </a:r>
            <a:r>
              <a:rPr lang="en-US" sz="1600" dirty="0">
                <a:latin typeface="Arial" charset="0"/>
                <a:ea typeface="Arial" charset="0"/>
                <a:cs typeface="Arial" charset="0"/>
              </a:rPr>
              <a:t> </a:t>
            </a:r>
            <a:r>
              <a:rPr lang="en-US" sz="1600" dirty="0" err="1">
                <a:latin typeface="Arial" charset="0"/>
                <a:ea typeface="Arial" charset="0"/>
                <a:cs typeface="Arial" charset="0"/>
              </a:rPr>
              <a:t>mengurangi</a:t>
            </a:r>
            <a:r>
              <a:rPr lang="en-US" sz="1600" dirty="0">
                <a:latin typeface="Arial" charset="0"/>
                <a:ea typeface="Arial" charset="0"/>
                <a:cs typeface="Arial" charset="0"/>
              </a:rPr>
              <a:t> </a:t>
            </a:r>
            <a:r>
              <a:rPr lang="en-US" sz="1600" dirty="0" err="1">
                <a:latin typeface="Arial" charset="0"/>
                <a:ea typeface="Arial" charset="0"/>
                <a:cs typeface="Arial" charset="0"/>
              </a:rPr>
              <a:t>risiko</a:t>
            </a:r>
            <a:endParaRPr lang="en-US" sz="1600" dirty="0">
              <a:latin typeface="Arial" charset="0"/>
              <a:ea typeface="Arial" charset="0"/>
              <a:cs typeface="Arial" charset="0"/>
            </a:endParaRPr>
          </a:p>
          <a:p>
            <a:pPr marL="685800" lvl="4" indent="-342900" fontAlgn="auto">
              <a:spcAft>
                <a:spcPts val="0"/>
              </a:spcAft>
              <a:buFont typeface="Calibri" pitchFamily="34" charset="0"/>
              <a:buChar char="–"/>
              <a:defRPr/>
            </a:pPr>
            <a:r>
              <a:rPr lang="en-US" sz="1600" dirty="0" err="1">
                <a:latin typeface="Arial" charset="0"/>
                <a:ea typeface="Arial" charset="0"/>
                <a:cs typeface="Arial" charset="0"/>
              </a:rPr>
              <a:t>Analisis</a:t>
            </a:r>
            <a:r>
              <a:rPr lang="en-US" sz="1600" dirty="0">
                <a:latin typeface="Arial" charset="0"/>
                <a:ea typeface="Arial" charset="0"/>
                <a:cs typeface="Arial" charset="0"/>
              </a:rPr>
              <a:t> </a:t>
            </a:r>
            <a:r>
              <a:rPr lang="en-US" sz="1600" dirty="0" err="1">
                <a:latin typeface="Arial" charset="0"/>
                <a:ea typeface="Arial" charset="0"/>
                <a:cs typeface="Arial" charset="0"/>
              </a:rPr>
              <a:t>biaya</a:t>
            </a:r>
            <a:r>
              <a:rPr lang="en-US" sz="1600" dirty="0">
                <a:latin typeface="Arial" charset="0"/>
                <a:ea typeface="Arial" charset="0"/>
                <a:cs typeface="Arial" charset="0"/>
              </a:rPr>
              <a:t> </a:t>
            </a:r>
            <a:r>
              <a:rPr lang="en-US" sz="1600" dirty="0" err="1">
                <a:latin typeface="Arial" charset="0"/>
                <a:ea typeface="Arial" charset="0"/>
                <a:cs typeface="Arial" charset="0"/>
              </a:rPr>
              <a:t>manfaat</a:t>
            </a:r>
            <a:r>
              <a:rPr lang="en-US" sz="1600" dirty="0">
                <a:latin typeface="Arial" charset="0"/>
                <a:ea typeface="Arial" charset="0"/>
                <a:cs typeface="Arial" charset="0"/>
              </a:rPr>
              <a:t> (CBA)</a:t>
            </a:r>
          </a:p>
          <a:p>
            <a:pPr marL="685800" lvl="4" indent="-342900" fontAlgn="auto">
              <a:spcAft>
                <a:spcPts val="0"/>
              </a:spcAft>
              <a:buFont typeface="Calibri" pitchFamily="34" charset="0"/>
              <a:buChar char="–"/>
              <a:defRPr/>
            </a:pPr>
            <a:r>
              <a:rPr lang="en-US" sz="1600" dirty="0" err="1">
                <a:latin typeface="Arial" charset="0"/>
                <a:ea typeface="Arial" charset="0"/>
                <a:cs typeface="Arial" charset="0"/>
              </a:rPr>
              <a:t>Rencana</a:t>
            </a:r>
            <a:r>
              <a:rPr lang="en-US" sz="1600" dirty="0">
                <a:latin typeface="Arial" charset="0"/>
                <a:ea typeface="Arial" charset="0"/>
                <a:cs typeface="Arial" charset="0"/>
              </a:rPr>
              <a:t> </a:t>
            </a:r>
            <a:r>
              <a:rPr lang="en-US" sz="1600" dirty="0" err="1">
                <a:latin typeface="Arial" charset="0"/>
                <a:ea typeface="Arial" charset="0"/>
                <a:cs typeface="Arial" charset="0"/>
              </a:rPr>
              <a:t>tindakan</a:t>
            </a:r>
            <a:r>
              <a:rPr lang="en-US" sz="1600" dirty="0">
                <a:latin typeface="Arial" charset="0"/>
                <a:ea typeface="Arial" charset="0"/>
                <a:cs typeface="Arial" charset="0"/>
              </a:rPr>
              <a:t> detail</a:t>
            </a:r>
          </a:p>
          <a:p>
            <a:pPr marL="685800" lvl="4" indent="-342900" fontAlgn="auto">
              <a:spcAft>
                <a:spcPts val="0"/>
              </a:spcAft>
              <a:buFont typeface="Calibri" pitchFamily="34" charset="0"/>
              <a:buChar char="–"/>
              <a:defRPr/>
            </a:pPr>
            <a:r>
              <a:rPr lang="en-US" sz="1600" dirty="0" err="1">
                <a:latin typeface="Arial" charset="0"/>
                <a:ea typeface="Arial" charset="0"/>
                <a:cs typeface="Arial" charset="0"/>
              </a:rPr>
              <a:t>Jadwal</a:t>
            </a:r>
            <a:r>
              <a:rPr lang="en-US" sz="1600" dirty="0">
                <a:latin typeface="Arial" charset="0"/>
                <a:ea typeface="Arial" charset="0"/>
                <a:cs typeface="Arial" charset="0"/>
              </a:rPr>
              <a:t>/</a:t>
            </a:r>
            <a:r>
              <a:rPr lang="en-US" sz="1600" dirty="0" err="1">
                <a:latin typeface="Arial" charset="0"/>
                <a:ea typeface="Arial" charset="0"/>
                <a:cs typeface="Arial" charset="0"/>
              </a:rPr>
              <a:t>durasi</a:t>
            </a:r>
            <a:r>
              <a:rPr lang="en-US" sz="1600" dirty="0">
                <a:latin typeface="Arial" charset="0"/>
                <a:ea typeface="Arial" charset="0"/>
                <a:cs typeface="Arial" charset="0"/>
              </a:rPr>
              <a:t> </a:t>
            </a:r>
            <a:r>
              <a:rPr lang="en-US" sz="1600" dirty="0" err="1">
                <a:latin typeface="Arial" charset="0"/>
                <a:ea typeface="Arial" charset="0"/>
                <a:cs typeface="Arial" charset="0"/>
              </a:rPr>
              <a:t>implementasi</a:t>
            </a:r>
            <a:endParaRPr lang="en-US" sz="1600" dirty="0">
              <a:latin typeface="Arial" charset="0"/>
              <a:ea typeface="Arial" charset="0"/>
              <a:cs typeface="Arial" charset="0"/>
            </a:endParaRPr>
          </a:p>
          <a:p>
            <a:pPr marL="685800" lvl="4" indent="-342900" fontAlgn="auto">
              <a:spcAft>
                <a:spcPts val="0"/>
              </a:spcAft>
              <a:buFont typeface="Calibri" pitchFamily="34" charset="0"/>
              <a:buChar char="–"/>
              <a:defRPr/>
            </a:pPr>
            <a:r>
              <a:rPr lang="en-US" sz="1600" dirty="0" err="1">
                <a:latin typeface="Arial" charset="0"/>
                <a:ea typeface="Arial" charset="0"/>
                <a:cs typeface="Arial" charset="0"/>
              </a:rPr>
              <a:t>Pelaksana</a:t>
            </a:r>
            <a:r>
              <a:rPr lang="en-US" sz="1600" dirty="0">
                <a:latin typeface="Arial" charset="0"/>
                <a:ea typeface="Arial" charset="0"/>
                <a:cs typeface="Arial" charset="0"/>
              </a:rPr>
              <a:t> </a:t>
            </a:r>
            <a:r>
              <a:rPr lang="en-US" sz="1600" dirty="0" err="1">
                <a:latin typeface="Arial" charset="0"/>
                <a:ea typeface="Arial" charset="0"/>
                <a:cs typeface="Arial" charset="0"/>
              </a:rPr>
              <a:t>dan</a:t>
            </a:r>
            <a:r>
              <a:rPr lang="en-US" sz="1600" dirty="0">
                <a:latin typeface="Arial" charset="0"/>
                <a:ea typeface="Arial" charset="0"/>
                <a:cs typeface="Arial" charset="0"/>
              </a:rPr>
              <a:t> </a:t>
            </a:r>
            <a:r>
              <a:rPr lang="en-US" sz="1600" dirty="0" err="1">
                <a:latin typeface="Arial" charset="0"/>
                <a:ea typeface="Arial" charset="0"/>
                <a:cs typeface="Arial" charset="0"/>
              </a:rPr>
              <a:t>pihak</a:t>
            </a:r>
            <a:r>
              <a:rPr lang="en-US" sz="1600" dirty="0">
                <a:latin typeface="Arial" charset="0"/>
                <a:ea typeface="Arial" charset="0"/>
                <a:cs typeface="Arial" charset="0"/>
              </a:rPr>
              <a:t> yang </a:t>
            </a:r>
            <a:r>
              <a:rPr lang="en-US" sz="1600" dirty="0" err="1">
                <a:latin typeface="Arial" charset="0"/>
                <a:ea typeface="Arial" charset="0"/>
                <a:cs typeface="Arial" charset="0"/>
              </a:rPr>
              <a:t>terlibat</a:t>
            </a:r>
            <a:endParaRPr lang="en-US" sz="1600" dirty="0">
              <a:latin typeface="Arial" charset="0"/>
              <a:ea typeface="Arial" charset="0"/>
              <a:cs typeface="Arial" charset="0"/>
            </a:endParaRPr>
          </a:p>
          <a:p>
            <a:pPr marL="685800" lvl="4" indent="-342900" fontAlgn="auto">
              <a:spcAft>
                <a:spcPts val="0"/>
              </a:spcAft>
              <a:buFont typeface="Calibri" pitchFamily="34" charset="0"/>
              <a:buChar char="–"/>
              <a:defRPr/>
            </a:pPr>
            <a:r>
              <a:rPr lang="en-US" sz="1600" dirty="0" err="1">
                <a:latin typeface="Arial" charset="0"/>
                <a:ea typeface="Arial" charset="0"/>
                <a:cs typeface="Arial" charset="0"/>
              </a:rPr>
              <a:t>Sumber</a:t>
            </a:r>
            <a:r>
              <a:rPr lang="en-US" sz="1600" dirty="0">
                <a:latin typeface="Arial" charset="0"/>
                <a:ea typeface="Arial" charset="0"/>
                <a:cs typeface="Arial" charset="0"/>
              </a:rPr>
              <a:t> </a:t>
            </a:r>
            <a:r>
              <a:rPr lang="en-US" sz="1600" dirty="0" err="1">
                <a:latin typeface="Arial" charset="0"/>
                <a:ea typeface="Arial" charset="0"/>
                <a:cs typeface="Arial" charset="0"/>
              </a:rPr>
              <a:t>daya</a:t>
            </a:r>
            <a:r>
              <a:rPr lang="en-US" sz="1600" dirty="0">
                <a:latin typeface="Arial" charset="0"/>
                <a:ea typeface="Arial" charset="0"/>
                <a:cs typeface="Arial" charset="0"/>
              </a:rPr>
              <a:t> yang </a:t>
            </a:r>
            <a:r>
              <a:rPr lang="en-US" sz="1600" dirty="0" err="1">
                <a:latin typeface="Arial" charset="0"/>
                <a:ea typeface="Arial" charset="0"/>
                <a:cs typeface="Arial" charset="0"/>
              </a:rPr>
              <a:t>diperlukan</a:t>
            </a:r>
            <a:endParaRPr lang="en-US" sz="1600" dirty="0">
              <a:latin typeface="Arial" charset="0"/>
              <a:ea typeface="Arial" charset="0"/>
              <a:cs typeface="Arial" charset="0"/>
            </a:endParaRPr>
          </a:p>
          <a:p>
            <a:pPr marL="685800" lvl="4" indent="-342900" fontAlgn="auto">
              <a:spcAft>
                <a:spcPts val="0"/>
              </a:spcAft>
              <a:buFont typeface="Calibri" pitchFamily="34" charset="0"/>
              <a:buChar char="–"/>
              <a:defRPr/>
            </a:pPr>
            <a:r>
              <a:rPr lang="en-US" sz="1600" dirty="0" err="1">
                <a:latin typeface="Arial" charset="0"/>
                <a:ea typeface="Arial" charset="0"/>
                <a:cs typeface="Arial" charset="0"/>
              </a:rPr>
              <a:t>Biaya</a:t>
            </a:r>
            <a:r>
              <a:rPr lang="en-US" sz="1600" dirty="0">
                <a:latin typeface="Arial" charset="0"/>
                <a:ea typeface="Arial" charset="0"/>
                <a:cs typeface="Arial" charset="0"/>
              </a:rPr>
              <a:t> </a:t>
            </a:r>
            <a:r>
              <a:rPr lang="en-US" sz="1600" dirty="0" err="1">
                <a:latin typeface="Arial" charset="0"/>
                <a:ea typeface="Arial" charset="0"/>
                <a:cs typeface="Arial" charset="0"/>
              </a:rPr>
              <a:t>perlakuan</a:t>
            </a:r>
            <a:endParaRPr lang="id-ID" sz="1600" dirty="0">
              <a:latin typeface="Arial" charset="0"/>
              <a:ea typeface="Arial" charset="0"/>
              <a:cs typeface="Arial" charset="0"/>
            </a:endParaRPr>
          </a:p>
          <a:p>
            <a:pPr marL="346075" lvl="4" indent="-346075" fontAlgn="auto">
              <a:spcAft>
                <a:spcPts val="0"/>
              </a:spcAft>
              <a:buFont typeface="Arial" pitchFamily="34" charset="0"/>
              <a:buChar char="•"/>
              <a:defRPr/>
            </a:pPr>
            <a:r>
              <a:rPr lang="en-US" sz="1800" dirty="0" err="1">
                <a:latin typeface="Arial" charset="0"/>
                <a:ea typeface="Arial" charset="0"/>
                <a:cs typeface="Arial" charset="0"/>
              </a:rPr>
              <a:t>Identifikasikan</a:t>
            </a:r>
            <a:r>
              <a:rPr lang="en-US" sz="1800" dirty="0">
                <a:latin typeface="Arial" charset="0"/>
                <a:ea typeface="Arial" charset="0"/>
                <a:cs typeface="Arial" charset="0"/>
              </a:rPr>
              <a:t> </a:t>
            </a:r>
            <a:r>
              <a:rPr lang="en-US" sz="1800" dirty="0" err="1">
                <a:latin typeface="Arial" charset="0"/>
                <a:ea typeface="Arial" charset="0"/>
                <a:cs typeface="Arial" charset="0"/>
              </a:rPr>
              <a:t>apakah</a:t>
            </a:r>
            <a:r>
              <a:rPr lang="en-US" sz="1800" dirty="0">
                <a:latin typeface="Arial" charset="0"/>
                <a:ea typeface="Arial" charset="0"/>
                <a:cs typeface="Arial" charset="0"/>
              </a:rPr>
              <a:t> </a:t>
            </a:r>
            <a:r>
              <a:rPr lang="en-US" sz="1800" dirty="0" err="1">
                <a:latin typeface="Arial" charset="0"/>
                <a:ea typeface="Arial" charset="0"/>
                <a:cs typeface="Arial" charset="0"/>
              </a:rPr>
              <a:t>perlakuan</a:t>
            </a:r>
            <a:r>
              <a:rPr lang="en-US" sz="1800" dirty="0">
                <a:latin typeface="Arial" charset="0"/>
                <a:ea typeface="Arial" charset="0"/>
                <a:cs typeface="Arial" charset="0"/>
              </a:rPr>
              <a:t> yang </a:t>
            </a:r>
            <a:r>
              <a:rPr lang="en-US" sz="1800" dirty="0" err="1">
                <a:latin typeface="Arial" charset="0"/>
                <a:ea typeface="Arial" charset="0"/>
                <a:cs typeface="Arial" charset="0"/>
              </a:rPr>
              <a:t>dipilih</a:t>
            </a:r>
            <a:r>
              <a:rPr lang="en-US" sz="1800" dirty="0">
                <a:latin typeface="Arial" charset="0"/>
                <a:ea typeface="Arial" charset="0"/>
                <a:cs typeface="Arial" charset="0"/>
              </a:rPr>
              <a:t> </a:t>
            </a:r>
            <a:r>
              <a:rPr lang="en-US" sz="1800" dirty="0" err="1">
                <a:latin typeface="Arial" charset="0"/>
                <a:ea typeface="Arial" charset="0"/>
                <a:cs typeface="Arial" charset="0"/>
              </a:rPr>
              <a:t>akan</a:t>
            </a:r>
            <a:r>
              <a:rPr lang="en-US" sz="1800" dirty="0">
                <a:latin typeface="Arial" charset="0"/>
                <a:ea typeface="Arial" charset="0"/>
                <a:cs typeface="Arial" charset="0"/>
              </a:rPr>
              <a:t> </a:t>
            </a:r>
            <a:r>
              <a:rPr lang="en-US" sz="1800" dirty="0" err="1">
                <a:latin typeface="Arial" charset="0"/>
                <a:ea typeface="Arial" charset="0"/>
                <a:cs typeface="Arial" charset="0"/>
              </a:rPr>
              <a:t>menghasilkan</a:t>
            </a:r>
            <a:r>
              <a:rPr lang="en-US" sz="1800" dirty="0">
                <a:latin typeface="Arial" charset="0"/>
                <a:ea typeface="Arial" charset="0"/>
                <a:cs typeface="Arial" charset="0"/>
              </a:rPr>
              <a:t> </a:t>
            </a:r>
            <a:r>
              <a:rPr lang="en-US" sz="1800" dirty="0" err="1">
                <a:latin typeface="Arial" charset="0"/>
                <a:ea typeface="Arial" charset="0"/>
                <a:cs typeface="Arial" charset="0"/>
              </a:rPr>
              <a:t>risiko</a:t>
            </a:r>
            <a:r>
              <a:rPr lang="en-US" sz="1800" dirty="0">
                <a:latin typeface="Arial" charset="0"/>
                <a:ea typeface="Arial" charset="0"/>
                <a:cs typeface="Arial" charset="0"/>
              </a:rPr>
              <a:t> </a:t>
            </a:r>
            <a:r>
              <a:rPr lang="en-US" sz="1800" dirty="0" err="1">
                <a:latin typeface="Arial" charset="0"/>
                <a:ea typeface="Arial" charset="0"/>
                <a:cs typeface="Arial" charset="0"/>
              </a:rPr>
              <a:t>baru</a:t>
            </a:r>
            <a:r>
              <a:rPr lang="en-US" sz="1800" dirty="0">
                <a:latin typeface="Arial" charset="0"/>
                <a:ea typeface="Arial" charset="0"/>
                <a:cs typeface="Arial" charset="0"/>
              </a:rPr>
              <a:t>.</a:t>
            </a:r>
          </a:p>
        </p:txBody>
      </p:sp>
      <p:pic>
        <p:nvPicPr>
          <p:cNvPr id="9" name="Picture 8">
            <a:extLst>
              <a:ext uri="{FF2B5EF4-FFF2-40B4-BE49-F238E27FC236}">
                <a16:creationId xmlns:a16="http://schemas.microsoft.com/office/drawing/2014/main" id="{8D72C866-41FC-40FA-8132-4EEE671E222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9637" b="100000" l="59188" r="100000">
                        <a14:foregroundMark x1="81117" y1="59455" x2="82335" y2="76248"/>
                        <a14:foregroundMark x1="85888" y1="60363" x2="80000" y2="81241"/>
                        <a14:foregroundMark x1="77360" y1="62027" x2="87411" y2="78820"/>
                        <a14:foregroundMark x1="77766" y1="71407" x2="89036" y2="71710"/>
                        <a14:foregroundMark x1="79797" y1="75340" x2="79797" y2="75340"/>
                        <a14:foregroundMark x1="86091" y1="69440" x2="86091" y2="69440"/>
                      </a14:backgroundRemoval>
                    </a14:imgEffect>
                  </a14:imgLayer>
                </a14:imgProps>
              </a:ext>
              <a:ext uri="{28A0092B-C50C-407E-A947-70E740481C1C}">
                <a14:useLocalDpi xmlns:a14="http://schemas.microsoft.com/office/drawing/2010/main" val="0"/>
              </a:ext>
            </a:extLst>
          </a:blip>
          <a:srcRect l="65845" t="44706"/>
          <a:stretch/>
        </p:blipFill>
        <p:spPr>
          <a:xfrm>
            <a:off x="152400" y="1752600"/>
            <a:ext cx="3893820" cy="4230332"/>
          </a:xfrm>
          <a:prstGeom prst="rect">
            <a:avLst/>
          </a:prstGeom>
        </p:spPr>
      </p:pic>
      <p:sp>
        <p:nvSpPr>
          <p:cNvPr id="4" name="Rectangle 3"/>
          <p:cNvSpPr/>
          <p:nvPr/>
        </p:nvSpPr>
        <p:spPr>
          <a:xfrm>
            <a:off x="1371600" y="4477871"/>
            <a:ext cx="1447800" cy="322729"/>
          </a:xfrm>
          <a:prstGeom prst="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latin typeface="Arial" charset="0"/>
                <a:ea typeface="Arial" charset="0"/>
                <a:cs typeface="Arial" charset="0"/>
              </a:rPr>
              <a:t>Risk Treatment</a:t>
            </a:r>
          </a:p>
        </p:txBody>
      </p:sp>
      <p:sp>
        <p:nvSpPr>
          <p:cNvPr id="12" name="Title 2"/>
          <p:cNvSpPr>
            <a:spLocks noGrp="1"/>
          </p:cNvSpPr>
          <p:nvPr>
            <p:ph type="title"/>
          </p:nvPr>
        </p:nvSpPr>
        <p:spPr>
          <a:xfrm>
            <a:off x="457200" y="777875"/>
            <a:ext cx="8229600" cy="1143000"/>
          </a:xfrm>
        </p:spPr>
        <p:txBody>
          <a:bodyPr/>
          <a:lstStyle/>
          <a:p>
            <a:r>
              <a:rPr lang="en-US" dirty="0">
                <a:latin typeface="Arial" charset="0"/>
                <a:ea typeface="Arial" charset="0"/>
                <a:cs typeface="Arial" charset="0"/>
              </a:rPr>
              <a:t>Risk Treatment</a:t>
            </a:r>
            <a:br>
              <a:rPr lang="en-US" dirty="0">
                <a:latin typeface="Arial" charset="0"/>
                <a:ea typeface="Arial" charset="0"/>
                <a:cs typeface="Arial" charset="0"/>
              </a:rPr>
            </a:br>
            <a:r>
              <a:rPr lang="en-US" sz="2000" dirty="0" err="1">
                <a:latin typeface="Arial" charset="0"/>
                <a:ea typeface="Arial" charset="0"/>
                <a:cs typeface="Arial" charset="0"/>
              </a:rPr>
              <a:t>Contoh</a:t>
            </a:r>
            <a:r>
              <a:rPr lang="en-US" sz="2000" dirty="0">
                <a:latin typeface="Arial" charset="0"/>
                <a:ea typeface="Arial" charset="0"/>
                <a:cs typeface="Arial" charset="0"/>
              </a:rPr>
              <a:t> Peta </a:t>
            </a:r>
            <a:r>
              <a:rPr lang="en-US" sz="2000" dirty="0" err="1">
                <a:latin typeface="Arial" charset="0"/>
                <a:ea typeface="Arial" charset="0"/>
                <a:cs typeface="Arial" charset="0"/>
              </a:rPr>
              <a:t>Risiko</a:t>
            </a:r>
            <a:r>
              <a:rPr lang="en-US" sz="2000" dirty="0">
                <a:latin typeface="Arial" charset="0"/>
                <a:ea typeface="Arial" charset="0"/>
                <a:cs typeface="Arial" charset="0"/>
              </a:rPr>
              <a:t> </a:t>
            </a:r>
            <a:r>
              <a:rPr lang="en-US" sz="2000" dirty="0" err="1">
                <a:latin typeface="Arial" charset="0"/>
                <a:ea typeface="Arial" charset="0"/>
                <a:cs typeface="Arial" charset="0"/>
              </a:rPr>
              <a:t>Setelah</a:t>
            </a:r>
            <a:r>
              <a:rPr lang="en-US" sz="2000" dirty="0">
                <a:latin typeface="Arial" charset="0"/>
                <a:ea typeface="Arial" charset="0"/>
                <a:cs typeface="Arial" charset="0"/>
              </a:rPr>
              <a:t> </a:t>
            </a:r>
            <a:r>
              <a:rPr lang="en-US" sz="2000" dirty="0" err="1">
                <a:latin typeface="Arial" charset="0"/>
                <a:ea typeface="Arial" charset="0"/>
                <a:cs typeface="Arial" charset="0"/>
              </a:rPr>
              <a:t>Penilaian</a:t>
            </a:r>
            <a:r>
              <a:rPr lang="en-US" sz="2000" dirty="0">
                <a:latin typeface="Arial" charset="0"/>
                <a:ea typeface="Arial" charset="0"/>
                <a:cs typeface="Arial" charset="0"/>
              </a:rPr>
              <a:t> </a:t>
            </a:r>
            <a:r>
              <a:rPr lang="en-US" sz="2000" dirty="0" err="1">
                <a:latin typeface="Arial" charset="0"/>
                <a:ea typeface="Arial" charset="0"/>
                <a:cs typeface="Arial" charset="0"/>
              </a:rPr>
              <a:t>Risiko</a:t>
            </a:r>
            <a:endParaRPr lang="en-US" dirty="0">
              <a:latin typeface="Arial" charset="0"/>
              <a:ea typeface="Arial" charset="0"/>
              <a:cs typeface="Arial" charset="0"/>
            </a:endParaRPr>
          </a:p>
        </p:txBody>
      </p:sp>
    </p:spTree>
    <p:extLst>
      <p:ext uri="{BB962C8B-B14F-4D97-AF65-F5344CB8AC3E}">
        <p14:creationId xmlns:p14="http://schemas.microsoft.com/office/powerpoint/2010/main" val="5502453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rial" charset="0"/>
                <a:ea typeface="Arial" charset="0"/>
                <a:cs typeface="Arial" charset="0"/>
              </a:rPr>
              <a:t>Risk Treatment</a:t>
            </a:r>
          </a:p>
        </p:txBody>
      </p:sp>
      <p:sp>
        <p:nvSpPr>
          <p:cNvPr id="3" name="Slide Number Placeholder 2"/>
          <p:cNvSpPr>
            <a:spLocks noGrp="1"/>
          </p:cNvSpPr>
          <p:nvPr>
            <p:ph type="sldNum" sz="quarter" idx="12"/>
          </p:nvPr>
        </p:nvSpPr>
        <p:spPr>
          <a:prstGeom prst="rect">
            <a:avLst/>
          </a:prstGeom>
        </p:spPr>
        <p:txBody>
          <a:bodyPr/>
          <a:lstStyle/>
          <a:p>
            <a:fld id="{5EDFEA4E-730F-47A6-BCA2-CD7A20A27832}" type="slidenum">
              <a:rPr lang="en-US">
                <a:latin typeface="Arial" charset="0"/>
                <a:ea typeface="Arial" charset="0"/>
                <a:cs typeface="Arial" charset="0"/>
              </a:rPr>
              <a:pPr/>
              <a:t>102</a:t>
            </a:fld>
            <a:endParaRPr lang="en-US" dirty="0">
              <a:latin typeface="Arial" charset="0"/>
              <a:ea typeface="Arial" charset="0"/>
              <a:cs typeface="Arial" charset="0"/>
            </a:endParaRPr>
          </a:p>
        </p:txBody>
      </p:sp>
      <p:grpSp>
        <p:nvGrpSpPr>
          <p:cNvPr id="2" name="Group 36"/>
          <p:cNvGrpSpPr>
            <a:grpSpLocks/>
          </p:cNvGrpSpPr>
          <p:nvPr/>
        </p:nvGrpSpPr>
        <p:grpSpPr bwMode="auto">
          <a:xfrm>
            <a:off x="539750" y="1676400"/>
            <a:ext cx="8064500" cy="4724400"/>
            <a:chOff x="539750" y="1905000"/>
            <a:chExt cx="8064500" cy="4724400"/>
          </a:xfrm>
        </p:grpSpPr>
        <p:sp>
          <p:nvSpPr>
            <p:cNvPr id="186373" name="AutoShape 3"/>
            <p:cNvSpPr>
              <a:spLocks noChangeArrowheads="1"/>
            </p:cNvSpPr>
            <p:nvPr/>
          </p:nvSpPr>
          <p:spPr bwMode="auto">
            <a:xfrm>
              <a:off x="3098800" y="1905000"/>
              <a:ext cx="2647950" cy="290512"/>
            </a:xfrm>
            <a:prstGeom prst="flowChartProcess">
              <a:avLst/>
            </a:prstGeom>
            <a:noFill/>
            <a:ln w="9525">
              <a:solidFill>
                <a:schemeClr val="accent1"/>
              </a:solidFill>
              <a:miter lim="800000"/>
              <a:headEnd/>
              <a:tailEnd/>
            </a:ln>
            <a:effectLst>
              <a:outerShdw dist="35921" dir="2700000" algn="ctr" rotWithShape="0">
                <a:schemeClr val="bg2"/>
              </a:outerShdw>
            </a:effectLst>
          </p:spPr>
          <p:txBody>
            <a:bodyPr wrap="none" anchor="ctr"/>
            <a:lstStyle/>
            <a:p>
              <a:pPr algn="ctr"/>
              <a:r>
                <a:rPr lang="en-US" sz="2000">
                  <a:latin typeface="Arial" charset="0"/>
                  <a:ea typeface="Arial" charset="0"/>
                  <a:cs typeface="Arial" charset="0"/>
                </a:rPr>
                <a:t>RESPONS RISIKO</a:t>
              </a:r>
              <a:endParaRPr lang="id-ID" sz="2000">
                <a:latin typeface="Arial" charset="0"/>
                <a:ea typeface="Arial" charset="0"/>
                <a:cs typeface="Arial" charset="0"/>
              </a:endParaRPr>
            </a:p>
          </p:txBody>
        </p:sp>
        <p:sp>
          <p:nvSpPr>
            <p:cNvPr id="186374" name="AutoShape 4"/>
            <p:cNvSpPr>
              <a:spLocks noChangeArrowheads="1"/>
            </p:cNvSpPr>
            <p:nvPr/>
          </p:nvSpPr>
          <p:spPr bwMode="auto">
            <a:xfrm>
              <a:off x="3397250" y="2424112"/>
              <a:ext cx="2057400" cy="1233488"/>
            </a:xfrm>
            <a:prstGeom prst="flowChartDecision">
              <a:avLst/>
            </a:prstGeom>
            <a:solidFill>
              <a:srgbClr val="FFFF00"/>
            </a:solidFill>
            <a:ln w="9525">
              <a:solidFill>
                <a:schemeClr val="tx2"/>
              </a:solidFill>
              <a:miter lim="800000"/>
              <a:headEnd/>
              <a:tailEnd/>
            </a:ln>
          </p:spPr>
          <p:txBody>
            <a:bodyPr wrap="none" anchor="ctr"/>
            <a:lstStyle/>
            <a:p>
              <a:pPr algn="ctr"/>
              <a:r>
                <a:rPr lang="en-US" sz="1600" b="1">
                  <a:solidFill>
                    <a:srgbClr val="000000"/>
                  </a:solidFill>
                  <a:latin typeface="Arial" charset="0"/>
                  <a:ea typeface="Arial" charset="0"/>
                  <a:cs typeface="Arial" charset="0"/>
                </a:rPr>
                <a:t>Perlu Perlakuan?</a:t>
              </a:r>
              <a:endParaRPr lang="en-US" sz="1600" b="1" dirty="0">
                <a:solidFill>
                  <a:srgbClr val="000000"/>
                </a:solidFill>
                <a:latin typeface="Arial" charset="0"/>
                <a:ea typeface="Arial" charset="0"/>
                <a:cs typeface="Arial" charset="0"/>
              </a:endParaRPr>
            </a:p>
          </p:txBody>
        </p:sp>
        <p:sp>
          <p:nvSpPr>
            <p:cNvPr id="186375" name="Text Box 5"/>
            <p:cNvSpPr txBox="1">
              <a:spLocks noChangeArrowheads="1"/>
            </p:cNvSpPr>
            <p:nvPr/>
          </p:nvSpPr>
          <p:spPr bwMode="auto">
            <a:xfrm>
              <a:off x="1938344" y="2590800"/>
              <a:ext cx="1897063" cy="307777"/>
            </a:xfrm>
            <a:prstGeom prst="rect">
              <a:avLst/>
            </a:prstGeom>
            <a:noFill/>
            <a:ln w="9525">
              <a:noFill/>
              <a:miter lim="800000"/>
              <a:headEnd/>
              <a:tailEnd/>
            </a:ln>
          </p:spPr>
          <p:txBody>
            <a:bodyPr>
              <a:spAutoFit/>
            </a:bodyPr>
            <a:lstStyle/>
            <a:p>
              <a:pPr algn="ctr">
                <a:spcBef>
                  <a:spcPct val="50000"/>
                </a:spcBef>
              </a:pPr>
              <a:r>
                <a:rPr lang="en-US" sz="1400">
                  <a:solidFill>
                    <a:srgbClr val="C00000"/>
                  </a:solidFill>
                  <a:latin typeface="Arial" charset="0"/>
                  <a:ea typeface="Arial" charset="0"/>
                  <a:cs typeface="Arial" charset="0"/>
                </a:rPr>
                <a:t>Ya</a:t>
              </a:r>
              <a:endParaRPr lang="id-ID" sz="1400">
                <a:solidFill>
                  <a:srgbClr val="C00000"/>
                </a:solidFill>
                <a:latin typeface="Arial" charset="0"/>
                <a:ea typeface="Arial" charset="0"/>
                <a:cs typeface="Arial" charset="0"/>
              </a:endParaRPr>
            </a:p>
          </p:txBody>
        </p:sp>
        <p:sp>
          <p:nvSpPr>
            <p:cNvPr id="186376" name="Text Box 6"/>
            <p:cNvSpPr txBox="1">
              <a:spLocks noChangeArrowheads="1"/>
            </p:cNvSpPr>
            <p:nvPr/>
          </p:nvSpPr>
          <p:spPr bwMode="auto">
            <a:xfrm>
              <a:off x="5522913" y="2590800"/>
              <a:ext cx="1200150" cy="307777"/>
            </a:xfrm>
            <a:prstGeom prst="rect">
              <a:avLst/>
            </a:prstGeom>
            <a:noFill/>
            <a:ln w="9525">
              <a:noFill/>
              <a:miter lim="800000"/>
              <a:headEnd/>
              <a:tailEnd/>
            </a:ln>
          </p:spPr>
          <p:txBody>
            <a:bodyPr>
              <a:spAutoFit/>
            </a:bodyPr>
            <a:lstStyle/>
            <a:p>
              <a:pPr algn="ctr">
                <a:spcBef>
                  <a:spcPct val="50000"/>
                </a:spcBef>
              </a:pPr>
              <a:r>
                <a:rPr lang="en-US" sz="1400">
                  <a:solidFill>
                    <a:srgbClr val="C00000"/>
                  </a:solidFill>
                  <a:latin typeface="Arial" charset="0"/>
                  <a:ea typeface="Arial" charset="0"/>
                  <a:cs typeface="Arial" charset="0"/>
                </a:rPr>
                <a:t>Tidak</a:t>
              </a:r>
              <a:endParaRPr lang="id-ID" sz="1400">
                <a:solidFill>
                  <a:srgbClr val="C00000"/>
                </a:solidFill>
                <a:latin typeface="Arial" charset="0"/>
                <a:ea typeface="Arial" charset="0"/>
                <a:cs typeface="Arial" charset="0"/>
              </a:endParaRPr>
            </a:p>
          </p:txBody>
        </p:sp>
        <p:sp>
          <p:nvSpPr>
            <p:cNvPr id="186377" name="AutoShape 7"/>
            <p:cNvSpPr>
              <a:spLocks noChangeArrowheads="1"/>
            </p:cNvSpPr>
            <p:nvPr/>
          </p:nvSpPr>
          <p:spPr bwMode="auto">
            <a:xfrm>
              <a:off x="539750" y="3810000"/>
              <a:ext cx="3994150" cy="2819400"/>
            </a:xfrm>
            <a:prstGeom prst="flowChartProcess">
              <a:avLst/>
            </a:prstGeom>
            <a:noFill/>
            <a:ln w="9525">
              <a:solidFill>
                <a:schemeClr val="accent1"/>
              </a:solidFill>
              <a:miter lim="800000"/>
              <a:headEnd/>
              <a:tailEnd/>
            </a:ln>
            <a:effectLst>
              <a:outerShdw dist="35921" dir="2700000" algn="ctr" rotWithShape="0">
                <a:schemeClr val="bg2">
                  <a:alpha val="50000"/>
                </a:schemeClr>
              </a:outerShdw>
            </a:effectLst>
          </p:spPr>
          <p:txBody>
            <a:bodyPr/>
            <a:lstStyle/>
            <a:p>
              <a:pPr marL="174625" indent="-174625">
                <a:buFontTx/>
                <a:buChar char="•"/>
              </a:pPr>
              <a:r>
                <a:rPr lang="en-US" sz="1600">
                  <a:latin typeface="Arial" charset="0"/>
                  <a:ea typeface="Arial" charset="0"/>
                  <a:cs typeface="Arial" charset="0"/>
                </a:rPr>
                <a:t>Berbagi risiko</a:t>
              </a:r>
              <a:endParaRPr lang="id-ID" sz="1600" dirty="0">
                <a:latin typeface="Arial" charset="0"/>
                <a:ea typeface="Arial" charset="0"/>
                <a:cs typeface="Arial" charset="0"/>
              </a:endParaRPr>
            </a:p>
            <a:p>
              <a:pPr marL="174625" indent="-174625">
                <a:spcAft>
                  <a:spcPts val="600"/>
                </a:spcAft>
              </a:pPr>
              <a:r>
                <a:rPr lang="id-ID" sz="1600">
                  <a:latin typeface="Arial" charset="0"/>
                  <a:ea typeface="Arial" charset="0"/>
                  <a:cs typeface="Arial" charset="0"/>
                </a:rPr>
                <a:t>	</a:t>
              </a:r>
              <a:r>
                <a:rPr lang="en-US" sz="1600">
                  <a:latin typeface="Arial" charset="0"/>
                  <a:ea typeface="Arial" charset="0"/>
                  <a:cs typeface="Arial" charset="0"/>
                </a:rPr>
                <a:t>Organisasi tidak memiliki semua sumber daya untuk menangani risiko sehingga harus berbagi dengan pihak lain.</a:t>
              </a:r>
              <a:endParaRPr lang="id-ID" sz="1600" dirty="0">
                <a:latin typeface="Arial" charset="0"/>
                <a:ea typeface="Arial" charset="0"/>
                <a:cs typeface="Arial" charset="0"/>
              </a:endParaRPr>
            </a:p>
            <a:p>
              <a:pPr marL="174625" indent="-174625">
                <a:buFontTx/>
                <a:buChar char="•"/>
              </a:pPr>
              <a:r>
                <a:rPr lang="en-US" sz="1600">
                  <a:latin typeface="Arial" charset="0"/>
                  <a:ea typeface="Arial" charset="0"/>
                  <a:cs typeface="Arial" charset="0"/>
                </a:rPr>
                <a:t>Mitigasi risiko</a:t>
              </a:r>
              <a:endParaRPr lang="id-ID" sz="1600" dirty="0">
                <a:latin typeface="Arial" charset="0"/>
                <a:ea typeface="Arial" charset="0"/>
                <a:cs typeface="Arial" charset="0"/>
              </a:endParaRPr>
            </a:p>
            <a:p>
              <a:pPr marL="174625" indent="-174625"/>
              <a:r>
                <a:rPr lang="id-ID" sz="1600">
                  <a:latin typeface="Arial" charset="0"/>
                  <a:ea typeface="Arial" charset="0"/>
                  <a:cs typeface="Arial" charset="0"/>
                </a:rPr>
                <a:t>	</a:t>
              </a:r>
              <a:r>
                <a:rPr lang="en-US" sz="1600">
                  <a:latin typeface="Arial" charset="0"/>
                  <a:ea typeface="Arial" charset="0"/>
                  <a:cs typeface="Arial" charset="0"/>
                </a:rPr>
                <a:t>Organisasi memiliki semua sumber daya yang diperlukan untuk menangani risiko.</a:t>
              </a:r>
              <a:endParaRPr lang="id-ID" sz="1600" dirty="0">
                <a:latin typeface="Arial" charset="0"/>
                <a:ea typeface="Arial" charset="0"/>
                <a:cs typeface="Arial" charset="0"/>
              </a:endParaRPr>
            </a:p>
          </p:txBody>
        </p:sp>
        <p:sp>
          <p:nvSpPr>
            <p:cNvPr id="186378" name="Line 9"/>
            <p:cNvSpPr>
              <a:spLocks noChangeShapeType="1"/>
            </p:cNvSpPr>
            <p:nvPr/>
          </p:nvSpPr>
          <p:spPr bwMode="auto">
            <a:xfrm>
              <a:off x="1328738" y="5708650"/>
              <a:ext cx="6810375" cy="0"/>
            </a:xfrm>
            <a:prstGeom prst="line">
              <a:avLst/>
            </a:prstGeom>
            <a:noFill/>
            <a:ln w="9525">
              <a:solidFill>
                <a:schemeClr val="bg1"/>
              </a:solidFill>
              <a:prstDash val="dash"/>
              <a:round/>
              <a:headEnd/>
              <a:tailEnd/>
            </a:ln>
          </p:spPr>
          <p:txBody>
            <a:bodyPr/>
            <a:lstStyle/>
            <a:p>
              <a:endParaRPr lang="en-US" dirty="0">
                <a:latin typeface="Arial" charset="0"/>
                <a:ea typeface="Arial" charset="0"/>
                <a:cs typeface="Arial" charset="0"/>
              </a:endParaRPr>
            </a:p>
          </p:txBody>
        </p:sp>
        <p:cxnSp>
          <p:nvCxnSpPr>
            <p:cNvPr id="186379" name="AutoShape 10"/>
            <p:cNvCxnSpPr>
              <a:cxnSpLocks noChangeShapeType="1"/>
              <a:stCxn id="186374" idx="3"/>
              <a:endCxn id="186381" idx="0"/>
            </p:cNvCxnSpPr>
            <p:nvPr/>
          </p:nvCxnSpPr>
          <p:spPr bwMode="auto">
            <a:xfrm>
              <a:off x="5454650" y="3040856"/>
              <a:ext cx="1267619" cy="781844"/>
            </a:xfrm>
            <a:prstGeom prst="bentConnector2">
              <a:avLst/>
            </a:prstGeom>
            <a:noFill/>
            <a:ln w="9525">
              <a:solidFill>
                <a:schemeClr val="tx1"/>
              </a:solidFill>
              <a:miter lim="800000"/>
              <a:headEnd/>
              <a:tailEnd type="triangle" w="med" len="med"/>
            </a:ln>
          </p:spPr>
        </p:cxnSp>
        <p:cxnSp>
          <p:nvCxnSpPr>
            <p:cNvPr id="186380" name="AutoShape 11"/>
            <p:cNvCxnSpPr>
              <a:cxnSpLocks noChangeShapeType="1"/>
              <a:stCxn id="186374" idx="1"/>
              <a:endCxn id="186377" idx="0"/>
            </p:cNvCxnSpPr>
            <p:nvPr/>
          </p:nvCxnSpPr>
          <p:spPr bwMode="auto">
            <a:xfrm rot="10800000" flipV="1">
              <a:off x="2536826" y="3040856"/>
              <a:ext cx="860425" cy="769144"/>
            </a:xfrm>
            <a:prstGeom prst="bentConnector2">
              <a:avLst/>
            </a:prstGeom>
            <a:noFill/>
            <a:ln w="9525">
              <a:solidFill>
                <a:schemeClr val="tx1"/>
              </a:solidFill>
              <a:miter lim="800000"/>
              <a:headEnd/>
              <a:tailEnd type="triangle" w="med" len="med"/>
            </a:ln>
          </p:spPr>
        </p:cxnSp>
        <p:sp>
          <p:nvSpPr>
            <p:cNvPr id="186381" name="AutoShape 12"/>
            <p:cNvSpPr>
              <a:spLocks noChangeArrowheads="1"/>
            </p:cNvSpPr>
            <p:nvPr/>
          </p:nvSpPr>
          <p:spPr bwMode="auto">
            <a:xfrm>
              <a:off x="4840288" y="3822700"/>
              <a:ext cx="3763962" cy="2654300"/>
            </a:xfrm>
            <a:prstGeom prst="flowChartProcess">
              <a:avLst/>
            </a:prstGeom>
            <a:noFill/>
            <a:ln w="9525">
              <a:solidFill>
                <a:schemeClr val="accent1"/>
              </a:solidFill>
              <a:miter lim="800000"/>
              <a:headEnd/>
              <a:tailEnd/>
            </a:ln>
            <a:effectLst>
              <a:outerShdw dist="35921" dir="2700000" algn="ctr" rotWithShape="0">
                <a:schemeClr val="bg2">
                  <a:alpha val="50000"/>
                </a:schemeClr>
              </a:outerShdw>
            </a:effectLst>
          </p:spPr>
          <p:txBody>
            <a:bodyPr/>
            <a:lstStyle/>
            <a:p>
              <a:pPr marL="174625" indent="-174625">
                <a:buFontTx/>
                <a:buChar char="•"/>
              </a:pPr>
              <a:r>
                <a:rPr lang="en-US" sz="1600">
                  <a:latin typeface="Arial" charset="0"/>
                  <a:ea typeface="Arial" charset="0"/>
                  <a:cs typeface="Arial" charset="0"/>
                </a:rPr>
                <a:t>Penghindaran risiko</a:t>
              </a:r>
              <a:endParaRPr lang="id-ID" sz="1600" dirty="0">
                <a:latin typeface="Arial" charset="0"/>
                <a:ea typeface="Arial" charset="0"/>
                <a:cs typeface="Arial" charset="0"/>
              </a:endParaRPr>
            </a:p>
            <a:p>
              <a:pPr marL="174625" indent="-174625">
                <a:spcAft>
                  <a:spcPts val="600"/>
                </a:spcAft>
              </a:pPr>
              <a:r>
                <a:rPr lang="id-ID" sz="1600">
                  <a:latin typeface="Arial" charset="0"/>
                  <a:ea typeface="Arial" charset="0"/>
                  <a:cs typeface="Arial" charset="0"/>
                </a:rPr>
                <a:t>	</a:t>
              </a:r>
              <a:r>
                <a:rPr lang="en-US" sz="1600">
                  <a:latin typeface="Arial" charset="0"/>
                  <a:ea typeface="Arial" charset="0"/>
                  <a:cs typeface="Arial" charset="0"/>
                </a:rPr>
                <a:t>Dampak risiko ekstrem, melebihi kemampuan organisasi, sehingga proyek atau program tidak dapat diterapkan.</a:t>
              </a:r>
            </a:p>
            <a:p>
              <a:pPr marL="174625" indent="-174625">
                <a:buFontTx/>
                <a:buChar char="•"/>
              </a:pPr>
              <a:r>
                <a:rPr lang="en-US" sz="1600">
                  <a:latin typeface="Arial" charset="0"/>
                  <a:ea typeface="Arial" charset="0"/>
                  <a:cs typeface="Arial" charset="0"/>
                </a:rPr>
                <a:t>Pengambilan risiko</a:t>
              </a:r>
              <a:endParaRPr lang="id-ID" sz="1600">
                <a:latin typeface="Arial" charset="0"/>
                <a:ea typeface="Arial" charset="0"/>
                <a:cs typeface="Arial" charset="0"/>
              </a:endParaRPr>
            </a:p>
            <a:p>
              <a:pPr marL="174625" indent="-174625"/>
              <a:r>
                <a:rPr lang="id-ID" sz="1600">
                  <a:latin typeface="Arial" charset="0"/>
                  <a:ea typeface="Arial" charset="0"/>
                  <a:cs typeface="Arial" charset="0"/>
                </a:rPr>
                <a:t>	</a:t>
              </a:r>
              <a:r>
                <a:rPr lang="en-US" sz="1600">
                  <a:latin typeface="Arial" charset="0"/>
                  <a:ea typeface="Arial" charset="0"/>
                  <a:cs typeface="Arial" charset="0"/>
                </a:rPr>
                <a:t>Risiko rendah sehingga tidak memerlukan perlakuan khusus, hanya perlu dipantau.</a:t>
              </a:r>
              <a:endParaRPr lang="id-ID" sz="1600" dirty="0">
                <a:latin typeface="Arial" charset="0"/>
                <a:ea typeface="Arial" charset="0"/>
                <a:cs typeface="Arial" charset="0"/>
              </a:endParaRPr>
            </a:p>
          </p:txBody>
        </p:sp>
        <p:cxnSp>
          <p:nvCxnSpPr>
            <p:cNvPr id="186382" name="AutoShape 16"/>
            <p:cNvCxnSpPr>
              <a:cxnSpLocks noChangeShapeType="1"/>
              <a:stCxn id="186373" idx="2"/>
              <a:endCxn id="186374" idx="0"/>
            </p:cNvCxnSpPr>
            <p:nvPr/>
          </p:nvCxnSpPr>
          <p:spPr bwMode="auto">
            <a:xfrm rot="16200000" flipH="1">
              <a:off x="4310062" y="2308224"/>
              <a:ext cx="228600" cy="3175"/>
            </a:xfrm>
            <a:prstGeom prst="straightConnector1">
              <a:avLst/>
            </a:prstGeom>
            <a:noFill/>
            <a:ln w="9525">
              <a:solidFill>
                <a:schemeClr val="tx1"/>
              </a:solidFill>
              <a:round/>
              <a:headEnd/>
              <a:tailEnd type="triangle" w="med" len="med"/>
            </a:ln>
          </p:spPr>
        </p:cxnSp>
      </p:grpSp>
    </p:spTree>
    <p:extLst>
      <p:ext uri="{BB962C8B-B14F-4D97-AF65-F5344CB8AC3E}">
        <p14:creationId xmlns:p14="http://schemas.microsoft.com/office/powerpoint/2010/main" val="392207199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1143000"/>
          </a:xfrm>
        </p:spPr>
        <p:txBody>
          <a:bodyPr/>
          <a:lstStyle/>
          <a:p>
            <a:r>
              <a:rPr lang="en-US" dirty="0">
                <a:latin typeface="Arial" charset="0"/>
                <a:ea typeface="Arial" charset="0"/>
                <a:cs typeface="Arial" charset="0"/>
              </a:rPr>
              <a:t>Risk Treatment</a:t>
            </a:r>
            <a:br>
              <a:rPr lang="en-US" dirty="0">
                <a:latin typeface="Arial" charset="0"/>
                <a:ea typeface="Arial" charset="0"/>
                <a:cs typeface="Arial" charset="0"/>
              </a:rPr>
            </a:br>
            <a:r>
              <a:rPr lang="en-US" sz="2000" dirty="0" err="1">
                <a:latin typeface="Arial" charset="0"/>
                <a:ea typeface="Arial" charset="0"/>
                <a:cs typeface="Arial" charset="0"/>
              </a:rPr>
              <a:t>Tahapan</a:t>
            </a:r>
            <a:r>
              <a:rPr lang="en-US" sz="2000" dirty="0">
                <a:latin typeface="Arial" charset="0"/>
                <a:ea typeface="Arial" charset="0"/>
                <a:cs typeface="Arial" charset="0"/>
              </a:rPr>
              <a:t> </a:t>
            </a:r>
            <a:r>
              <a:rPr lang="en-US" sz="2000" dirty="0" err="1">
                <a:latin typeface="Arial" charset="0"/>
                <a:ea typeface="Arial" charset="0"/>
                <a:cs typeface="Arial" charset="0"/>
              </a:rPr>
              <a:t>Perlakuan</a:t>
            </a:r>
            <a:r>
              <a:rPr lang="en-US" sz="2000" dirty="0">
                <a:latin typeface="Arial" charset="0"/>
                <a:ea typeface="Arial" charset="0"/>
                <a:cs typeface="Arial" charset="0"/>
              </a:rPr>
              <a:t> </a:t>
            </a:r>
            <a:r>
              <a:rPr lang="en-US" sz="2000" dirty="0" err="1">
                <a:latin typeface="Arial" charset="0"/>
                <a:ea typeface="Arial" charset="0"/>
                <a:cs typeface="Arial" charset="0"/>
              </a:rPr>
              <a:t>Risiko</a:t>
            </a:r>
            <a:endParaRPr lang="en-US" sz="2000" dirty="0">
              <a:latin typeface="Arial" charset="0"/>
              <a:ea typeface="Arial" charset="0"/>
              <a:cs typeface="Arial" charset="0"/>
            </a:endParaRPr>
          </a:p>
        </p:txBody>
      </p:sp>
      <p:sp>
        <p:nvSpPr>
          <p:cNvPr id="3" name="Slide Number Placeholder 2"/>
          <p:cNvSpPr>
            <a:spLocks noGrp="1"/>
          </p:cNvSpPr>
          <p:nvPr>
            <p:ph type="sldNum" sz="quarter" idx="12"/>
          </p:nvPr>
        </p:nvSpPr>
        <p:spPr>
          <a:prstGeom prst="rect">
            <a:avLst/>
          </a:prstGeom>
        </p:spPr>
        <p:txBody>
          <a:bodyPr/>
          <a:lstStyle/>
          <a:p>
            <a:fld id="{300C8031-6AE6-4575-B911-14FE105C0067}" type="slidenum">
              <a:rPr lang="en-US">
                <a:latin typeface="Arial" charset="0"/>
                <a:ea typeface="Arial" charset="0"/>
                <a:cs typeface="Arial" charset="0"/>
              </a:rPr>
              <a:pPr/>
              <a:t>103</a:t>
            </a:fld>
            <a:endParaRPr lang="en-US" dirty="0">
              <a:latin typeface="Arial" charset="0"/>
              <a:ea typeface="Arial" charset="0"/>
              <a:cs typeface="Arial" charset="0"/>
            </a:endParaRPr>
          </a:p>
        </p:txBody>
      </p:sp>
      <p:sp>
        <p:nvSpPr>
          <p:cNvPr id="6" name="Rectangle 5"/>
          <p:cNvSpPr/>
          <p:nvPr/>
        </p:nvSpPr>
        <p:spPr>
          <a:xfrm>
            <a:off x="304800" y="1600200"/>
            <a:ext cx="8534400" cy="47244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latin typeface="Arial" charset="0"/>
              <a:ea typeface="Arial" charset="0"/>
              <a:cs typeface="Arial" charset="0"/>
            </a:endParaRPr>
          </a:p>
        </p:txBody>
      </p:sp>
      <p:grpSp>
        <p:nvGrpSpPr>
          <p:cNvPr id="2" name="Group 16"/>
          <p:cNvGrpSpPr>
            <a:grpSpLocks/>
          </p:cNvGrpSpPr>
          <p:nvPr/>
        </p:nvGrpSpPr>
        <p:grpSpPr bwMode="auto">
          <a:xfrm>
            <a:off x="685800" y="2203450"/>
            <a:ext cx="7786688" cy="3961049"/>
            <a:chOff x="571472" y="1511321"/>
            <a:chExt cx="8001000" cy="4284520"/>
          </a:xfrm>
        </p:grpSpPr>
        <p:sp>
          <p:nvSpPr>
            <p:cNvPr id="187399" name="Text Box 4"/>
            <p:cNvSpPr txBox="1">
              <a:spLocks noChangeArrowheads="1"/>
            </p:cNvSpPr>
            <p:nvPr/>
          </p:nvSpPr>
          <p:spPr bwMode="auto">
            <a:xfrm>
              <a:off x="717522" y="1511321"/>
              <a:ext cx="2286000" cy="366213"/>
            </a:xfrm>
            <a:prstGeom prst="rect">
              <a:avLst/>
            </a:prstGeom>
            <a:solidFill>
              <a:srgbClr val="00B0F0"/>
            </a:solidFill>
            <a:ln w="9525">
              <a:solidFill>
                <a:schemeClr val="tx1"/>
              </a:solidFill>
              <a:miter lim="800000"/>
              <a:headEnd/>
              <a:tailEnd/>
            </a:ln>
          </p:spPr>
          <p:txBody>
            <a:bodyPr>
              <a:spAutoFit/>
            </a:bodyPr>
            <a:lstStyle/>
            <a:p>
              <a:pPr algn="ctr">
                <a:spcBef>
                  <a:spcPct val="50000"/>
                </a:spcBef>
              </a:pPr>
              <a:r>
                <a:rPr lang="id-ID" sz="1600">
                  <a:latin typeface="Arial" charset="0"/>
                  <a:ea typeface="Arial" charset="0"/>
                  <a:cs typeface="Arial" charset="0"/>
                </a:rPr>
                <a:t>RISK ASSESSMENT</a:t>
              </a:r>
              <a:endParaRPr lang="en-US" sz="1600" dirty="0">
                <a:latin typeface="Arial" charset="0"/>
                <a:ea typeface="Arial" charset="0"/>
                <a:cs typeface="Arial" charset="0"/>
              </a:endParaRPr>
            </a:p>
          </p:txBody>
        </p:sp>
        <p:sp>
          <p:nvSpPr>
            <p:cNvPr id="187400" name="Text Box 6"/>
            <p:cNvSpPr txBox="1">
              <a:spLocks noChangeArrowheads="1"/>
            </p:cNvSpPr>
            <p:nvPr/>
          </p:nvSpPr>
          <p:spPr bwMode="auto">
            <a:xfrm>
              <a:off x="727047" y="2668272"/>
              <a:ext cx="2265363" cy="632549"/>
            </a:xfrm>
            <a:prstGeom prst="rect">
              <a:avLst/>
            </a:prstGeom>
            <a:solidFill>
              <a:srgbClr val="66FF33"/>
            </a:solidFill>
            <a:ln w="9525">
              <a:solidFill>
                <a:schemeClr val="tx1"/>
              </a:solidFill>
              <a:miter lim="800000"/>
              <a:headEnd/>
              <a:tailEnd/>
            </a:ln>
          </p:spPr>
          <p:txBody>
            <a:bodyPr>
              <a:spAutoFit/>
            </a:bodyPr>
            <a:lstStyle/>
            <a:p>
              <a:pPr algn="ctr">
                <a:spcBef>
                  <a:spcPct val="50000"/>
                </a:spcBef>
              </a:pPr>
              <a:r>
                <a:rPr lang="en-US" sz="1600" dirty="0">
                  <a:latin typeface="Arial" charset="0"/>
                  <a:ea typeface="Arial" charset="0"/>
                  <a:cs typeface="Arial" charset="0"/>
                </a:rPr>
                <a:t>R</a:t>
              </a:r>
              <a:r>
                <a:rPr lang="id-ID" sz="1600" dirty="0">
                  <a:latin typeface="Arial" charset="0"/>
                  <a:ea typeface="Arial" charset="0"/>
                  <a:cs typeface="Arial" charset="0"/>
                </a:rPr>
                <a:t>ISK TREATMENT [</a:t>
              </a:r>
              <a:r>
                <a:rPr lang="id-ID" sz="1600" dirty="0" err="1">
                  <a:latin typeface="Arial" charset="0"/>
                  <a:ea typeface="Arial" charset="0"/>
                  <a:cs typeface="Arial" charset="0"/>
                </a:rPr>
                <a:t>Action</a:t>
              </a:r>
              <a:r>
                <a:rPr lang="id-ID" sz="1600" dirty="0">
                  <a:latin typeface="Arial" charset="0"/>
                  <a:ea typeface="Arial" charset="0"/>
                  <a:cs typeface="Arial" charset="0"/>
                </a:rPr>
                <a:t>] PLAN</a:t>
              </a:r>
              <a:endParaRPr lang="en-US" sz="1600" dirty="0">
                <a:latin typeface="Arial" charset="0"/>
                <a:ea typeface="Arial" charset="0"/>
                <a:cs typeface="Arial" charset="0"/>
              </a:endParaRPr>
            </a:p>
          </p:txBody>
        </p:sp>
        <p:sp>
          <p:nvSpPr>
            <p:cNvPr id="187401" name="Text Box 7"/>
            <p:cNvSpPr txBox="1">
              <a:spLocks noChangeArrowheads="1"/>
            </p:cNvSpPr>
            <p:nvPr/>
          </p:nvSpPr>
          <p:spPr bwMode="auto">
            <a:xfrm>
              <a:off x="688947" y="3852174"/>
              <a:ext cx="2343150" cy="632549"/>
            </a:xfrm>
            <a:prstGeom prst="rect">
              <a:avLst/>
            </a:prstGeom>
            <a:solidFill>
              <a:srgbClr val="66FF33"/>
            </a:solidFill>
            <a:ln w="9525">
              <a:solidFill>
                <a:schemeClr val="tx1"/>
              </a:solidFill>
              <a:miter lim="800000"/>
              <a:headEnd/>
              <a:tailEnd/>
            </a:ln>
          </p:spPr>
          <p:txBody>
            <a:bodyPr>
              <a:spAutoFit/>
            </a:bodyPr>
            <a:lstStyle/>
            <a:p>
              <a:pPr algn="ctr">
                <a:spcBef>
                  <a:spcPct val="50000"/>
                </a:spcBef>
              </a:pPr>
              <a:r>
                <a:rPr lang="id-ID" sz="1600">
                  <a:latin typeface="Arial" charset="0"/>
                  <a:ea typeface="Arial" charset="0"/>
                  <a:cs typeface="Arial" charset="0"/>
                </a:rPr>
                <a:t>COST-BENEFIT ANALYSIS</a:t>
              </a:r>
              <a:endParaRPr lang="en-US" sz="1600" dirty="0">
                <a:latin typeface="Arial" charset="0"/>
                <a:ea typeface="Arial" charset="0"/>
                <a:cs typeface="Arial" charset="0"/>
              </a:endParaRPr>
            </a:p>
          </p:txBody>
        </p:sp>
        <p:sp>
          <p:nvSpPr>
            <p:cNvPr id="187402" name="Text Box 8"/>
            <p:cNvSpPr txBox="1">
              <a:spLocks noChangeArrowheads="1"/>
            </p:cNvSpPr>
            <p:nvPr/>
          </p:nvSpPr>
          <p:spPr bwMode="auto">
            <a:xfrm>
              <a:off x="571472" y="5131698"/>
              <a:ext cx="2578100" cy="366213"/>
            </a:xfrm>
            <a:prstGeom prst="rect">
              <a:avLst/>
            </a:prstGeom>
            <a:solidFill>
              <a:srgbClr val="FFC000"/>
            </a:solidFill>
            <a:ln w="9525">
              <a:solidFill>
                <a:schemeClr val="tx1"/>
              </a:solidFill>
              <a:miter lim="800000"/>
              <a:headEnd/>
              <a:tailEnd/>
            </a:ln>
          </p:spPr>
          <p:txBody>
            <a:bodyPr>
              <a:spAutoFit/>
            </a:bodyPr>
            <a:lstStyle/>
            <a:p>
              <a:pPr algn="ctr">
                <a:spcBef>
                  <a:spcPct val="50000"/>
                </a:spcBef>
              </a:pPr>
              <a:r>
                <a:rPr lang="id-ID" sz="1600">
                  <a:latin typeface="Arial" charset="0"/>
                  <a:ea typeface="Arial" charset="0"/>
                  <a:cs typeface="Arial" charset="0"/>
                </a:rPr>
                <a:t>RISK TREATMENT</a:t>
              </a:r>
              <a:endParaRPr lang="en-US" sz="1600" dirty="0">
                <a:latin typeface="Arial" charset="0"/>
                <a:ea typeface="Arial" charset="0"/>
                <a:cs typeface="Arial" charset="0"/>
              </a:endParaRPr>
            </a:p>
          </p:txBody>
        </p:sp>
        <p:cxnSp>
          <p:nvCxnSpPr>
            <p:cNvPr id="187403" name="AutoShape 9"/>
            <p:cNvCxnSpPr>
              <a:cxnSpLocks noChangeShapeType="1"/>
              <a:stCxn id="187399" idx="2"/>
              <a:endCxn id="187400" idx="0"/>
            </p:cNvCxnSpPr>
            <p:nvPr/>
          </p:nvCxnSpPr>
          <p:spPr bwMode="auto">
            <a:xfrm flipH="1">
              <a:off x="1859729" y="1877534"/>
              <a:ext cx="793" cy="790738"/>
            </a:xfrm>
            <a:prstGeom prst="straightConnector1">
              <a:avLst/>
            </a:prstGeom>
            <a:noFill/>
            <a:ln w="9525">
              <a:solidFill>
                <a:schemeClr val="tx1"/>
              </a:solidFill>
              <a:miter lim="800000"/>
              <a:headEnd/>
              <a:tailEnd type="triangle" w="med" len="med"/>
            </a:ln>
          </p:spPr>
        </p:cxnSp>
        <p:cxnSp>
          <p:nvCxnSpPr>
            <p:cNvPr id="187404" name="AutoShape 11"/>
            <p:cNvCxnSpPr>
              <a:cxnSpLocks noChangeShapeType="1"/>
              <a:stCxn id="187400" idx="2"/>
              <a:endCxn id="187401" idx="0"/>
            </p:cNvCxnSpPr>
            <p:nvPr/>
          </p:nvCxnSpPr>
          <p:spPr bwMode="auto">
            <a:xfrm>
              <a:off x="1859729" y="3300821"/>
              <a:ext cx="793" cy="551353"/>
            </a:xfrm>
            <a:prstGeom prst="straightConnector1">
              <a:avLst/>
            </a:prstGeom>
            <a:noFill/>
            <a:ln w="9525">
              <a:solidFill>
                <a:schemeClr val="tx1"/>
              </a:solidFill>
              <a:miter lim="800000"/>
              <a:headEnd/>
              <a:tailEnd type="triangle" w="med" len="med"/>
            </a:ln>
          </p:spPr>
        </p:cxnSp>
        <p:cxnSp>
          <p:nvCxnSpPr>
            <p:cNvPr id="187405" name="AutoShape 12"/>
            <p:cNvCxnSpPr>
              <a:cxnSpLocks noChangeShapeType="1"/>
              <a:stCxn id="187401" idx="2"/>
              <a:endCxn id="187402" idx="0"/>
            </p:cNvCxnSpPr>
            <p:nvPr/>
          </p:nvCxnSpPr>
          <p:spPr bwMode="auto">
            <a:xfrm>
              <a:off x="1860522" y="4484723"/>
              <a:ext cx="0" cy="646975"/>
            </a:xfrm>
            <a:prstGeom prst="straightConnector1">
              <a:avLst/>
            </a:prstGeom>
            <a:noFill/>
            <a:ln w="9525">
              <a:solidFill>
                <a:schemeClr val="tx1"/>
              </a:solidFill>
              <a:miter lim="800000"/>
              <a:headEnd/>
              <a:tailEnd type="triangle" w="med" len="med"/>
            </a:ln>
          </p:spPr>
        </p:cxnSp>
        <p:sp>
          <p:nvSpPr>
            <p:cNvPr id="187406" name="Text Box 14"/>
            <p:cNvSpPr txBox="1">
              <a:spLocks noChangeArrowheads="1"/>
            </p:cNvSpPr>
            <p:nvPr/>
          </p:nvSpPr>
          <p:spPr bwMode="auto">
            <a:xfrm>
              <a:off x="3467072" y="2600471"/>
              <a:ext cx="5105400" cy="898859"/>
            </a:xfrm>
            <a:prstGeom prst="rect">
              <a:avLst/>
            </a:prstGeom>
            <a:noFill/>
            <a:ln w="9525">
              <a:noFill/>
              <a:miter lim="800000"/>
              <a:headEnd/>
              <a:tailEnd/>
            </a:ln>
          </p:spPr>
          <p:txBody>
            <a:bodyPr>
              <a:spAutoFit/>
            </a:bodyPr>
            <a:lstStyle/>
            <a:p>
              <a:pPr>
                <a:spcBef>
                  <a:spcPct val="50000"/>
                </a:spcBef>
              </a:pPr>
              <a:r>
                <a:rPr lang="id-ID" sz="1600">
                  <a:latin typeface="Arial" charset="0"/>
                  <a:ea typeface="Arial" charset="0"/>
                  <a:cs typeface="Arial" charset="0"/>
                </a:rPr>
                <a:t>Purpose [targetted residual risk],  Control Activities, Cost per activitiy, Schedule, Control Owner, Risk Owner, etc.  </a:t>
              </a:r>
              <a:endParaRPr lang="en-US" sz="1600" dirty="0">
                <a:latin typeface="Arial" charset="0"/>
                <a:ea typeface="Arial" charset="0"/>
                <a:cs typeface="Arial" charset="0"/>
              </a:endParaRPr>
            </a:p>
          </p:txBody>
        </p:sp>
        <p:sp>
          <p:nvSpPr>
            <p:cNvPr id="187407" name="Text Box 15"/>
            <p:cNvSpPr txBox="1">
              <a:spLocks noChangeArrowheads="1"/>
            </p:cNvSpPr>
            <p:nvPr/>
          </p:nvSpPr>
          <p:spPr bwMode="auto">
            <a:xfrm>
              <a:off x="3467072" y="4896982"/>
              <a:ext cx="5105400" cy="898859"/>
            </a:xfrm>
            <a:prstGeom prst="rect">
              <a:avLst/>
            </a:prstGeom>
            <a:noFill/>
            <a:ln w="9525">
              <a:noFill/>
              <a:miter lim="800000"/>
              <a:headEnd/>
              <a:tailEnd/>
            </a:ln>
          </p:spPr>
          <p:txBody>
            <a:bodyPr>
              <a:spAutoFit/>
            </a:bodyPr>
            <a:lstStyle/>
            <a:p>
              <a:pPr>
                <a:spcBef>
                  <a:spcPct val="50000"/>
                </a:spcBef>
              </a:pPr>
              <a:r>
                <a:rPr lang="id-ID" sz="1600">
                  <a:latin typeface="Arial" charset="0"/>
                  <a:ea typeface="Arial" charset="0"/>
                  <a:cs typeface="Arial" charset="0"/>
                </a:rPr>
                <a:t>Implementation of the RTP which followed by monitoring &amp; review including, documentation and reporting [part of communication &amp; consultation].</a:t>
              </a:r>
              <a:endParaRPr lang="en-US" sz="1600" dirty="0">
                <a:latin typeface="Arial" charset="0"/>
                <a:ea typeface="Arial" charset="0"/>
                <a:cs typeface="Arial" charset="0"/>
              </a:endParaRPr>
            </a:p>
          </p:txBody>
        </p:sp>
        <p:sp>
          <p:nvSpPr>
            <p:cNvPr id="187408" name="Text Box 16"/>
            <p:cNvSpPr txBox="1">
              <a:spLocks noChangeArrowheads="1"/>
            </p:cNvSpPr>
            <p:nvPr/>
          </p:nvSpPr>
          <p:spPr bwMode="auto">
            <a:xfrm>
              <a:off x="3467072" y="3768272"/>
              <a:ext cx="5105400" cy="898859"/>
            </a:xfrm>
            <a:prstGeom prst="rect">
              <a:avLst/>
            </a:prstGeom>
            <a:noFill/>
            <a:ln w="9525">
              <a:noFill/>
              <a:miter lim="800000"/>
              <a:headEnd/>
              <a:tailEnd/>
            </a:ln>
          </p:spPr>
          <p:txBody>
            <a:bodyPr>
              <a:spAutoFit/>
            </a:bodyPr>
            <a:lstStyle/>
            <a:p>
              <a:pPr>
                <a:spcBef>
                  <a:spcPct val="50000"/>
                </a:spcBef>
              </a:pPr>
              <a:r>
                <a:rPr lang="en-US" sz="1600" dirty="0">
                  <a:latin typeface="Arial" charset="0"/>
                  <a:ea typeface="Arial" charset="0"/>
                  <a:cs typeface="Arial" charset="0"/>
                </a:rPr>
                <a:t>CBA is a technique for evaluating </a:t>
              </a:r>
              <a:r>
                <a:rPr lang="id-ID" sz="1600">
                  <a:latin typeface="Arial" charset="0"/>
                  <a:ea typeface="Arial" charset="0"/>
                  <a:cs typeface="Arial" charset="0"/>
                </a:rPr>
                <a:t>the feasibility of the risk treatment plan </a:t>
              </a:r>
              <a:r>
                <a:rPr lang="en-US" sz="1600" dirty="0">
                  <a:latin typeface="Arial" charset="0"/>
                  <a:ea typeface="Arial" charset="0"/>
                  <a:cs typeface="Arial" charset="0"/>
                </a:rPr>
                <a:t>by comparing the economic benefits with the economic costs of the activity. </a:t>
              </a:r>
            </a:p>
          </p:txBody>
        </p:sp>
        <p:sp>
          <p:nvSpPr>
            <p:cNvPr id="187409" name="Text Box 17"/>
            <p:cNvSpPr txBox="1">
              <a:spLocks noChangeArrowheads="1"/>
            </p:cNvSpPr>
            <p:nvPr/>
          </p:nvSpPr>
          <p:spPr bwMode="auto">
            <a:xfrm>
              <a:off x="3467072" y="1514326"/>
              <a:ext cx="5105400" cy="632530"/>
            </a:xfrm>
            <a:prstGeom prst="rect">
              <a:avLst/>
            </a:prstGeom>
            <a:noFill/>
            <a:ln w="9525">
              <a:noFill/>
              <a:miter lim="800000"/>
              <a:headEnd/>
              <a:tailEnd/>
            </a:ln>
          </p:spPr>
          <p:txBody>
            <a:bodyPr>
              <a:spAutoFit/>
            </a:bodyPr>
            <a:lstStyle/>
            <a:p>
              <a:pPr>
                <a:spcBef>
                  <a:spcPct val="50000"/>
                </a:spcBef>
              </a:pPr>
              <a:r>
                <a:rPr lang="id-ID" sz="1600" dirty="0" err="1">
                  <a:latin typeface="Arial" charset="0"/>
                  <a:ea typeface="Arial" charset="0"/>
                  <a:cs typeface="Arial" charset="0"/>
                </a:rPr>
                <a:t>Risk</a:t>
              </a:r>
              <a:r>
                <a:rPr lang="id-ID" sz="1600" dirty="0">
                  <a:latin typeface="Arial" charset="0"/>
                  <a:ea typeface="Arial" charset="0"/>
                  <a:cs typeface="Arial" charset="0"/>
                </a:rPr>
                <a:t> </a:t>
              </a:r>
              <a:r>
                <a:rPr lang="id-ID" sz="1600" dirty="0" err="1">
                  <a:latin typeface="Arial" charset="0"/>
                  <a:ea typeface="Arial" charset="0"/>
                  <a:cs typeface="Arial" charset="0"/>
                </a:rPr>
                <a:t>is</a:t>
              </a:r>
              <a:r>
                <a:rPr lang="id-ID" sz="1600" dirty="0">
                  <a:latin typeface="Arial" charset="0"/>
                  <a:ea typeface="Arial" charset="0"/>
                  <a:cs typeface="Arial" charset="0"/>
                </a:rPr>
                <a:t> </a:t>
              </a:r>
              <a:r>
                <a:rPr lang="id-ID" sz="1600" dirty="0" err="1">
                  <a:latin typeface="Arial" charset="0"/>
                  <a:ea typeface="Arial" charset="0"/>
                  <a:cs typeface="Arial" charset="0"/>
                </a:rPr>
                <a:t>accept</a:t>
              </a:r>
              <a:r>
                <a:rPr lang="id-ID" sz="1600" dirty="0">
                  <a:latin typeface="Arial" charset="0"/>
                  <a:ea typeface="Arial" charset="0"/>
                  <a:cs typeface="Arial" charset="0"/>
                </a:rPr>
                <a:t> </a:t>
              </a:r>
              <a:r>
                <a:rPr lang="id-ID" sz="1600" dirty="0" err="1">
                  <a:latin typeface="Arial" charset="0"/>
                  <a:ea typeface="Arial" charset="0"/>
                  <a:cs typeface="Arial" charset="0"/>
                </a:rPr>
                <a:t>and</a:t>
              </a:r>
              <a:r>
                <a:rPr lang="id-ID" sz="1600" dirty="0">
                  <a:latin typeface="Arial" charset="0"/>
                  <a:ea typeface="Arial" charset="0"/>
                  <a:cs typeface="Arial" charset="0"/>
                </a:rPr>
                <a:t> </a:t>
              </a:r>
              <a:r>
                <a:rPr lang="id-ID" sz="1600" dirty="0" err="1">
                  <a:latin typeface="Arial" charset="0"/>
                  <a:ea typeface="Arial" charset="0"/>
                  <a:cs typeface="Arial" charset="0"/>
                </a:rPr>
                <a:t>need</a:t>
              </a:r>
              <a:r>
                <a:rPr lang="id-ID" sz="1600" dirty="0">
                  <a:latin typeface="Arial" charset="0"/>
                  <a:ea typeface="Arial" charset="0"/>
                  <a:cs typeface="Arial" charset="0"/>
                </a:rPr>
                <a:t> </a:t>
              </a:r>
              <a:r>
                <a:rPr lang="id-ID" sz="1600" dirty="0" err="1">
                  <a:latin typeface="Arial" charset="0"/>
                  <a:ea typeface="Arial" charset="0"/>
                  <a:cs typeface="Arial" charset="0"/>
                </a:rPr>
                <a:t>a</a:t>
              </a:r>
              <a:r>
                <a:rPr lang="id-ID" sz="1600" dirty="0">
                  <a:latin typeface="Arial" charset="0"/>
                  <a:ea typeface="Arial" charset="0"/>
                  <a:cs typeface="Arial" charset="0"/>
                </a:rPr>
                <a:t> </a:t>
              </a:r>
              <a:r>
                <a:rPr lang="id-ID" sz="1600" dirty="0" err="1">
                  <a:latin typeface="Arial" charset="0"/>
                  <a:ea typeface="Arial" charset="0"/>
                  <a:cs typeface="Arial" charset="0"/>
                </a:rPr>
                <a:t>special</a:t>
              </a:r>
              <a:r>
                <a:rPr lang="id-ID" sz="1600" dirty="0">
                  <a:latin typeface="Arial" charset="0"/>
                  <a:ea typeface="Arial" charset="0"/>
                  <a:cs typeface="Arial" charset="0"/>
                </a:rPr>
                <a:t> </a:t>
              </a:r>
              <a:r>
                <a:rPr lang="id-ID" sz="1600" dirty="0" err="1">
                  <a:latin typeface="Arial" charset="0"/>
                  <a:ea typeface="Arial" charset="0"/>
                  <a:cs typeface="Arial" charset="0"/>
                </a:rPr>
                <a:t>treatment</a:t>
              </a:r>
              <a:r>
                <a:rPr lang="id-ID" sz="1600" dirty="0">
                  <a:latin typeface="Arial" charset="0"/>
                  <a:ea typeface="Arial" charset="0"/>
                  <a:cs typeface="Arial" charset="0"/>
                </a:rPr>
                <a:t> plan </a:t>
              </a:r>
              <a:r>
                <a:rPr lang="id-ID" sz="1600" dirty="0" err="1">
                  <a:latin typeface="Arial" charset="0"/>
                  <a:ea typeface="Arial" charset="0"/>
                  <a:cs typeface="Arial" charset="0"/>
                </a:rPr>
                <a:t>to</a:t>
              </a:r>
              <a:r>
                <a:rPr lang="id-ID" sz="1600" dirty="0">
                  <a:latin typeface="Arial" charset="0"/>
                  <a:ea typeface="Arial" charset="0"/>
                  <a:cs typeface="Arial" charset="0"/>
                </a:rPr>
                <a:t> </a:t>
              </a:r>
              <a:r>
                <a:rPr lang="id-ID" sz="1600" dirty="0" err="1">
                  <a:latin typeface="Arial" charset="0"/>
                  <a:ea typeface="Arial" charset="0"/>
                  <a:cs typeface="Arial" charset="0"/>
                </a:rPr>
                <a:t>share</a:t>
              </a:r>
              <a:r>
                <a:rPr lang="id-ID" sz="1600" dirty="0">
                  <a:latin typeface="Arial" charset="0"/>
                  <a:ea typeface="Arial" charset="0"/>
                  <a:cs typeface="Arial" charset="0"/>
                </a:rPr>
                <a:t> </a:t>
              </a:r>
              <a:r>
                <a:rPr lang="id-ID" sz="1600" dirty="0" err="1">
                  <a:latin typeface="Arial" charset="0"/>
                  <a:ea typeface="Arial" charset="0"/>
                  <a:cs typeface="Arial" charset="0"/>
                </a:rPr>
                <a:t>with</a:t>
              </a:r>
              <a:r>
                <a:rPr lang="id-ID" sz="1600" dirty="0">
                  <a:latin typeface="Arial" charset="0"/>
                  <a:ea typeface="Arial" charset="0"/>
                  <a:cs typeface="Arial" charset="0"/>
                </a:rPr>
                <a:t> </a:t>
              </a:r>
              <a:r>
                <a:rPr lang="id-ID" sz="1600" dirty="0" err="1">
                  <a:latin typeface="Arial" charset="0"/>
                  <a:ea typeface="Arial" charset="0"/>
                  <a:cs typeface="Arial" charset="0"/>
                </a:rPr>
                <a:t>other</a:t>
              </a:r>
              <a:r>
                <a:rPr lang="id-ID" sz="1600" dirty="0">
                  <a:latin typeface="Arial" charset="0"/>
                  <a:ea typeface="Arial" charset="0"/>
                  <a:cs typeface="Arial" charset="0"/>
                </a:rPr>
                <a:t> </a:t>
              </a:r>
              <a:r>
                <a:rPr lang="id-ID" sz="1600" dirty="0" err="1">
                  <a:latin typeface="Arial" charset="0"/>
                  <a:ea typeface="Arial" charset="0"/>
                  <a:cs typeface="Arial" charset="0"/>
                </a:rPr>
                <a:t>parties</a:t>
              </a:r>
              <a:r>
                <a:rPr lang="id-ID" sz="1600" dirty="0">
                  <a:latin typeface="Arial" charset="0"/>
                  <a:ea typeface="Arial" charset="0"/>
                  <a:cs typeface="Arial" charset="0"/>
                </a:rPr>
                <a:t> </a:t>
              </a:r>
              <a:r>
                <a:rPr lang="id-ID" sz="1600" dirty="0" err="1">
                  <a:latin typeface="Arial" charset="0"/>
                  <a:ea typeface="Arial" charset="0"/>
                  <a:cs typeface="Arial" charset="0"/>
                </a:rPr>
                <a:t>or</a:t>
              </a:r>
              <a:r>
                <a:rPr lang="id-ID" sz="1600" dirty="0">
                  <a:latin typeface="Arial" charset="0"/>
                  <a:ea typeface="Arial" charset="0"/>
                  <a:cs typeface="Arial" charset="0"/>
                </a:rPr>
                <a:t> </a:t>
              </a:r>
              <a:r>
                <a:rPr lang="id-ID" sz="1600" dirty="0" err="1">
                  <a:latin typeface="Arial" charset="0"/>
                  <a:ea typeface="Arial" charset="0"/>
                  <a:cs typeface="Arial" charset="0"/>
                </a:rPr>
                <a:t>to</a:t>
              </a:r>
              <a:r>
                <a:rPr lang="id-ID" sz="1600" dirty="0">
                  <a:latin typeface="Arial" charset="0"/>
                  <a:ea typeface="Arial" charset="0"/>
                  <a:cs typeface="Arial" charset="0"/>
                </a:rPr>
                <a:t> </a:t>
              </a:r>
              <a:r>
                <a:rPr lang="id-ID" sz="1600" dirty="0" err="1">
                  <a:latin typeface="Arial" charset="0"/>
                  <a:ea typeface="Arial" charset="0"/>
                  <a:cs typeface="Arial" charset="0"/>
                </a:rPr>
                <a:t>mitigate</a:t>
              </a:r>
              <a:r>
                <a:rPr lang="id-ID" sz="1600" dirty="0">
                  <a:latin typeface="Arial" charset="0"/>
                  <a:ea typeface="Arial" charset="0"/>
                  <a:cs typeface="Arial" charset="0"/>
                </a:rPr>
                <a:t>.</a:t>
              </a:r>
              <a:endParaRPr lang="en-US" sz="1600" dirty="0">
                <a:latin typeface="Arial" charset="0"/>
                <a:ea typeface="Arial" charset="0"/>
                <a:cs typeface="Arial" charset="0"/>
              </a:endParaRPr>
            </a:p>
          </p:txBody>
        </p:sp>
      </p:grpSp>
    </p:spTree>
    <p:extLst>
      <p:ext uri="{BB962C8B-B14F-4D97-AF65-F5344CB8AC3E}">
        <p14:creationId xmlns:p14="http://schemas.microsoft.com/office/powerpoint/2010/main" val="97466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rial" charset="0"/>
                <a:ea typeface="Arial" charset="0"/>
                <a:cs typeface="Arial" charset="0"/>
              </a:rPr>
              <a:t>Risk Treatment</a:t>
            </a:r>
            <a:br>
              <a:rPr lang="en-US" dirty="0">
                <a:latin typeface="Arial" charset="0"/>
                <a:ea typeface="Arial" charset="0"/>
                <a:cs typeface="Arial" charset="0"/>
              </a:rPr>
            </a:br>
            <a:r>
              <a:rPr lang="en-US" sz="2000" dirty="0" err="1">
                <a:latin typeface="Arial" charset="0"/>
                <a:ea typeface="Arial" charset="0"/>
                <a:cs typeface="Arial" charset="0"/>
              </a:rPr>
              <a:t>Tahapan</a:t>
            </a:r>
            <a:r>
              <a:rPr lang="en-US" sz="2000" dirty="0">
                <a:latin typeface="Arial" charset="0"/>
                <a:ea typeface="Arial" charset="0"/>
                <a:cs typeface="Arial" charset="0"/>
              </a:rPr>
              <a:t> </a:t>
            </a:r>
            <a:r>
              <a:rPr lang="en-US" sz="2000" dirty="0" err="1">
                <a:latin typeface="Arial" charset="0"/>
                <a:ea typeface="Arial" charset="0"/>
                <a:cs typeface="Arial" charset="0"/>
              </a:rPr>
              <a:t>Analisis</a:t>
            </a:r>
            <a:r>
              <a:rPr lang="en-US" sz="2000" dirty="0">
                <a:latin typeface="Arial" charset="0"/>
                <a:ea typeface="Arial" charset="0"/>
                <a:cs typeface="Arial" charset="0"/>
              </a:rPr>
              <a:t> </a:t>
            </a:r>
            <a:r>
              <a:rPr lang="en-US" sz="2000" dirty="0" err="1">
                <a:latin typeface="Arial" charset="0"/>
                <a:ea typeface="Arial" charset="0"/>
                <a:cs typeface="Arial" charset="0"/>
              </a:rPr>
              <a:t>Biaya</a:t>
            </a:r>
            <a:r>
              <a:rPr lang="en-US" sz="2000" dirty="0">
                <a:latin typeface="Arial" charset="0"/>
                <a:ea typeface="Arial" charset="0"/>
                <a:cs typeface="Arial" charset="0"/>
              </a:rPr>
              <a:t> </a:t>
            </a:r>
            <a:r>
              <a:rPr lang="en-US" sz="2000" dirty="0" err="1">
                <a:latin typeface="Arial" charset="0"/>
                <a:ea typeface="Arial" charset="0"/>
                <a:cs typeface="Arial" charset="0"/>
              </a:rPr>
              <a:t>Manfaat</a:t>
            </a:r>
            <a:r>
              <a:rPr lang="en-US" sz="2000" dirty="0">
                <a:latin typeface="Arial" charset="0"/>
                <a:ea typeface="Arial" charset="0"/>
                <a:cs typeface="Arial" charset="0"/>
              </a:rPr>
              <a:t> (CBA)</a:t>
            </a:r>
          </a:p>
        </p:txBody>
      </p:sp>
      <p:sp>
        <p:nvSpPr>
          <p:cNvPr id="3" name="Slide Number Placeholder 2"/>
          <p:cNvSpPr>
            <a:spLocks noGrp="1"/>
          </p:cNvSpPr>
          <p:nvPr>
            <p:ph type="sldNum" sz="quarter" idx="12"/>
          </p:nvPr>
        </p:nvSpPr>
        <p:spPr>
          <a:prstGeom prst="rect">
            <a:avLst/>
          </a:prstGeom>
        </p:spPr>
        <p:txBody>
          <a:bodyPr/>
          <a:lstStyle/>
          <a:p>
            <a:fld id="{990A0242-CB4D-4620-8D07-3B1B213F6836}" type="slidenum">
              <a:rPr lang="en-US">
                <a:latin typeface="Arial" charset="0"/>
                <a:ea typeface="Arial" charset="0"/>
                <a:cs typeface="Arial" charset="0"/>
              </a:rPr>
              <a:pPr/>
              <a:t>104</a:t>
            </a:fld>
            <a:endParaRPr lang="en-US" dirty="0">
              <a:latin typeface="Arial" charset="0"/>
              <a:ea typeface="Arial" charset="0"/>
              <a:cs typeface="Arial" charset="0"/>
            </a:endParaRPr>
          </a:p>
        </p:txBody>
      </p:sp>
      <p:grpSp>
        <p:nvGrpSpPr>
          <p:cNvPr id="2" name="Group 10"/>
          <p:cNvGrpSpPr>
            <a:grpSpLocks/>
          </p:cNvGrpSpPr>
          <p:nvPr/>
        </p:nvGrpSpPr>
        <p:grpSpPr bwMode="auto">
          <a:xfrm>
            <a:off x="685800" y="2028379"/>
            <a:ext cx="7924800" cy="3000821"/>
            <a:chOff x="685800" y="2027904"/>
            <a:chExt cx="7924800" cy="3001380"/>
          </a:xfrm>
        </p:grpSpPr>
        <p:sp>
          <p:nvSpPr>
            <p:cNvPr id="5" name="TextBox 4"/>
            <p:cNvSpPr txBox="1"/>
            <p:nvPr/>
          </p:nvSpPr>
          <p:spPr>
            <a:xfrm>
              <a:off x="685800" y="2027904"/>
              <a:ext cx="7924800" cy="3001380"/>
            </a:xfrm>
            <a:prstGeom prst="rect">
              <a:avLst/>
            </a:prstGeom>
            <a:noFill/>
            <a:ln>
              <a:noFill/>
            </a:ln>
          </p:spPr>
          <p:txBody>
            <a:bodyPr>
              <a:spAutoFit/>
            </a:bodyPr>
            <a:lstStyle/>
            <a:p>
              <a:pPr marL="457200" indent="-457200">
                <a:spcAft>
                  <a:spcPts val="600"/>
                </a:spcAft>
                <a:buFont typeface="Calibri" pitchFamily="34" charset="0"/>
                <a:buAutoNum type="arabicPeriod"/>
              </a:pPr>
              <a:r>
                <a:rPr lang="id-ID" dirty="0" err="1">
                  <a:latin typeface="Arial" charset="0"/>
                  <a:ea typeface="Arial" charset="0"/>
                  <a:cs typeface="Arial" charset="0"/>
                </a:rPr>
                <a:t>Baseline</a:t>
              </a:r>
              <a:r>
                <a:rPr lang="id-ID" dirty="0">
                  <a:latin typeface="Arial" charset="0"/>
                  <a:ea typeface="Arial" charset="0"/>
                  <a:cs typeface="Arial" charset="0"/>
                </a:rPr>
                <a:t> </a:t>
              </a:r>
              <a:r>
                <a:rPr lang="id-ID" dirty="0" err="1">
                  <a:latin typeface="Arial" charset="0"/>
                  <a:ea typeface="Arial" charset="0"/>
                  <a:cs typeface="Arial" charset="0"/>
                </a:rPr>
                <a:t>cost</a:t>
              </a:r>
              <a:r>
                <a:rPr lang="id-ID" dirty="0">
                  <a:latin typeface="Arial" charset="0"/>
                  <a:ea typeface="Arial" charset="0"/>
                  <a:cs typeface="Arial" charset="0"/>
                </a:rPr>
                <a:t> = (</a:t>
              </a:r>
              <a:r>
                <a:rPr lang="id-ID" dirty="0">
                  <a:solidFill>
                    <a:srgbClr val="C00000"/>
                  </a:solidFill>
                  <a:latin typeface="Arial" charset="0"/>
                  <a:ea typeface="Arial" charset="0"/>
                  <a:cs typeface="Arial" charset="0"/>
                </a:rPr>
                <a:t>Financial </a:t>
              </a:r>
              <a:r>
                <a:rPr lang="id-ID" dirty="0" err="1">
                  <a:solidFill>
                    <a:srgbClr val="C00000"/>
                  </a:solidFill>
                  <a:latin typeface="Arial" charset="0"/>
                  <a:ea typeface="Arial" charset="0"/>
                  <a:cs typeface="Arial" charset="0"/>
                </a:rPr>
                <a:t>impact</a:t>
              </a:r>
              <a:r>
                <a:rPr lang="id-ID" dirty="0">
                  <a:latin typeface="Arial" charset="0"/>
                  <a:ea typeface="Arial" charset="0"/>
                  <a:cs typeface="Arial" charset="0"/>
                </a:rPr>
                <a:t>) x (</a:t>
              </a:r>
              <a:r>
                <a:rPr lang="id-ID" dirty="0" err="1">
                  <a:solidFill>
                    <a:srgbClr val="C00000"/>
                  </a:solidFill>
                  <a:latin typeface="Arial" charset="0"/>
                  <a:ea typeface="Arial" charset="0"/>
                  <a:cs typeface="Arial" charset="0"/>
                </a:rPr>
                <a:t>current</a:t>
              </a:r>
              <a:r>
                <a:rPr lang="id-ID" dirty="0">
                  <a:solidFill>
                    <a:srgbClr val="C00000"/>
                  </a:solidFill>
                  <a:latin typeface="Arial" charset="0"/>
                  <a:ea typeface="Arial" charset="0"/>
                  <a:cs typeface="Arial" charset="0"/>
                </a:rPr>
                <a:t> </a:t>
              </a:r>
              <a:r>
                <a:rPr lang="id-ID" dirty="0" err="1">
                  <a:solidFill>
                    <a:srgbClr val="C00000"/>
                  </a:solidFill>
                  <a:latin typeface="Arial" charset="0"/>
                  <a:ea typeface="Arial" charset="0"/>
                  <a:cs typeface="Arial" charset="0"/>
                </a:rPr>
                <a:t>risk</a:t>
              </a:r>
              <a:r>
                <a:rPr lang="id-ID" dirty="0">
                  <a:solidFill>
                    <a:srgbClr val="C00000"/>
                  </a:solidFill>
                  <a:latin typeface="Arial" charset="0"/>
                  <a:ea typeface="Arial" charset="0"/>
                  <a:cs typeface="Arial" charset="0"/>
                </a:rPr>
                <a:t> level</a:t>
              </a:r>
              <a:r>
                <a:rPr lang="id-ID" dirty="0">
                  <a:latin typeface="Arial" charset="0"/>
                  <a:ea typeface="Arial" charset="0"/>
                  <a:cs typeface="Arial" charset="0"/>
                </a:rPr>
                <a:t>/</a:t>
              </a:r>
              <a:r>
                <a:rPr lang="id-ID" dirty="0">
                  <a:solidFill>
                    <a:srgbClr val="C00000"/>
                  </a:solidFill>
                  <a:latin typeface="Arial" charset="0"/>
                  <a:ea typeface="Arial" charset="0"/>
                  <a:cs typeface="Arial" charset="0"/>
                </a:rPr>
                <a:t>total </a:t>
              </a:r>
              <a:r>
                <a:rPr lang="id-ID" dirty="0" err="1">
                  <a:solidFill>
                    <a:srgbClr val="C00000"/>
                  </a:solidFill>
                  <a:latin typeface="Arial" charset="0"/>
                  <a:ea typeface="Arial" charset="0"/>
                  <a:cs typeface="Arial" charset="0"/>
                </a:rPr>
                <a:t>risk</a:t>
              </a:r>
              <a:r>
                <a:rPr lang="id-ID" dirty="0">
                  <a:solidFill>
                    <a:srgbClr val="C00000"/>
                  </a:solidFill>
                  <a:latin typeface="Arial" charset="0"/>
                  <a:ea typeface="Arial" charset="0"/>
                  <a:cs typeface="Arial" charset="0"/>
                </a:rPr>
                <a:t> level</a:t>
              </a:r>
              <a:r>
                <a:rPr lang="id-ID" dirty="0">
                  <a:latin typeface="Arial" charset="0"/>
                  <a:ea typeface="Arial" charset="0"/>
                  <a:cs typeface="Arial" charset="0"/>
                </a:rPr>
                <a:t>)</a:t>
              </a:r>
            </a:p>
            <a:p>
              <a:pPr marL="457200" indent="-457200">
                <a:spcAft>
                  <a:spcPts val="600"/>
                </a:spcAft>
                <a:buFont typeface="Calibri" pitchFamily="34" charset="0"/>
                <a:buAutoNum type="arabicPeriod"/>
              </a:pPr>
              <a:r>
                <a:rPr lang="id-ID" dirty="0" err="1">
                  <a:latin typeface="Arial" charset="0"/>
                  <a:ea typeface="Arial" charset="0"/>
                  <a:cs typeface="Arial" charset="0"/>
                </a:rPr>
                <a:t>Residual</a:t>
              </a:r>
              <a:r>
                <a:rPr lang="id-ID" dirty="0">
                  <a:latin typeface="Arial" charset="0"/>
                  <a:ea typeface="Arial" charset="0"/>
                  <a:cs typeface="Arial" charset="0"/>
                </a:rPr>
                <a:t> </a:t>
              </a:r>
              <a:r>
                <a:rPr lang="id-ID" dirty="0" err="1">
                  <a:latin typeface="Arial" charset="0"/>
                  <a:ea typeface="Arial" charset="0"/>
                  <a:cs typeface="Arial" charset="0"/>
                </a:rPr>
                <a:t>cost</a:t>
              </a:r>
              <a:r>
                <a:rPr lang="id-ID" dirty="0">
                  <a:latin typeface="Arial" charset="0"/>
                  <a:ea typeface="Arial" charset="0"/>
                  <a:cs typeface="Arial" charset="0"/>
                </a:rPr>
                <a:t> =  (</a:t>
              </a:r>
              <a:r>
                <a:rPr lang="en-US" dirty="0">
                  <a:solidFill>
                    <a:srgbClr val="C00000"/>
                  </a:solidFill>
                  <a:latin typeface="Arial" charset="0"/>
                  <a:ea typeface="Arial" charset="0"/>
                  <a:cs typeface="Arial" charset="0"/>
                </a:rPr>
                <a:t>Fi</a:t>
              </a:r>
              <a:r>
                <a:rPr lang="id-ID" dirty="0" err="1">
                  <a:solidFill>
                    <a:srgbClr val="C00000"/>
                  </a:solidFill>
                  <a:latin typeface="Arial" charset="0"/>
                  <a:ea typeface="Arial" charset="0"/>
                  <a:cs typeface="Arial" charset="0"/>
                </a:rPr>
                <a:t>nancial</a:t>
              </a:r>
              <a:r>
                <a:rPr lang="id-ID" dirty="0">
                  <a:solidFill>
                    <a:srgbClr val="C00000"/>
                  </a:solidFill>
                  <a:latin typeface="Arial" charset="0"/>
                  <a:ea typeface="Arial" charset="0"/>
                  <a:cs typeface="Arial" charset="0"/>
                </a:rPr>
                <a:t> </a:t>
              </a:r>
              <a:r>
                <a:rPr lang="id-ID" dirty="0" err="1">
                  <a:solidFill>
                    <a:srgbClr val="C00000"/>
                  </a:solidFill>
                  <a:latin typeface="Arial" charset="0"/>
                  <a:ea typeface="Arial" charset="0"/>
                  <a:cs typeface="Arial" charset="0"/>
                </a:rPr>
                <a:t>impact</a:t>
              </a:r>
              <a:r>
                <a:rPr lang="id-ID" dirty="0">
                  <a:latin typeface="Arial" charset="0"/>
                  <a:ea typeface="Arial" charset="0"/>
                  <a:cs typeface="Arial" charset="0"/>
                </a:rPr>
                <a:t>) x (</a:t>
              </a:r>
              <a:r>
                <a:rPr lang="id-ID" dirty="0" err="1">
                  <a:solidFill>
                    <a:srgbClr val="C00000"/>
                  </a:solidFill>
                  <a:latin typeface="Arial" charset="0"/>
                  <a:ea typeface="Arial" charset="0"/>
                  <a:cs typeface="Arial" charset="0"/>
                </a:rPr>
                <a:t>residual</a:t>
              </a:r>
              <a:r>
                <a:rPr lang="id-ID" dirty="0">
                  <a:solidFill>
                    <a:srgbClr val="C00000"/>
                  </a:solidFill>
                  <a:latin typeface="Arial" charset="0"/>
                  <a:ea typeface="Arial" charset="0"/>
                  <a:cs typeface="Arial" charset="0"/>
                </a:rPr>
                <a:t> </a:t>
              </a:r>
              <a:r>
                <a:rPr lang="id-ID" dirty="0" err="1">
                  <a:solidFill>
                    <a:srgbClr val="C00000"/>
                  </a:solidFill>
                  <a:latin typeface="Arial" charset="0"/>
                  <a:ea typeface="Arial" charset="0"/>
                  <a:cs typeface="Arial" charset="0"/>
                </a:rPr>
                <a:t>risk</a:t>
              </a:r>
              <a:r>
                <a:rPr lang="id-ID" dirty="0">
                  <a:solidFill>
                    <a:srgbClr val="C00000"/>
                  </a:solidFill>
                  <a:latin typeface="Arial" charset="0"/>
                  <a:ea typeface="Arial" charset="0"/>
                  <a:cs typeface="Arial" charset="0"/>
                </a:rPr>
                <a:t> level</a:t>
              </a:r>
              <a:r>
                <a:rPr lang="id-ID" dirty="0">
                  <a:latin typeface="Arial" charset="0"/>
                  <a:ea typeface="Arial" charset="0"/>
                  <a:cs typeface="Arial" charset="0"/>
                </a:rPr>
                <a:t>/</a:t>
              </a:r>
              <a:r>
                <a:rPr lang="id-ID" dirty="0">
                  <a:solidFill>
                    <a:srgbClr val="C00000"/>
                  </a:solidFill>
                  <a:latin typeface="Arial" charset="0"/>
                  <a:ea typeface="Arial" charset="0"/>
                  <a:cs typeface="Arial" charset="0"/>
                </a:rPr>
                <a:t>total </a:t>
              </a:r>
              <a:r>
                <a:rPr lang="id-ID" dirty="0" err="1">
                  <a:solidFill>
                    <a:srgbClr val="C00000"/>
                  </a:solidFill>
                  <a:latin typeface="Arial" charset="0"/>
                  <a:ea typeface="Arial" charset="0"/>
                  <a:cs typeface="Arial" charset="0"/>
                </a:rPr>
                <a:t>risk</a:t>
              </a:r>
              <a:r>
                <a:rPr lang="id-ID" dirty="0">
                  <a:solidFill>
                    <a:srgbClr val="C00000"/>
                  </a:solidFill>
                  <a:latin typeface="Arial" charset="0"/>
                  <a:ea typeface="Arial" charset="0"/>
                  <a:cs typeface="Arial" charset="0"/>
                </a:rPr>
                <a:t> level</a:t>
              </a:r>
              <a:r>
                <a:rPr lang="id-ID" dirty="0">
                  <a:latin typeface="Arial" charset="0"/>
                  <a:ea typeface="Arial" charset="0"/>
                  <a:cs typeface="Arial" charset="0"/>
                </a:rPr>
                <a:t>)</a:t>
              </a:r>
            </a:p>
            <a:p>
              <a:pPr marL="457200" indent="-457200">
                <a:spcAft>
                  <a:spcPts val="600"/>
                </a:spcAft>
                <a:buFont typeface="Calibri" pitchFamily="34" charset="0"/>
                <a:buAutoNum type="arabicPeriod"/>
              </a:pPr>
              <a:r>
                <a:rPr lang="id-ID" dirty="0">
                  <a:latin typeface="Arial" charset="0"/>
                  <a:ea typeface="Arial" charset="0"/>
                  <a:cs typeface="Arial" charset="0"/>
                </a:rPr>
                <a:t>Total </a:t>
              </a:r>
              <a:r>
                <a:rPr lang="id-ID" dirty="0" err="1">
                  <a:latin typeface="Arial" charset="0"/>
                  <a:ea typeface="Arial" charset="0"/>
                  <a:cs typeface="Arial" charset="0"/>
                </a:rPr>
                <a:t>implementation</a:t>
              </a:r>
              <a:r>
                <a:rPr lang="id-ID" dirty="0">
                  <a:latin typeface="Arial" charset="0"/>
                  <a:ea typeface="Arial" charset="0"/>
                  <a:cs typeface="Arial" charset="0"/>
                </a:rPr>
                <a:t> </a:t>
              </a:r>
              <a:r>
                <a:rPr lang="id-ID" dirty="0" err="1">
                  <a:latin typeface="Arial" charset="0"/>
                  <a:ea typeface="Arial" charset="0"/>
                  <a:cs typeface="Arial" charset="0"/>
                </a:rPr>
                <a:t>cost</a:t>
              </a:r>
              <a:r>
                <a:rPr lang="id-ID" dirty="0">
                  <a:latin typeface="Arial" charset="0"/>
                  <a:ea typeface="Arial" charset="0"/>
                  <a:cs typeface="Arial" charset="0"/>
                </a:rPr>
                <a:t> = </a:t>
              </a:r>
              <a:r>
                <a:rPr lang="id-ID" dirty="0">
                  <a:solidFill>
                    <a:srgbClr val="C00000"/>
                  </a:solidFill>
                  <a:latin typeface="Arial" charset="0"/>
                  <a:ea typeface="Arial" charset="0"/>
                  <a:cs typeface="Arial" charset="0"/>
                </a:rPr>
                <a:t>total </a:t>
              </a:r>
              <a:r>
                <a:rPr lang="id-ID" dirty="0" err="1">
                  <a:solidFill>
                    <a:srgbClr val="C00000"/>
                  </a:solidFill>
                  <a:latin typeface="Arial" charset="0"/>
                  <a:ea typeface="Arial" charset="0"/>
                  <a:cs typeface="Arial" charset="0"/>
                </a:rPr>
                <a:t>cost</a:t>
              </a:r>
              <a:r>
                <a:rPr lang="id-ID" dirty="0">
                  <a:solidFill>
                    <a:srgbClr val="C00000"/>
                  </a:solidFill>
                  <a:latin typeface="Arial" charset="0"/>
                  <a:ea typeface="Arial" charset="0"/>
                  <a:cs typeface="Arial" charset="0"/>
                </a:rPr>
                <a:t> </a:t>
              </a:r>
              <a:r>
                <a:rPr lang="id-ID" dirty="0" err="1">
                  <a:solidFill>
                    <a:srgbClr val="C00000"/>
                  </a:solidFill>
                  <a:latin typeface="Arial" charset="0"/>
                  <a:ea typeface="Arial" charset="0"/>
                  <a:cs typeface="Arial" charset="0"/>
                </a:rPr>
                <a:t>for</a:t>
              </a:r>
              <a:r>
                <a:rPr lang="id-ID" dirty="0">
                  <a:solidFill>
                    <a:srgbClr val="C00000"/>
                  </a:solidFill>
                  <a:latin typeface="Arial" charset="0"/>
                  <a:ea typeface="Arial" charset="0"/>
                  <a:cs typeface="Arial" charset="0"/>
                </a:rPr>
                <a:t> </a:t>
              </a:r>
              <a:r>
                <a:rPr lang="id-ID" dirty="0" err="1">
                  <a:solidFill>
                    <a:srgbClr val="C00000"/>
                  </a:solidFill>
                  <a:latin typeface="Arial" charset="0"/>
                  <a:ea typeface="Arial" charset="0"/>
                  <a:cs typeface="Arial" charset="0"/>
                </a:rPr>
                <a:t>risk</a:t>
              </a:r>
              <a:r>
                <a:rPr lang="id-ID" dirty="0">
                  <a:solidFill>
                    <a:srgbClr val="C00000"/>
                  </a:solidFill>
                  <a:latin typeface="Arial" charset="0"/>
                  <a:ea typeface="Arial" charset="0"/>
                  <a:cs typeface="Arial" charset="0"/>
                </a:rPr>
                <a:t> </a:t>
              </a:r>
              <a:r>
                <a:rPr lang="id-ID" dirty="0" err="1">
                  <a:solidFill>
                    <a:srgbClr val="C00000"/>
                  </a:solidFill>
                  <a:latin typeface="Arial" charset="0"/>
                  <a:ea typeface="Arial" charset="0"/>
                  <a:cs typeface="Arial" charset="0"/>
                </a:rPr>
                <a:t>treatment</a:t>
              </a:r>
              <a:endParaRPr lang="id-ID" dirty="0">
                <a:solidFill>
                  <a:srgbClr val="C00000"/>
                </a:solidFill>
                <a:latin typeface="Arial" charset="0"/>
                <a:ea typeface="Arial" charset="0"/>
                <a:cs typeface="Arial" charset="0"/>
              </a:endParaRPr>
            </a:p>
            <a:p>
              <a:pPr marL="457200" indent="-457200">
                <a:spcAft>
                  <a:spcPts val="600"/>
                </a:spcAft>
                <a:buFont typeface="Calibri" pitchFamily="34" charset="0"/>
                <a:buAutoNum type="arabicPeriod"/>
              </a:pPr>
              <a:r>
                <a:rPr lang="id-ID" dirty="0" err="1">
                  <a:latin typeface="Arial" charset="0"/>
                  <a:ea typeface="Arial" charset="0"/>
                  <a:cs typeface="Arial" charset="0"/>
                </a:rPr>
                <a:t>Benefit</a:t>
              </a:r>
              <a:r>
                <a:rPr lang="id-ID" dirty="0">
                  <a:latin typeface="Arial" charset="0"/>
                  <a:ea typeface="Arial" charset="0"/>
                  <a:cs typeface="Arial" charset="0"/>
                </a:rPr>
                <a:t> = </a:t>
              </a:r>
              <a:r>
                <a:rPr lang="id-ID" dirty="0" err="1">
                  <a:solidFill>
                    <a:srgbClr val="C00000"/>
                  </a:solidFill>
                  <a:latin typeface="Arial" charset="0"/>
                  <a:ea typeface="Arial" charset="0"/>
                  <a:cs typeface="Arial" charset="0"/>
                </a:rPr>
                <a:t>Baseline</a:t>
              </a:r>
              <a:r>
                <a:rPr lang="id-ID" dirty="0">
                  <a:solidFill>
                    <a:srgbClr val="C00000"/>
                  </a:solidFill>
                  <a:latin typeface="Arial" charset="0"/>
                  <a:ea typeface="Arial" charset="0"/>
                  <a:cs typeface="Arial" charset="0"/>
                </a:rPr>
                <a:t> </a:t>
              </a:r>
              <a:r>
                <a:rPr lang="id-ID" dirty="0" err="1">
                  <a:solidFill>
                    <a:srgbClr val="C00000"/>
                  </a:solidFill>
                  <a:latin typeface="Arial" charset="0"/>
                  <a:ea typeface="Arial" charset="0"/>
                  <a:cs typeface="Arial" charset="0"/>
                </a:rPr>
                <a:t>cost</a:t>
              </a:r>
              <a:r>
                <a:rPr lang="id-ID" dirty="0">
                  <a:solidFill>
                    <a:srgbClr val="C00000"/>
                  </a:solidFill>
                  <a:latin typeface="Arial" charset="0"/>
                  <a:ea typeface="Arial" charset="0"/>
                  <a:cs typeface="Arial" charset="0"/>
                </a:rPr>
                <a:t> </a:t>
              </a:r>
              <a:r>
                <a:rPr lang="id-ID" dirty="0">
                  <a:latin typeface="Arial" charset="0"/>
                  <a:ea typeface="Arial" charset="0"/>
                  <a:cs typeface="Arial" charset="0"/>
                </a:rPr>
                <a:t>–</a:t>
              </a:r>
              <a:r>
                <a:rPr lang="id-ID" dirty="0">
                  <a:solidFill>
                    <a:srgbClr val="C00000"/>
                  </a:solidFill>
                  <a:latin typeface="Arial" charset="0"/>
                  <a:ea typeface="Arial" charset="0"/>
                  <a:cs typeface="Arial" charset="0"/>
                </a:rPr>
                <a:t> </a:t>
              </a:r>
              <a:r>
                <a:rPr lang="id-ID" dirty="0" err="1">
                  <a:solidFill>
                    <a:srgbClr val="C00000"/>
                  </a:solidFill>
                  <a:latin typeface="Arial" charset="0"/>
                  <a:ea typeface="Arial" charset="0"/>
                  <a:cs typeface="Arial" charset="0"/>
                </a:rPr>
                <a:t>Residual</a:t>
              </a:r>
              <a:r>
                <a:rPr lang="id-ID" dirty="0">
                  <a:solidFill>
                    <a:srgbClr val="C00000"/>
                  </a:solidFill>
                  <a:latin typeface="Arial" charset="0"/>
                  <a:ea typeface="Arial" charset="0"/>
                  <a:cs typeface="Arial" charset="0"/>
                </a:rPr>
                <a:t> </a:t>
              </a:r>
              <a:r>
                <a:rPr lang="id-ID" dirty="0" err="1">
                  <a:solidFill>
                    <a:srgbClr val="C00000"/>
                  </a:solidFill>
                  <a:latin typeface="Arial" charset="0"/>
                  <a:ea typeface="Arial" charset="0"/>
                  <a:cs typeface="Arial" charset="0"/>
                </a:rPr>
                <a:t>cost</a:t>
              </a:r>
              <a:endParaRPr lang="id-ID" dirty="0">
                <a:solidFill>
                  <a:srgbClr val="C00000"/>
                </a:solidFill>
                <a:latin typeface="Arial" charset="0"/>
                <a:ea typeface="Arial" charset="0"/>
                <a:cs typeface="Arial" charset="0"/>
              </a:endParaRPr>
            </a:p>
            <a:p>
              <a:pPr marL="457200" indent="-457200">
                <a:spcBef>
                  <a:spcPts val="1200"/>
                </a:spcBef>
                <a:buFont typeface="Calibri" pitchFamily="34" charset="0"/>
                <a:buAutoNum type="arabicPeriod" startAt="5"/>
              </a:pPr>
              <a:r>
                <a:rPr lang="id-ID" dirty="0">
                  <a:latin typeface="Arial" charset="0"/>
                  <a:ea typeface="Arial" charset="0"/>
                  <a:cs typeface="Arial" charset="0"/>
                </a:rPr>
                <a:t>CBA </a:t>
              </a:r>
              <a:r>
                <a:rPr lang="id-ID" dirty="0" err="1">
                  <a:latin typeface="Arial" charset="0"/>
                  <a:ea typeface="Arial" charset="0"/>
                  <a:cs typeface="Arial" charset="0"/>
                </a:rPr>
                <a:t>Ratio</a:t>
              </a:r>
              <a:r>
                <a:rPr lang="id-ID" dirty="0">
                  <a:latin typeface="Arial" charset="0"/>
                  <a:ea typeface="Arial" charset="0"/>
                  <a:cs typeface="Arial" charset="0"/>
                </a:rPr>
                <a:t>:	</a:t>
              </a:r>
              <a:r>
                <a:rPr lang="id-ID" dirty="0" err="1">
                  <a:solidFill>
                    <a:srgbClr val="C00000"/>
                  </a:solidFill>
                  <a:latin typeface="Arial" charset="0"/>
                  <a:ea typeface="Arial" charset="0"/>
                  <a:cs typeface="Arial" charset="0"/>
                </a:rPr>
                <a:t>Benefit</a:t>
              </a:r>
              <a:endParaRPr lang="id-ID" dirty="0">
                <a:solidFill>
                  <a:srgbClr val="C00000"/>
                </a:solidFill>
                <a:latin typeface="Arial" charset="0"/>
                <a:ea typeface="Arial" charset="0"/>
                <a:cs typeface="Arial" charset="0"/>
              </a:endParaRPr>
            </a:p>
            <a:p>
              <a:pPr marL="457200" indent="-457200">
                <a:spcAft>
                  <a:spcPts val="600"/>
                </a:spcAft>
              </a:pPr>
              <a:r>
                <a:rPr lang="id-ID" dirty="0">
                  <a:solidFill>
                    <a:srgbClr val="C00000"/>
                  </a:solidFill>
                  <a:latin typeface="Arial" charset="0"/>
                  <a:ea typeface="Arial" charset="0"/>
                  <a:cs typeface="Arial" charset="0"/>
                </a:rPr>
                <a:t>		Total </a:t>
              </a:r>
              <a:r>
                <a:rPr lang="id-ID" dirty="0" err="1">
                  <a:solidFill>
                    <a:srgbClr val="C00000"/>
                  </a:solidFill>
                  <a:latin typeface="Arial" charset="0"/>
                  <a:ea typeface="Arial" charset="0"/>
                  <a:cs typeface="Arial" charset="0"/>
                </a:rPr>
                <a:t>Implementation</a:t>
              </a:r>
              <a:r>
                <a:rPr lang="id-ID" dirty="0">
                  <a:solidFill>
                    <a:srgbClr val="C00000"/>
                  </a:solidFill>
                  <a:latin typeface="Arial" charset="0"/>
                  <a:ea typeface="Arial" charset="0"/>
                  <a:cs typeface="Arial" charset="0"/>
                </a:rPr>
                <a:t> </a:t>
              </a:r>
              <a:r>
                <a:rPr lang="id-ID" dirty="0" err="1">
                  <a:solidFill>
                    <a:srgbClr val="C00000"/>
                  </a:solidFill>
                  <a:latin typeface="Arial" charset="0"/>
                  <a:ea typeface="Arial" charset="0"/>
                  <a:cs typeface="Arial" charset="0"/>
                </a:rPr>
                <a:t>cost</a:t>
              </a:r>
              <a:endParaRPr lang="id-ID" dirty="0">
                <a:solidFill>
                  <a:srgbClr val="C00000"/>
                </a:solidFill>
                <a:latin typeface="Arial" charset="0"/>
                <a:ea typeface="Arial" charset="0"/>
                <a:cs typeface="Arial" charset="0"/>
              </a:endParaRPr>
            </a:p>
            <a:p>
              <a:pPr marL="457200" indent="-457200">
                <a:spcBef>
                  <a:spcPts val="1200"/>
                </a:spcBef>
                <a:buFont typeface="Calibri" pitchFamily="34" charset="0"/>
                <a:buAutoNum type="arabicPeriod" startAt="6"/>
              </a:pPr>
              <a:r>
                <a:rPr lang="id-ID" dirty="0">
                  <a:latin typeface="Arial" charset="0"/>
                  <a:ea typeface="Arial" charset="0"/>
                  <a:cs typeface="Arial" charset="0"/>
                </a:rPr>
                <a:t>CBA </a:t>
              </a:r>
              <a:r>
                <a:rPr lang="id-ID" dirty="0" err="1">
                  <a:latin typeface="Arial" charset="0"/>
                  <a:ea typeface="Arial" charset="0"/>
                  <a:cs typeface="Arial" charset="0"/>
                </a:rPr>
                <a:t>Ratio</a:t>
              </a:r>
              <a:r>
                <a:rPr lang="id-ID" dirty="0">
                  <a:latin typeface="Arial" charset="0"/>
                  <a:ea typeface="Arial" charset="0"/>
                  <a:cs typeface="Arial" charset="0"/>
                </a:rPr>
                <a:t> &gt;100% </a:t>
              </a:r>
              <a:r>
                <a:rPr lang="id-ID" dirty="0" err="1">
                  <a:latin typeface="Arial" charset="0"/>
                  <a:ea typeface="Arial" charset="0"/>
                  <a:cs typeface="Arial" charset="0"/>
                </a:rPr>
                <a:t>means</a:t>
              </a:r>
              <a:r>
                <a:rPr lang="id-ID" dirty="0">
                  <a:latin typeface="Arial" charset="0"/>
                  <a:ea typeface="Arial" charset="0"/>
                  <a:cs typeface="Arial" charset="0"/>
                </a:rPr>
                <a:t> </a:t>
              </a:r>
              <a:r>
                <a:rPr lang="id-ID" dirty="0" err="1">
                  <a:latin typeface="Arial" charset="0"/>
                  <a:ea typeface="Arial" charset="0"/>
                  <a:cs typeface="Arial" charset="0"/>
                </a:rPr>
                <a:t>the</a:t>
              </a:r>
              <a:r>
                <a:rPr lang="id-ID" dirty="0">
                  <a:latin typeface="Arial" charset="0"/>
                  <a:ea typeface="Arial" charset="0"/>
                  <a:cs typeface="Arial" charset="0"/>
                </a:rPr>
                <a:t> </a:t>
              </a:r>
              <a:r>
                <a:rPr lang="id-ID" dirty="0" err="1">
                  <a:latin typeface="Arial" charset="0"/>
                  <a:ea typeface="Arial" charset="0"/>
                  <a:cs typeface="Arial" charset="0"/>
                </a:rPr>
                <a:t>benefit</a:t>
              </a:r>
              <a:r>
                <a:rPr lang="id-ID" dirty="0">
                  <a:latin typeface="Arial" charset="0"/>
                  <a:ea typeface="Arial" charset="0"/>
                  <a:cs typeface="Arial" charset="0"/>
                </a:rPr>
                <a:t> </a:t>
              </a:r>
              <a:r>
                <a:rPr lang="id-ID" dirty="0" err="1">
                  <a:latin typeface="Arial" charset="0"/>
                  <a:ea typeface="Arial" charset="0"/>
                  <a:cs typeface="Arial" charset="0"/>
                </a:rPr>
                <a:t>is</a:t>
              </a:r>
              <a:r>
                <a:rPr lang="id-ID" dirty="0">
                  <a:latin typeface="Arial" charset="0"/>
                  <a:ea typeface="Arial" charset="0"/>
                  <a:cs typeface="Arial" charset="0"/>
                </a:rPr>
                <a:t> </a:t>
              </a:r>
              <a:r>
                <a:rPr lang="id-ID" dirty="0" err="1">
                  <a:latin typeface="Arial" charset="0"/>
                  <a:ea typeface="Arial" charset="0"/>
                  <a:cs typeface="Arial" charset="0"/>
                </a:rPr>
                <a:t>higher</a:t>
              </a:r>
              <a:r>
                <a:rPr lang="id-ID" dirty="0">
                  <a:latin typeface="Arial" charset="0"/>
                  <a:ea typeface="Arial" charset="0"/>
                  <a:cs typeface="Arial" charset="0"/>
                </a:rPr>
                <a:t> </a:t>
              </a:r>
              <a:r>
                <a:rPr lang="id-ID" dirty="0" err="1">
                  <a:latin typeface="Arial" charset="0"/>
                  <a:ea typeface="Arial" charset="0"/>
                  <a:cs typeface="Arial" charset="0"/>
                </a:rPr>
                <a:t>than</a:t>
              </a:r>
              <a:r>
                <a:rPr lang="id-ID" dirty="0">
                  <a:latin typeface="Arial" charset="0"/>
                  <a:ea typeface="Arial" charset="0"/>
                  <a:cs typeface="Arial" charset="0"/>
                </a:rPr>
                <a:t> </a:t>
              </a:r>
              <a:r>
                <a:rPr lang="id-ID" dirty="0" err="1">
                  <a:latin typeface="Arial" charset="0"/>
                  <a:ea typeface="Arial" charset="0"/>
                  <a:cs typeface="Arial" charset="0"/>
                </a:rPr>
                <a:t>cost</a:t>
              </a:r>
              <a:r>
                <a:rPr lang="id-ID" dirty="0">
                  <a:latin typeface="Arial" charset="0"/>
                  <a:ea typeface="Arial" charset="0"/>
                  <a:cs typeface="Arial" charset="0"/>
                </a:rPr>
                <a:t> </a:t>
              </a:r>
              <a:r>
                <a:rPr lang="id-ID" dirty="0" err="1">
                  <a:latin typeface="Arial" charset="0"/>
                  <a:ea typeface="Arial" charset="0"/>
                  <a:cs typeface="Arial" charset="0"/>
                </a:rPr>
                <a:t>so</a:t>
              </a:r>
              <a:r>
                <a:rPr lang="id-ID" dirty="0">
                  <a:latin typeface="Arial" charset="0"/>
                  <a:ea typeface="Arial" charset="0"/>
                  <a:cs typeface="Arial" charset="0"/>
                </a:rPr>
                <a:t> </a:t>
              </a:r>
              <a:r>
                <a:rPr lang="id-ID" dirty="0" err="1">
                  <a:latin typeface="Arial" charset="0"/>
                  <a:ea typeface="Arial" charset="0"/>
                  <a:cs typeface="Arial" charset="0"/>
                </a:rPr>
                <a:t>that</a:t>
              </a:r>
              <a:r>
                <a:rPr lang="id-ID" dirty="0">
                  <a:latin typeface="Arial" charset="0"/>
                  <a:ea typeface="Arial" charset="0"/>
                  <a:cs typeface="Arial" charset="0"/>
                </a:rPr>
                <a:t> </a:t>
              </a:r>
              <a:r>
                <a:rPr lang="id-ID" dirty="0" err="1">
                  <a:latin typeface="Arial" charset="0"/>
                  <a:ea typeface="Arial" charset="0"/>
                  <a:cs typeface="Arial" charset="0"/>
                </a:rPr>
                <a:t>the</a:t>
              </a:r>
              <a:r>
                <a:rPr lang="id-ID" dirty="0">
                  <a:latin typeface="Arial" charset="0"/>
                  <a:ea typeface="Arial" charset="0"/>
                  <a:cs typeface="Arial" charset="0"/>
                </a:rPr>
                <a:t> </a:t>
              </a:r>
              <a:r>
                <a:rPr lang="id-ID" dirty="0" err="1">
                  <a:latin typeface="Arial" charset="0"/>
                  <a:ea typeface="Arial" charset="0"/>
                  <a:cs typeface="Arial" charset="0"/>
                </a:rPr>
                <a:t>treatment</a:t>
              </a:r>
              <a:r>
                <a:rPr lang="id-ID" dirty="0">
                  <a:latin typeface="Arial" charset="0"/>
                  <a:ea typeface="Arial" charset="0"/>
                  <a:cs typeface="Arial" charset="0"/>
                </a:rPr>
                <a:t> plan </a:t>
              </a:r>
              <a:r>
                <a:rPr lang="id-ID" dirty="0" err="1">
                  <a:latin typeface="Arial" charset="0"/>
                  <a:ea typeface="Arial" charset="0"/>
                  <a:cs typeface="Arial" charset="0"/>
                </a:rPr>
                <a:t>is</a:t>
              </a:r>
              <a:r>
                <a:rPr lang="id-ID" dirty="0">
                  <a:latin typeface="Arial" charset="0"/>
                  <a:ea typeface="Arial" charset="0"/>
                  <a:cs typeface="Arial" charset="0"/>
                </a:rPr>
                <a:t> </a:t>
              </a:r>
              <a:r>
                <a:rPr lang="id-ID" dirty="0" err="1">
                  <a:latin typeface="Arial" charset="0"/>
                  <a:ea typeface="Arial" charset="0"/>
                  <a:cs typeface="Arial" charset="0"/>
                </a:rPr>
                <a:t>feasible</a:t>
              </a:r>
              <a:r>
                <a:rPr lang="id-ID" dirty="0">
                  <a:latin typeface="Arial" charset="0"/>
                  <a:ea typeface="Arial" charset="0"/>
                  <a:cs typeface="Arial" charset="0"/>
                </a:rPr>
                <a:t> </a:t>
              </a:r>
              <a:r>
                <a:rPr lang="id-ID" dirty="0" err="1">
                  <a:latin typeface="Arial" charset="0"/>
                  <a:ea typeface="Arial" charset="0"/>
                  <a:cs typeface="Arial" charset="0"/>
                </a:rPr>
                <a:t>to</a:t>
              </a:r>
              <a:r>
                <a:rPr lang="id-ID" dirty="0">
                  <a:latin typeface="Arial" charset="0"/>
                  <a:ea typeface="Arial" charset="0"/>
                  <a:cs typeface="Arial" charset="0"/>
                </a:rPr>
                <a:t> </a:t>
              </a:r>
              <a:r>
                <a:rPr lang="id-ID" dirty="0" err="1">
                  <a:latin typeface="Arial" charset="0"/>
                  <a:ea typeface="Arial" charset="0"/>
                  <a:cs typeface="Arial" charset="0"/>
                </a:rPr>
                <a:t>be</a:t>
              </a:r>
              <a:r>
                <a:rPr lang="id-ID" dirty="0">
                  <a:latin typeface="Arial" charset="0"/>
                  <a:ea typeface="Arial" charset="0"/>
                  <a:cs typeface="Arial" charset="0"/>
                </a:rPr>
                <a:t> </a:t>
              </a:r>
              <a:r>
                <a:rPr lang="id-ID" dirty="0" err="1">
                  <a:latin typeface="Arial" charset="0"/>
                  <a:ea typeface="Arial" charset="0"/>
                  <a:cs typeface="Arial" charset="0"/>
                </a:rPr>
                <a:t>implemented</a:t>
              </a:r>
              <a:r>
                <a:rPr lang="id-ID" dirty="0">
                  <a:latin typeface="Arial" charset="0"/>
                  <a:ea typeface="Arial" charset="0"/>
                  <a:cs typeface="Arial" charset="0"/>
                </a:rPr>
                <a:t>.</a:t>
              </a:r>
            </a:p>
          </p:txBody>
        </p:sp>
        <p:cxnSp>
          <p:nvCxnSpPr>
            <p:cNvPr id="8" name="Straight Connector 7"/>
            <p:cNvCxnSpPr/>
            <p:nvPr/>
          </p:nvCxnSpPr>
          <p:spPr>
            <a:xfrm>
              <a:off x="2495550" y="3886072"/>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8424" name="TextBox 9"/>
            <p:cNvSpPr txBox="1">
              <a:spLocks noChangeArrowheads="1"/>
            </p:cNvSpPr>
            <p:nvPr/>
          </p:nvSpPr>
          <p:spPr bwMode="auto">
            <a:xfrm>
              <a:off x="5486400" y="3657600"/>
              <a:ext cx="990600" cy="400110"/>
            </a:xfrm>
            <a:prstGeom prst="rect">
              <a:avLst/>
            </a:prstGeom>
            <a:noFill/>
            <a:ln w="9525">
              <a:noFill/>
              <a:miter lim="800000"/>
              <a:headEnd/>
              <a:tailEnd/>
            </a:ln>
          </p:spPr>
          <p:txBody>
            <a:bodyPr>
              <a:spAutoFit/>
            </a:bodyPr>
            <a:lstStyle/>
            <a:p>
              <a:r>
                <a:rPr lang="id-ID" sz="2000">
                  <a:latin typeface="Arial" charset="0"/>
                  <a:ea typeface="Arial" charset="0"/>
                  <a:cs typeface="Arial" charset="0"/>
                </a:rPr>
                <a:t>x</a:t>
              </a:r>
              <a:r>
                <a:rPr lang="id-ID" sz="2000">
                  <a:solidFill>
                    <a:srgbClr val="C00000"/>
                  </a:solidFill>
                  <a:latin typeface="Arial" charset="0"/>
                  <a:ea typeface="Arial" charset="0"/>
                  <a:cs typeface="Arial" charset="0"/>
                </a:rPr>
                <a:t> 100</a:t>
              </a:r>
            </a:p>
          </p:txBody>
        </p:sp>
      </p:grpSp>
    </p:spTree>
    <p:extLst>
      <p:ext uri="{BB962C8B-B14F-4D97-AF65-F5344CB8AC3E}">
        <p14:creationId xmlns:p14="http://schemas.microsoft.com/office/powerpoint/2010/main" val="10335446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rial" charset="0"/>
                <a:ea typeface="Arial" charset="0"/>
                <a:cs typeface="Arial" charset="0"/>
              </a:rPr>
              <a:t>Communication &amp; Consultation</a:t>
            </a:r>
          </a:p>
        </p:txBody>
      </p:sp>
      <p:sp>
        <p:nvSpPr>
          <p:cNvPr id="5" name="Slide Number Placeholder 4"/>
          <p:cNvSpPr>
            <a:spLocks noGrp="1"/>
          </p:cNvSpPr>
          <p:nvPr>
            <p:ph type="sldNum" sz="quarter" idx="12"/>
          </p:nvPr>
        </p:nvSpPr>
        <p:spPr>
          <a:prstGeom prst="rect">
            <a:avLst/>
          </a:prstGeom>
        </p:spPr>
        <p:txBody>
          <a:bodyPr/>
          <a:lstStyle/>
          <a:p>
            <a:fld id="{D9243842-9019-4BA8-BA6C-DD5F275B0B59}" type="slidenum">
              <a:rPr lang="en-US">
                <a:latin typeface="Arial" charset="0"/>
                <a:ea typeface="Arial" charset="0"/>
                <a:cs typeface="Arial" charset="0"/>
              </a:rPr>
              <a:pPr/>
              <a:t>105</a:t>
            </a:fld>
            <a:endParaRPr lang="en-US" dirty="0">
              <a:latin typeface="Arial" charset="0"/>
              <a:ea typeface="Arial" charset="0"/>
              <a:cs typeface="Arial" charset="0"/>
            </a:endParaRPr>
          </a:p>
        </p:txBody>
      </p:sp>
      <p:sp>
        <p:nvSpPr>
          <p:cNvPr id="189443" name="TextBox 6"/>
          <p:cNvSpPr txBox="1">
            <a:spLocks noChangeArrowheads="1"/>
          </p:cNvSpPr>
          <p:nvPr/>
        </p:nvSpPr>
        <p:spPr bwMode="auto">
          <a:xfrm>
            <a:off x="4191000" y="1981200"/>
            <a:ext cx="4648200" cy="4038600"/>
          </a:xfrm>
          <a:prstGeom prst="rect">
            <a:avLst/>
          </a:prstGeom>
          <a:noFill/>
          <a:ln w="9525">
            <a:noFill/>
            <a:miter lim="800000"/>
            <a:headEnd/>
            <a:tailEnd/>
          </a:ln>
        </p:spPr>
        <p:txBody>
          <a:bodyPr/>
          <a:lstStyle/>
          <a:p>
            <a:pPr algn="just">
              <a:lnSpc>
                <a:spcPct val="150000"/>
              </a:lnSpc>
              <a:spcAft>
                <a:spcPts val="1200"/>
              </a:spcAft>
            </a:pPr>
            <a:r>
              <a:rPr lang="en-US" dirty="0" err="1">
                <a:latin typeface="Arial" charset="0"/>
                <a:ea typeface="Arial" charset="0"/>
                <a:cs typeface="Arial" charset="0"/>
              </a:rPr>
              <a:t>Komunikasi</a:t>
            </a:r>
            <a:r>
              <a:rPr lang="en-US" dirty="0">
                <a:latin typeface="Arial" charset="0"/>
                <a:ea typeface="Arial" charset="0"/>
                <a:cs typeface="Arial" charset="0"/>
              </a:rPr>
              <a:t> </a:t>
            </a:r>
            <a:r>
              <a:rPr lang="en-US" dirty="0" err="1">
                <a:latin typeface="Arial" charset="0"/>
                <a:ea typeface="Arial" charset="0"/>
                <a:cs typeface="Arial" charset="0"/>
              </a:rPr>
              <a:t>dan</a:t>
            </a:r>
            <a:r>
              <a:rPr lang="en-US" dirty="0">
                <a:latin typeface="Arial" charset="0"/>
                <a:ea typeface="Arial" charset="0"/>
                <a:cs typeface="Arial" charset="0"/>
              </a:rPr>
              <a:t> </a:t>
            </a:r>
            <a:r>
              <a:rPr lang="en-US" dirty="0" err="1">
                <a:latin typeface="Arial" charset="0"/>
                <a:ea typeface="Arial" charset="0"/>
                <a:cs typeface="Arial" charset="0"/>
              </a:rPr>
              <a:t>konsultasi</a:t>
            </a:r>
            <a:r>
              <a:rPr lang="en-US" dirty="0">
                <a:latin typeface="Arial" charset="0"/>
                <a:ea typeface="Arial" charset="0"/>
                <a:cs typeface="Arial" charset="0"/>
              </a:rPr>
              <a:t> </a:t>
            </a:r>
            <a:r>
              <a:rPr lang="en-US" dirty="0" err="1">
                <a:latin typeface="Arial" charset="0"/>
                <a:ea typeface="Arial" charset="0"/>
                <a:cs typeface="Arial" charset="0"/>
              </a:rPr>
              <a:t>dilakukan</a:t>
            </a:r>
            <a:r>
              <a:rPr lang="en-US" dirty="0">
                <a:latin typeface="Arial" charset="0"/>
                <a:ea typeface="Arial" charset="0"/>
                <a:cs typeface="Arial" charset="0"/>
              </a:rPr>
              <a:t> </a:t>
            </a:r>
            <a:r>
              <a:rPr lang="en-US" dirty="0" err="1">
                <a:latin typeface="Arial" charset="0"/>
                <a:ea typeface="Arial" charset="0"/>
                <a:cs typeface="Arial" charset="0"/>
              </a:rPr>
              <a:t>dengan</a:t>
            </a:r>
            <a:r>
              <a:rPr lang="en-US" dirty="0">
                <a:latin typeface="Arial" charset="0"/>
                <a:ea typeface="Arial" charset="0"/>
                <a:cs typeface="Arial" charset="0"/>
              </a:rPr>
              <a:t> </a:t>
            </a:r>
            <a:r>
              <a:rPr lang="en-US" dirty="0" err="1">
                <a:latin typeface="Arial" charset="0"/>
                <a:ea typeface="Arial" charset="0"/>
                <a:cs typeface="Arial" charset="0"/>
              </a:rPr>
              <a:t>pemangku</a:t>
            </a:r>
            <a:r>
              <a:rPr lang="en-US" dirty="0">
                <a:latin typeface="Arial" charset="0"/>
                <a:ea typeface="Arial" charset="0"/>
                <a:cs typeface="Arial" charset="0"/>
              </a:rPr>
              <a:t> </a:t>
            </a:r>
            <a:r>
              <a:rPr lang="en-US" dirty="0" err="1">
                <a:latin typeface="Arial" charset="0"/>
                <a:ea typeface="Arial" charset="0"/>
                <a:cs typeface="Arial" charset="0"/>
              </a:rPr>
              <a:t>kepentingan</a:t>
            </a:r>
            <a:r>
              <a:rPr lang="en-US" dirty="0">
                <a:latin typeface="Arial" charset="0"/>
                <a:ea typeface="Arial" charset="0"/>
                <a:cs typeface="Arial" charset="0"/>
              </a:rPr>
              <a:t> internal </a:t>
            </a:r>
            <a:r>
              <a:rPr lang="en-US" dirty="0" err="1">
                <a:latin typeface="Arial" charset="0"/>
                <a:ea typeface="Arial" charset="0"/>
                <a:cs typeface="Arial" charset="0"/>
              </a:rPr>
              <a:t>dan</a:t>
            </a:r>
            <a:r>
              <a:rPr lang="en-US" dirty="0">
                <a:latin typeface="Arial" charset="0"/>
                <a:ea typeface="Arial" charset="0"/>
                <a:cs typeface="Arial" charset="0"/>
              </a:rPr>
              <a:t> </a:t>
            </a:r>
            <a:r>
              <a:rPr lang="en-US" dirty="0" err="1">
                <a:latin typeface="Arial" charset="0"/>
                <a:ea typeface="Arial" charset="0"/>
                <a:cs typeface="Arial" charset="0"/>
              </a:rPr>
              <a:t>eksternal</a:t>
            </a:r>
            <a:r>
              <a:rPr lang="en-US" dirty="0">
                <a:latin typeface="Arial" charset="0"/>
                <a:ea typeface="Arial" charset="0"/>
                <a:cs typeface="Arial" charset="0"/>
              </a:rPr>
              <a:t>, </a:t>
            </a:r>
            <a:r>
              <a:rPr lang="en-US" dirty="0" err="1">
                <a:latin typeface="Arial" charset="0"/>
                <a:ea typeface="Arial" charset="0"/>
                <a:cs typeface="Arial" charset="0"/>
              </a:rPr>
              <a:t>termasuk</a:t>
            </a:r>
            <a:r>
              <a:rPr lang="en-US" dirty="0">
                <a:latin typeface="Arial" charset="0"/>
                <a:ea typeface="Arial" charset="0"/>
                <a:cs typeface="Arial" charset="0"/>
              </a:rPr>
              <a:t> </a:t>
            </a:r>
            <a:r>
              <a:rPr lang="en-US" dirty="0" err="1">
                <a:latin typeface="Arial" charset="0"/>
                <a:ea typeface="Arial" charset="0"/>
                <a:cs typeface="Arial" charset="0"/>
              </a:rPr>
              <a:t>semua</a:t>
            </a:r>
            <a:r>
              <a:rPr lang="en-US" dirty="0">
                <a:latin typeface="Arial" charset="0"/>
                <a:ea typeface="Arial" charset="0"/>
                <a:cs typeface="Arial" charset="0"/>
              </a:rPr>
              <a:t> </a:t>
            </a:r>
            <a:r>
              <a:rPr lang="en-US" dirty="0" err="1">
                <a:latin typeface="Arial" charset="0"/>
                <a:ea typeface="Arial" charset="0"/>
                <a:cs typeface="Arial" charset="0"/>
              </a:rPr>
              <a:t>pemilik</a:t>
            </a:r>
            <a:r>
              <a:rPr lang="en-US" dirty="0">
                <a:latin typeface="Arial" charset="0"/>
                <a:ea typeface="Arial" charset="0"/>
                <a:cs typeface="Arial" charset="0"/>
              </a:rPr>
              <a:t> </a:t>
            </a:r>
            <a:r>
              <a:rPr lang="en-US" dirty="0" err="1">
                <a:latin typeface="Arial" charset="0"/>
                <a:ea typeface="Arial" charset="0"/>
                <a:cs typeface="Arial" charset="0"/>
              </a:rPr>
              <a:t>risiko</a:t>
            </a:r>
            <a:r>
              <a:rPr lang="en-US" dirty="0">
                <a:latin typeface="Arial" charset="0"/>
                <a:ea typeface="Arial" charset="0"/>
                <a:cs typeface="Arial" charset="0"/>
              </a:rPr>
              <a:t> </a:t>
            </a:r>
            <a:r>
              <a:rPr lang="en-US" dirty="0" err="1">
                <a:latin typeface="Arial" charset="0"/>
                <a:ea typeface="Arial" charset="0"/>
                <a:cs typeface="Arial" charset="0"/>
              </a:rPr>
              <a:t>dan</a:t>
            </a:r>
            <a:r>
              <a:rPr lang="en-US" dirty="0">
                <a:latin typeface="Arial" charset="0"/>
                <a:ea typeface="Arial" charset="0"/>
                <a:cs typeface="Arial" charset="0"/>
              </a:rPr>
              <a:t> </a:t>
            </a:r>
            <a:r>
              <a:rPr lang="en-US" dirty="0" err="1">
                <a:latin typeface="Arial" charset="0"/>
                <a:ea typeface="Arial" charset="0"/>
                <a:cs typeface="Arial" charset="0"/>
              </a:rPr>
              <a:t>bawahannya</a:t>
            </a:r>
            <a:r>
              <a:rPr lang="en-US" dirty="0">
                <a:latin typeface="Arial" charset="0"/>
                <a:ea typeface="Arial" charset="0"/>
                <a:cs typeface="Arial" charset="0"/>
              </a:rPr>
              <a:t>, </a:t>
            </a:r>
            <a:r>
              <a:rPr lang="en-US" dirty="0" err="1">
                <a:latin typeface="Arial" charset="0"/>
                <a:ea typeface="Arial" charset="0"/>
                <a:cs typeface="Arial" charset="0"/>
              </a:rPr>
              <a:t>guna</a:t>
            </a:r>
            <a:r>
              <a:rPr lang="en-US" dirty="0">
                <a:latin typeface="Arial" charset="0"/>
                <a:ea typeface="Arial" charset="0"/>
                <a:cs typeface="Arial" charset="0"/>
              </a:rPr>
              <a:t> </a:t>
            </a:r>
            <a:r>
              <a:rPr lang="en-US" dirty="0" err="1">
                <a:latin typeface="Arial" charset="0"/>
                <a:ea typeface="Arial" charset="0"/>
                <a:cs typeface="Arial" charset="0"/>
              </a:rPr>
              <a:t>memastikan</a:t>
            </a:r>
            <a:r>
              <a:rPr lang="en-US" dirty="0">
                <a:latin typeface="Arial" charset="0"/>
                <a:ea typeface="Arial" charset="0"/>
                <a:cs typeface="Arial" charset="0"/>
              </a:rPr>
              <a:t> </a:t>
            </a:r>
            <a:r>
              <a:rPr lang="en-US" dirty="0" err="1">
                <a:latin typeface="Arial" charset="0"/>
                <a:ea typeface="Arial" charset="0"/>
                <a:cs typeface="Arial" charset="0"/>
              </a:rPr>
              <a:t>efektivitas</a:t>
            </a:r>
            <a:r>
              <a:rPr lang="en-US" dirty="0">
                <a:latin typeface="Arial" charset="0"/>
                <a:ea typeface="Arial" charset="0"/>
                <a:cs typeface="Arial" charset="0"/>
              </a:rPr>
              <a:t> </a:t>
            </a:r>
            <a:r>
              <a:rPr lang="en-US" dirty="0" err="1">
                <a:latin typeface="Arial" charset="0"/>
                <a:ea typeface="Arial" charset="0"/>
                <a:cs typeface="Arial" charset="0"/>
              </a:rPr>
              <a:t>praktik</a:t>
            </a:r>
            <a:r>
              <a:rPr lang="en-US" dirty="0">
                <a:latin typeface="Arial" charset="0"/>
                <a:ea typeface="Arial" charset="0"/>
                <a:cs typeface="Arial" charset="0"/>
              </a:rPr>
              <a:t> </a:t>
            </a:r>
            <a:r>
              <a:rPr lang="en-US" dirty="0" err="1">
                <a:latin typeface="Arial" charset="0"/>
                <a:ea typeface="Arial" charset="0"/>
                <a:cs typeface="Arial" charset="0"/>
              </a:rPr>
              <a:t>manajemen</a:t>
            </a:r>
            <a:r>
              <a:rPr lang="en-US" dirty="0">
                <a:latin typeface="Arial" charset="0"/>
                <a:ea typeface="Arial" charset="0"/>
                <a:cs typeface="Arial" charset="0"/>
              </a:rPr>
              <a:t> </a:t>
            </a:r>
            <a:r>
              <a:rPr lang="en-US" dirty="0" err="1">
                <a:latin typeface="Arial" charset="0"/>
                <a:ea typeface="Arial" charset="0"/>
                <a:cs typeface="Arial" charset="0"/>
              </a:rPr>
              <a:t>risiko</a:t>
            </a:r>
            <a:r>
              <a:rPr lang="en-US" dirty="0">
                <a:latin typeface="Arial" charset="0"/>
                <a:ea typeface="Arial" charset="0"/>
                <a:cs typeface="Arial" charset="0"/>
              </a:rPr>
              <a:t> </a:t>
            </a:r>
            <a:r>
              <a:rPr lang="en-US" dirty="0" err="1">
                <a:latin typeface="Arial" charset="0"/>
                <a:ea typeface="Arial" charset="0"/>
                <a:cs typeface="Arial" charset="0"/>
              </a:rPr>
              <a:t>organisasi</a:t>
            </a:r>
            <a:r>
              <a:rPr lang="en-US" dirty="0">
                <a:latin typeface="Arial" charset="0"/>
                <a:ea typeface="Arial" charset="0"/>
                <a:cs typeface="Arial" charset="0"/>
              </a:rPr>
              <a:t> </a:t>
            </a:r>
            <a:r>
              <a:rPr lang="en-US" dirty="0" err="1">
                <a:latin typeface="Arial" charset="0"/>
                <a:ea typeface="Arial" charset="0"/>
                <a:cs typeface="Arial" charset="0"/>
              </a:rPr>
              <a:t>telah</a:t>
            </a:r>
            <a:r>
              <a:rPr lang="en-US" dirty="0">
                <a:latin typeface="Arial" charset="0"/>
                <a:ea typeface="Arial" charset="0"/>
                <a:cs typeface="Arial" charset="0"/>
              </a:rPr>
              <a:t> </a:t>
            </a:r>
            <a:r>
              <a:rPr lang="en-US" dirty="0" err="1">
                <a:latin typeface="Arial" charset="0"/>
                <a:ea typeface="Arial" charset="0"/>
                <a:cs typeface="Arial" charset="0"/>
              </a:rPr>
              <a:t>sesuai</a:t>
            </a:r>
            <a:r>
              <a:rPr lang="en-US" dirty="0">
                <a:latin typeface="Arial" charset="0"/>
                <a:ea typeface="Arial" charset="0"/>
                <a:cs typeface="Arial" charset="0"/>
              </a:rPr>
              <a:t> </a:t>
            </a:r>
            <a:r>
              <a:rPr lang="en-US" dirty="0" err="1">
                <a:latin typeface="Arial" charset="0"/>
                <a:ea typeface="Arial" charset="0"/>
                <a:cs typeface="Arial" charset="0"/>
              </a:rPr>
              <a:t>dengan</a:t>
            </a:r>
            <a:r>
              <a:rPr lang="en-US" dirty="0">
                <a:latin typeface="Arial" charset="0"/>
                <a:ea typeface="Arial" charset="0"/>
                <a:cs typeface="Arial" charset="0"/>
              </a:rPr>
              <a:t> </a:t>
            </a:r>
            <a:r>
              <a:rPr lang="en-US" dirty="0" err="1">
                <a:latin typeface="Arial" charset="0"/>
                <a:ea typeface="Arial" charset="0"/>
                <a:cs typeface="Arial" charset="0"/>
              </a:rPr>
              <a:t>tingkat</a:t>
            </a:r>
            <a:r>
              <a:rPr lang="en-US" dirty="0">
                <a:latin typeface="Arial" charset="0"/>
                <a:ea typeface="Arial" charset="0"/>
                <a:cs typeface="Arial" charset="0"/>
              </a:rPr>
              <a:t> yang </a:t>
            </a:r>
            <a:r>
              <a:rPr lang="en-US" dirty="0" err="1">
                <a:latin typeface="Arial" charset="0"/>
                <a:ea typeface="Arial" charset="0"/>
                <a:cs typeface="Arial" charset="0"/>
              </a:rPr>
              <a:t>diharapkan</a:t>
            </a:r>
            <a:r>
              <a:rPr lang="en-US" dirty="0">
                <a:latin typeface="Arial" charset="0"/>
                <a:ea typeface="Arial" charset="0"/>
                <a:cs typeface="Arial" charset="0"/>
              </a:rPr>
              <a:t> </a:t>
            </a:r>
            <a:r>
              <a:rPr lang="en-US" dirty="0" err="1">
                <a:latin typeface="Arial" charset="0"/>
                <a:ea typeface="Arial" charset="0"/>
                <a:cs typeface="Arial" charset="0"/>
              </a:rPr>
              <a:t>atau</a:t>
            </a:r>
            <a:r>
              <a:rPr lang="en-US" dirty="0">
                <a:latin typeface="Arial" charset="0"/>
                <a:ea typeface="Arial" charset="0"/>
                <a:cs typeface="Arial" charset="0"/>
              </a:rPr>
              <a:t> </a:t>
            </a:r>
            <a:r>
              <a:rPr lang="en-US" dirty="0" err="1">
                <a:latin typeface="Arial" charset="0"/>
                <a:ea typeface="Arial" charset="0"/>
                <a:cs typeface="Arial" charset="0"/>
              </a:rPr>
              <a:t>disyaratkan</a:t>
            </a:r>
            <a:r>
              <a:rPr lang="en-US" dirty="0">
                <a:latin typeface="Arial" charset="0"/>
                <a:ea typeface="Arial" charset="0"/>
                <a:cs typeface="Arial" charset="0"/>
              </a:rPr>
              <a:t> di </a:t>
            </a:r>
            <a:r>
              <a:rPr lang="en-US" dirty="0" err="1">
                <a:latin typeface="Arial" charset="0"/>
                <a:ea typeface="Arial" charset="0"/>
                <a:cs typeface="Arial" charset="0"/>
              </a:rPr>
              <a:t>seluruh</a:t>
            </a:r>
            <a:r>
              <a:rPr lang="en-US" dirty="0">
                <a:latin typeface="Arial" charset="0"/>
                <a:ea typeface="Arial" charset="0"/>
                <a:cs typeface="Arial" charset="0"/>
              </a:rPr>
              <a:t> proses </a:t>
            </a:r>
            <a:r>
              <a:rPr lang="en-US" dirty="0" err="1">
                <a:latin typeface="Arial" charset="0"/>
                <a:ea typeface="Arial" charset="0"/>
                <a:cs typeface="Arial" charset="0"/>
              </a:rPr>
              <a:t>dalam</a:t>
            </a:r>
            <a:r>
              <a:rPr lang="en-US" dirty="0">
                <a:latin typeface="Arial" charset="0"/>
                <a:ea typeface="Arial" charset="0"/>
                <a:cs typeface="Arial" charset="0"/>
              </a:rPr>
              <a:t> area </a:t>
            </a:r>
            <a:r>
              <a:rPr lang="en-US" dirty="0" err="1">
                <a:latin typeface="Arial" charset="0"/>
                <a:ea typeface="Arial" charset="0"/>
                <a:cs typeface="Arial" charset="0"/>
              </a:rPr>
              <a:t>tanggung</a:t>
            </a:r>
            <a:r>
              <a:rPr lang="en-US" dirty="0">
                <a:latin typeface="Arial" charset="0"/>
                <a:ea typeface="Arial" charset="0"/>
                <a:cs typeface="Arial" charset="0"/>
              </a:rPr>
              <a:t> </a:t>
            </a:r>
            <a:r>
              <a:rPr lang="en-US" dirty="0" err="1">
                <a:latin typeface="Arial" charset="0"/>
                <a:ea typeface="Arial" charset="0"/>
                <a:cs typeface="Arial" charset="0"/>
              </a:rPr>
              <a:t>jawab</a:t>
            </a:r>
            <a:r>
              <a:rPr lang="en-US" dirty="0">
                <a:latin typeface="Arial" charset="0"/>
                <a:ea typeface="Arial" charset="0"/>
                <a:cs typeface="Arial" charset="0"/>
              </a:rPr>
              <a:t> </a:t>
            </a:r>
            <a:r>
              <a:rPr lang="en-US" dirty="0" err="1">
                <a:latin typeface="Arial" charset="0"/>
                <a:ea typeface="Arial" charset="0"/>
                <a:cs typeface="Arial" charset="0"/>
              </a:rPr>
              <a:t>mereka</a:t>
            </a:r>
            <a:r>
              <a:rPr lang="en-US" dirty="0">
                <a:latin typeface="Arial" charset="0"/>
                <a:ea typeface="Arial" charset="0"/>
                <a:cs typeface="Arial" charset="0"/>
              </a:rPr>
              <a:t>.</a:t>
            </a:r>
            <a:endParaRPr lang="id-ID" dirty="0">
              <a:latin typeface="Arial" charset="0"/>
              <a:ea typeface="Arial" charset="0"/>
              <a:cs typeface="Arial" charset="0"/>
            </a:endParaRPr>
          </a:p>
        </p:txBody>
      </p:sp>
      <p:sp>
        <p:nvSpPr>
          <p:cNvPr id="189448" name="TextBox 13"/>
          <p:cNvSpPr txBox="1">
            <a:spLocks noChangeArrowheads="1"/>
          </p:cNvSpPr>
          <p:nvPr/>
        </p:nvSpPr>
        <p:spPr bwMode="auto">
          <a:xfrm rot="-5400000">
            <a:off x="-196849" y="3167062"/>
            <a:ext cx="1676400" cy="523875"/>
          </a:xfrm>
          <a:prstGeom prst="rect">
            <a:avLst/>
          </a:prstGeom>
          <a:noFill/>
          <a:ln w="9525">
            <a:noFill/>
            <a:miter lim="800000"/>
            <a:headEnd/>
            <a:tailEnd/>
          </a:ln>
        </p:spPr>
        <p:txBody>
          <a:bodyPr>
            <a:spAutoFit/>
          </a:bodyPr>
          <a:lstStyle/>
          <a:p>
            <a:pPr algn="ctr"/>
            <a:r>
              <a:rPr lang="en-US" sz="1400" dirty="0">
                <a:solidFill>
                  <a:schemeClr val="bg1"/>
                </a:solidFill>
                <a:latin typeface="Arial" charset="0"/>
                <a:ea typeface="Arial" charset="0"/>
                <a:cs typeface="Arial" charset="0"/>
              </a:rPr>
              <a:t>Communication &amp; </a:t>
            </a:r>
          </a:p>
          <a:p>
            <a:pPr algn="ctr"/>
            <a:r>
              <a:rPr lang="en-US" sz="1400" dirty="0">
                <a:solidFill>
                  <a:schemeClr val="bg1"/>
                </a:solidFill>
                <a:latin typeface="Arial" charset="0"/>
                <a:ea typeface="Arial" charset="0"/>
                <a:cs typeface="Arial" charset="0"/>
              </a:rPr>
              <a:t>Consultation</a:t>
            </a:r>
          </a:p>
        </p:txBody>
      </p:sp>
      <p:pic>
        <p:nvPicPr>
          <p:cNvPr id="9" name="Picture 8">
            <a:extLst>
              <a:ext uri="{FF2B5EF4-FFF2-40B4-BE49-F238E27FC236}">
                <a16:creationId xmlns:a16="http://schemas.microsoft.com/office/drawing/2014/main" id="{8D72C866-41FC-40FA-8132-4EEE671E222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9637" b="100000" l="59188" r="100000">
                        <a14:foregroundMark x1="81117" y1="59455" x2="82335" y2="76248"/>
                        <a14:foregroundMark x1="85888" y1="60363" x2="80000" y2="81241"/>
                        <a14:foregroundMark x1="77360" y1="62027" x2="87411" y2="78820"/>
                        <a14:foregroundMark x1="77766" y1="71407" x2="89036" y2="71710"/>
                        <a14:foregroundMark x1="79797" y1="75340" x2="79797" y2="75340"/>
                        <a14:foregroundMark x1="86091" y1="69440" x2="86091" y2="69440"/>
                      </a14:backgroundRemoval>
                    </a14:imgEffect>
                  </a14:imgLayer>
                </a14:imgProps>
              </a:ext>
              <a:ext uri="{28A0092B-C50C-407E-A947-70E740481C1C}">
                <a14:useLocalDpi xmlns:a14="http://schemas.microsoft.com/office/drawing/2010/main" val="0"/>
              </a:ext>
            </a:extLst>
          </a:blip>
          <a:srcRect l="65845" t="44706"/>
          <a:stretch/>
        </p:blipFill>
        <p:spPr>
          <a:xfrm>
            <a:off x="228600" y="1900288"/>
            <a:ext cx="3581400" cy="3890912"/>
          </a:xfrm>
          <a:prstGeom prst="rect">
            <a:avLst/>
          </a:prstGeom>
        </p:spPr>
      </p:pic>
      <p:sp>
        <p:nvSpPr>
          <p:cNvPr id="2" name="Pentagon 1"/>
          <p:cNvSpPr/>
          <p:nvPr/>
        </p:nvSpPr>
        <p:spPr>
          <a:xfrm>
            <a:off x="903289" y="2514600"/>
            <a:ext cx="457200" cy="2209799"/>
          </a:xfrm>
          <a:prstGeom prst="homePlate">
            <a:avLst/>
          </a:prstGeom>
          <a:solidFill>
            <a:srgbClr val="E9B405"/>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3" name="TextBox 2"/>
          <p:cNvSpPr txBox="1"/>
          <p:nvPr/>
        </p:nvSpPr>
        <p:spPr>
          <a:xfrm rot="16200000">
            <a:off x="89356" y="3442156"/>
            <a:ext cx="1981200" cy="430887"/>
          </a:xfrm>
          <a:prstGeom prst="rect">
            <a:avLst/>
          </a:prstGeom>
          <a:noFill/>
        </p:spPr>
        <p:txBody>
          <a:bodyPr wrap="square" rtlCol="0">
            <a:spAutoFit/>
          </a:bodyPr>
          <a:lstStyle/>
          <a:p>
            <a:pPr algn="ctr"/>
            <a:r>
              <a:rPr lang="en-US" sz="1100" b="1" dirty="0">
                <a:latin typeface="Arial" charset="0"/>
                <a:ea typeface="Arial" charset="0"/>
                <a:cs typeface="Arial" charset="0"/>
              </a:rPr>
              <a:t>Communication &amp; </a:t>
            </a:r>
          </a:p>
          <a:p>
            <a:pPr algn="ctr"/>
            <a:r>
              <a:rPr lang="en-US" sz="1100" b="1" dirty="0">
                <a:latin typeface="Arial" charset="0"/>
                <a:ea typeface="Arial" charset="0"/>
                <a:cs typeface="Arial" charset="0"/>
              </a:rPr>
              <a:t>Consultation</a:t>
            </a:r>
          </a:p>
        </p:txBody>
      </p:sp>
    </p:spTree>
    <p:extLst>
      <p:ext uri="{BB962C8B-B14F-4D97-AF65-F5344CB8AC3E}">
        <p14:creationId xmlns:p14="http://schemas.microsoft.com/office/powerpoint/2010/main" val="25431398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143000"/>
          </a:xfrm>
        </p:spPr>
        <p:txBody>
          <a:bodyPr/>
          <a:lstStyle/>
          <a:p>
            <a:r>
              <a:rPr lang="en-US" dirty="0">
                <a:latin typeface="Arial" charset="0"/>
                <a:ea typeface="Arial" charset="0"/>
                <a:cs typeface="Arial" charset="0"/>
              </a:rPr>
              <a:t>Communication &amp; Consultation</a:t>
            </a:r>
            <a:br>
              <a:rPr lang="en-US" dirty="0">
                <a:latin typeface="Arial" charset="0"/>
                <a:ea typeface="Arial" charset="0"/>
                <a:cs typeface="Arial" charset="0"/>
              </a:rPr>
            </a:br>
            <a:r>
              <a:rPr lang="en-US" sz="2000" dirty="0" err="1">
                <a:latin typeface="Arial" charset="0"/>
                <a:ea typeface="Arial" charset="0"/>
                <a:cs typeface="Arial" charset="0"/>
              </a:rPr>
              <a:t>Penggunaan</a:t>
            </a:r>
            <a:r>
              <a:rPr lang="en-US" sz="2000" dirty="0">
                <a:latin typeface="Arial" charset="0"/>
                <a:ea typeface="Arial" charset="0"/>
                <a:cs typeface="Arial" charset="0"/>
              </a:rPr>
              <a:t> </a:t>
            </a:r>
            <a:r>
              <a:rPr lang="en-US" sz="2000" dirty="0" err="1">
                <a:latin typeface="Arial" charset="0"/>
                <a:ea typeface="Arial" charset="0"/>
                <a:cs typeface="Arial" charset="0"/>
              </a:rPr>
              <a:t>Matriks</a:t>
            </a:r>
            <a:r>
              <a:rPr lang="en-US" sz="2000" dirty="0">
                <a:latin typeface="Arial" charset="0"/>
                <a:ea typeface="Arial" charset="0"/>
                <a:cs typeface="Arial" charset="0"/>
              </a:rPr>
              <a:t> RACI Matrix </a:t>
            </a:r>
            <a:r>
              <a:rPr lang="en-US" sz="2000" dirty="0" err="1">
                <a:latin typeface="Arial" charset="0"/>
                <a:ea typeface="Arial" charset="0"/>
                <a:cs typeface="Arial" charset="0"/>
              </a:rPr>
              <a:t>untuk</a:t>
            </a:r>
            <a:r>
              <a:rPr lang="en-US" sz="2000" dirty="0">
                <a:latin typeface="Arial" charset="0"/>
                <a:ea typeface="Arial" charset="0"/>
                <a:cs typeface="Arial" charset="0"/>
              </a:rPr>
              <a:t> </a:t>
            </a:r>
            <a:r>
              <a:rPr lang="en-US" sz="2000" dirty="0" err="1">
                <a:latin typeface="Arial" charset="0"/>
                <a:ea typeface="Arial" charset="0"/>
                <a:cs typeface="Arial" charset="0"/>
              </a:rPr>
              <a:t>Komunikasi</a:t>
            </a:r>
            <a:r>
              <a:rPr lang="en-US" sz="2000" dirty="0">
                <a:latin typeface="Arial" charset="0"/>
                <a:ea typeface="Arial" charset="0"/>
                <a:cs typeface="Arial" charset="0"/>
              </a:rPr>
              <a:t> &amp; </a:t>
            </a:r>
            <a:r>
              <a:rPr lang="en-US" sz="2000" dirty="0" err="1">
                <a:latin typeface="Arial" charset="0"/>
                <a:ea typeface="Arial" charset="0"/>
                <a:cs typeface="Arial" charset="0"/>
              </a:rPr>
              <a:t>Konsultasi</a:t>
            </a:r>
            <a:r>
              <a:rPr lang="en-US" sz="2000" dirty="0">
                <a:latin typeface="Arial" charset="0"/>
                <a:ea typeface="Arial" charset="0"/>
                <a:cs typeface="Arial" charset="0"/>
              </a:rPr>
              <a:t> yang </a:t>
            </a:r>
            <a:r>
              <a:rPr lang="en-US" sz="2000" dirty="0" err="1">
                <a:latin typeface="Arial" charset="0"/>
                <a:ea typeface="Arial" charset="0"/>
                <a:cs typeface="Arial" charset="0"/>
              </a:rPr>
              <a:t>Efektif</a:t>
            </a:r>
            <a:endParaRPr lang="en-US" dirty="0">
              <a:latin typeface="Arial" charset="0"/>
              <a:ea typeface="Arial" charset="0"/>
              <a:cs typeface="Arial" charset="0"/>
            </a:endParaRPr>
          </a:p>
        </p:txBody>
      </p:sp>
      <p:sp>
        <p:nvSpPr>
          <p:cNvPr id="3" name="Slide Number Placeholder 2"/>
          <p:cNvSpPr>
            <a:spLocks noGrp="1"/>
          </p:cNvSpPr>
          <p:nvPr>
            <p:ph type="sldNum" sz="quarter" idx="12"/>
          </p:nvPr>
        </p:nvSpPr>
        <p:spPr>
          <a:prstGeom prst="rect">
            <a:avLst/>
          </a:prstGeom>
        </p:spPr>
        <p:txBody>
          <a:bodyPr/>
          <a:lstStyle/>
          <a:p>
            <a:fld id="{1B465079-72C9-42B4-974B-4C0A9505DEA4}" type="slidenum">
              <a:rPr lang="en-US">
                <a:latin typeface="Arial" charset="0"/>
                <a:ea typeface="Arial" charset="0"/>
                <a:cs typeface="Arial" charset="0"/>
              </a:rPr>
              <a:pPr/>
              <a:t>106</a:t>
            </a:fld>
            <a:endParaRPr lang="en-US" dirty="0">
              <a:latin typeface="Arial" charset="0"/>
              <a:ea typeface="Arial" charset="0"/>
              <a:cs typeface="Arial" charset="0"/>
            </a:endParaRPr>
          </a:p>
        </p:txBody>
      </p:sp>
      <p:pic>
        <p:nvPicPr>
          <p:cNvPr id="190468" name="Picture 76"/>
          <p:cNvPicPr>
            <a:picLocks noChangeAspect="1" noChangeArrowheads="1"/>
          </p:cNvPicPr>
          <p:nvPr/>
        </p:nvPicPr>
        <p:blipFill>
          <a:blip r:embed="rId2"/>
          <a:srcRect/>
          <a:stretch>
            <a:fillRect/>
          </a:stretch>
        </p:blipFill>
        <p:spPr bwMode="auto">
          <a:xfrm>
            <a:off x="250102" y="1857375"/>
            <a:ext cx="8643795" cy="4498975"/>
          </a:xfrm>
          <a:prstGeom prst="rect">
            <a:avLst/>
          </a:prstGeom>
          <a:noFill/>
          <a:ln w="9525">
            <a:noFill/>
            <a:miter lim="800000"/>
            <a:headEnd/>
            <a:tailEnd/>
          </a:ln>
          <a:effectLst/>
        </p:spPr>
      </p:pic>
      <p:sp>
        <p:nvSpPr>
          <p:cNvPr id="30" name="Rectangle 29"/>
          <p:cNvSpPr/>
          <p:nvPr/>
        </p:nvSpPr>
        <p:spPr>
          <a:xfrm rot="20749788">
            <a:off x="1816100" y="3752415"/>
            <a:ext cx="4865688" cy="614363"/>
          </a:xfrm>
          <a:prstGeom prst="rect">
            <a:avLst/>
          </a:prstGeom>
          <a:solidFill>
            <a:schemeClr val="accent2">
              <a:lumMod val="40000"/>
              <a:lumOff val="60000"/>
              <a:alpha val="4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0000"/>
                </a:solidFill>
                <a:latin typeface="Arial" charset="0"/>
                <a:ea typeface="Arial" charset="0"/>
                <a:cs typeface="Arial" charset="0"/>
              </a:rPr>
              <a:t>ILLUSTRATION ONLY</a:t>
            </a:r>
          </a:p>
        </p:txBody>
      </p:sp>
    </p:spTree>
    <p:extLst>
      <p:ext uri="{BB962C8B-B14F-4D97-AF65-F5344CB8AC3E}">
        <p14:creationId xmlns:p14="http://schemas.microsoft.com/office/powerpoint/2010/main" val="18877156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Arial" charset="0"/>
                <a:cs typeface="Arial" charset="0"/>
              </a:rPr>
              <a:t>Monitoring &amp; Review</a:t>
            </a:r>
          </a:p>
        </p:txBody>
      </p:sp>
      <p:sp>
        <p:nvSpPr>
          <p:cNvPr id="5" name="Slide Number Placeholder 4"/>
          <p:cNvSpPr>
            <a:spLocks noGrp="1"/>
          </p:cNvSpPr>
          <p:nvPr>
            <p:ph type="sldNum" sz="quarter" idx="12"/>
          </p:nvPr>
        </p:nvSpPr>
        <p:spPr>
          <a:prstGeom prst="rect">
            <a:avLst/>
          </a:prstGeom>
        </p:spPr>
        <p:txBody>
          <a:bodyPr/>
          <a:lstStyle/>
          <a:p>
            <a:fld id="{B128B22A-27BE-49E1-9556-8A3C72976F7B}" type="slidenum">
              <a:rPr lang="en-US">
                <a:latin typeface="Arial" charset="0"/>
                <a:ea typeface="Arial" charset="0"/>
                <a:cs typeface="Arial" charset="0"/>
              </a:rPr>
              <a:pPr/>
              <a:t>107</a:t>
            </a:fld>
            <a:endParaRPr lang="en-US" dirty="0">
              <a:latin typeface="Arial" charset="0"/>
              <a:ea typeface="Arial" charset="0"/>
              <a:cs typeface="Arial" charset="0"/>
            </a:endParaRPr>
          </a:p>
        </p:txBody>
      </p:sp>
      <p:sp>
        <p:nvSpPr>
          <p:cNvPr id="191495" name="TextBox 12"/>
          <p:cNvSpPr txBox="1">
            <a:spLocks noChangeArrowheads="1"/>
          </p:cNvSpPr>
          <p:nvPr/>
        </p:nvSpPr>
        <p:spPr bwMode="auto">
          <a:xfrm rot="-5400000">
            <a:off x="2405063" y="3217862"/>
            <a:ext cx="1676400" cy="523875"/>
          </a:xfrm>
          <a:prstGeom prst="rect">
            <a:avLst/>
          </a:prstGeom>
          <a:noFill/>
          <a:ln w="9525">
            <a:noFill/>
            <a:miter lim="800000"/>
            <a:headEnd/>
            <a:tailEnd/>
          </a:ln>
        </p:spPr>
        <p:txBody>
          <a:bodyPr>
            <a:spAutoFit/>
          </a:bodyPr>
          <a:lstStyle/>
          <a:p>
            <a:pPr algn="ctr"/>
            <a:r>
              <a:rPr lang="en-US" sz="1400" dirty="0">
                <a:solidFill>
                  <a:schemeClr val="bg1"/>
                </a:solidFill>
                <a:latin typeface="Arial" charset="0"/>
                <a:ea typeface="Arial" charset="0"/>
                <a:cs typeface="Arial" charset="0"/>
              </a:rPr>
              <a:t>Monitoring &amp; </a:t>
            </a:r>
          </a:p>
          <a:p>
            <a:pPr algn="ctr"/>
            <a:r>
              <a:rPr lang="en-US" sz="1400" dirty="0">
                <a:solidFill>
                  <a:schemeClr val="bg1"/>
                </a:solidFill>
                <a:latin typeface="Arial" charset="0"/>
                <a:ea typeface="Arial" charset="0"/>
                <a:cs typeface="Arial" charset="0"/>
              </a:rPr>
              <a:t>Review</a:t>
            </a:r>
          </a:p>
        </p:txBody>
      </p:sp>
      <p:sp>
        <p:nvSpPr>
          <p:cNvPr id="191496" name="TextBox 14"/>
          <p:cNvSpPr txBox="1">
            <a:spLocks noChangeArrowheads="1"/>
          </p:cNvSpPr>
          <p:nvPr/>
        </p:nvSpPr>
        <p:spPr bwMode="auto">
          <a:xfrm>
            <a:off x="3962400" y="1905000"/>
            <a:ext cx="5037138" cy="4554538"/>
          </a:xfrm>
          <a:prstGeom prst="rect">
            <a:avLst/>
          </a:prstGeom>
          <a:noFill/>
          <a:ln w="9525">
            <a:noFill/>
            <a:miter lim="800000"/>
            <a:headEnd/>
            <a:tailEnd/>
          </a:ln>
        </p:spPr>
        <p:txBody>
          <a:bodyPr/>
          <a:lstStyle/>
          <a:p>
            <a:pPr marL="228600" indent="-228600" algn="just">
              <a:lnSpc>
                <a:spcPct val="150000"/>
              </a:lnSpc>
              <a:buFont typeface="Arial" pitchFamily="34" charset="0"/>
              <a:buChar char="•"/>
            </a:pPr>
            <a:r>
              <a:rPr lang="en-US" sz="1600" dirty="0">
                <a:latin typeface="Arial" charset="0"/>
                <a:ea typeface="Arial" charset="0"/>
                <a:cs typeface="Arial" charset="0"/>
              </a:rPr>
              <a:t>Proses </a:t>
            </a:r>
            <a:r>
              <a:rPr lang="en-US" sz="1600" dirty="0" err="1">
                <a:latin typeface="Arial" charset="0"/>
                <a:ea typeface="Arial" charset="0"/>
                <a:cs typeface="Arial" charset="0"/>
              </a:rPr>
              <a:t>pemantauan</a:t>
            </a:r>
            <a:r>
              <a:rPr lang="en-US" sz="1600" dirty="0">
                <a:latin typeface="Arial" charset="0"/>
                <a:ea typeface="Arial" charset="0"/>
                <a:cs typeface="Arial" charset="0"/>
              </a:rPr>
              <a:t> </a:t>
            </a:r>
            <a:r>
              <a:rPr lang="en-US" sz="1600" dirty="0" err="1">
                <a:latin typeface="Arial" charset="0"/>
                <a:ea typeface="Arial" charset="0"/>
                <a:cs typeface="Arial" charset="0"/>
              </a:rPr>
              <a:t>dan</a:t>
            </a:r>
            <a:r>
              <a:rPr lang="en-US" sz="1600" dirty="0">
                <a:latin typeface="Arial" charset="0"/>
                <a:ea typeface="Arial" charset="0"/>
                <a:cs typeface="Arial" charset="0"/>
              </a:rPr>
              <a:t> </a:t>
            </a:r>
            <a:r>
              <a:rPr lang="en-US" sz="1600" dirty="0" err="1">
                <a:latin typeface="Arial" charset="0"/>
                <a:ea typeface="Arial" charset="0"/>
                <a:cs typeface="Arial" charset="0"/>
              </a:rPr>
              <a:t>peninjauan</a:t>
            </a:r>
            <a:r>
              <a:rPr lang="en-US" sz="1600" dirty="0">
                <a:latin typeface="Arial" charset="0"/>
                <a:ea typeface="Arial" charset="0"/>
                <a:cs typeface="Arial" charset="0"/>
              </a:rPr>
              <a:t> </a:t>
            </a:r>
            <a:r>
              <a:rPr lang="en-US" sz="1600" dirty="0" err="1">
                <a:latin typeface="Arial" charset="0"/>
                <a:ea typeface="Arial" charset="0"/>
                <a:cs typeface="Arial" charset="0"/>
              </a:rPr>
              <a:t>dilakukan</a:t>
            </a:r>
            <a:r>
              <a:rPr lang="en-US" sz="1600" dirty="0">
                <a:latin typeface="Arial" charset="0"/>
                <a:ea typeface="Arial" charset="0"/>
                <a:cs typeface="Arial" charset="0"/>
              </a:rPr>
              <a:t> </a:t>
            </a:r>
            <a:r>
              <a:rPr lang="en-US" sz="1600" dirty="0" err="1">
                <a:latin typeface="Arial" charset="0"/>
                <a:ea typeface="Arial" charset="0"/>
                <a:cs typeface="Arial" charset="0"/>
              </a:rPr>
              <a:t>seiring</a:t>
            </a:r>
            <a:r>
              <a:rPr lang="en-US" sz="1600" dirty="0">
                <a:latin typeface="Arial" charset="0"/>
                <a:ea typeface="Arial" charset="0"/>
                <a:cs typeface="Arial" charset="0"/>
              </a:rPr>
              <a:t> </a:t>
            </a:r>
            <a:r>
              <a:rPr lang="en-US" sz="1600" dirty="0" err="1">
                <a:latin typeface="Arial" charset="0"/>
                <a:ea typeface="Arial" charset="0"/>
                <a:cs typeface="Arial" charset="0"/>
              </a:rPr>
              <a:t>dengan</a:t>
            </a:r>
            <a:r>
              <a:rPr lang="en-US" sz="1600" dirty="0">
                <a:latin typeface="Arial" charset="0"/>
                <a:ea typeface="Arial" charset="0"/>
                <a:cs typeface="Arial" charset="0"/>
              </a:rPr>
              <a:t> </a:t>
            </a:r>
            <a:r>
              <a:rPr lang="en-US" sz="1600" dirty="0" err="1">
                <a:latin typeface="Arial" charset="0"/>
                <a:ea typeface="Arial" charset="0"/>
                <a:cs typeface="Arial" charset="0"/>
              </a:rPr>
              <a:t>komunikasi</a:t>
            </a:r>
            <a:r>
              <a:rPr lang="en-US" sz="1600" dirty="0">
                <a:latin typeface="Arial" charset="0"/>
                <a:ea typeface="Arial" charset="0"/>
                <a:cs typeface="Arial" charset="0"/>
              </a:rPr>
              <a:t> </a:t>
            </a:r>
            <a:r>
              <a:rPr lang="en-US" sz="1600" dirty="0" err="1">
                <a:latin typeface="Arial" charset="0"/>
                <a:ea typeface="Arial" charset="0"/>
                <a:cs typeface="Arial" charset="0"/>
              </a:rPr>
              <a:t>dan</a:t>
            </a:r>
            <a:r>
              <a:rPr lang="en-US" sz="1600" dirty="0">
                <a:latin typeface="Arial" charset="0"/>
                <a:ea typeface="Arial" charset="0"/>
                <a:cs typeface="Arial" charset="0"/>
              </a:rPr>
              <a:t> </a:t>
            </a:r>
            <a:r>
              <a:rPr lang="en-US" sz="1600" dirty="0" err="1">
                <a:latin typeface="Arial" charset="0"/>
                <a:ea typeface="Arial" charset="0"/>
                <a:cs typeface="Arial" charset="0"/>
              </a:rPr>
              <a:t>konsultasi</a:t>
            </a:r>
            <a:r>
              <a:rPr lang="en-US" sz="1600" dirty="0">
                <a:latin typeface="Arial" charset="0"/>
                <a:ea typeface="Arial" charset="0"/>
                <a:cs typeface="Arial" charset="0"/>
              </a:rPr>
              <a:t> </a:t>
            </a:r>
            <a:r>
              <a:rPr lang="en-US" sz="1600" dirty="0" err="1">
                <a:latin typeface="Arial" charset="0"/>
                <a:ea typeface="Arial" charset="0"/>
                <a:cs typeface="Arial" charset="0"/>
              </a:rPr>
              <a:t>dengan</a:t>
            </a:r>
            <a:r>
              <a:rPr lang="en-US" sz="1600" dirty="0">
                <a:latin typeface="Arial" charset="0"/>
                <a:ea typeface="Arial" charset="0"/>
                <a:cs typeface="Arial" charset="0"/>
              </a:rPr>
              <a:t> </a:t>
            </a:r>
            <a:r>
              <a:rPr lang="en-US" sz="1600" dirty="0" err="1">
                <a:latin typeface="Arial" charset="0"/>
                <a:ea typeface="Arial" charset="0"/>
                <a:cs typeface="Arial" charset="0"/>
              </a:rPr>
              <a:t>pemangku</a:t>
            </a:r>
            <a:r>
              <a:rPr lang="en-US" sz="1600" dirty="0">
                <a:latin typeface="Arial" charset="0"/>
                <a:ea typeface="Arial" charset="0"/>
                <a:cs typeface="Arial" charset="0"/>
              </a:rPr>
              <a:t> </a:t>
            </a:r>
            <a:r>
              <a:rPr lang="en-US" sz="1600" dirty="0" err="1">
                <a:latin typeface="Arial" charset="0"/>
                <a:ea typeface="Arial" charset="0"/>
                <a:cs typeface="Arial" charset="0"/>
              </a:rPr>
              <a:t>kepentingan</a:t>
            </a:r>
            <a:r>
              <a:rPr lang="en-US" sz="1600" dirty="0">
                <a:latin typeface="Arial" charset="0"/>
                <a:ea typeface="Arial" charset="0"/>
                <a:cs typeface="Arial" charset="0"/>
              </a:rPr>
              <a:t> internal </a:t>
            </a:r>
            <a:r>
              <a:rPr lang="en-US" sz="1600" dirty="0" err="1">
                <a:latin typeface="Arial" charset="0"/>
                <a:ea typeface="Arial" charset="0"/>
                <a:cs typeface="Arial" charset="0"/>
              </a:rPr>
              <a:t>dan</a:t>
            </a:r>
            <a:r>
              <a:rPr lang="en-US" sz="1600" dirty="0">
                <a:latin typeface="Arial" charset="0"/>
                <a:ea typeface="Arial" charset="0"/>
                <a:cs typeface="Arial" charset="0"/>
              </a:rPr>
              <a:t> </a:t>
            </a:r>
            <a:r>
              <a:rPr lang="en-US" sz="1600" dirty="0" err="1">
                <a:latin typeface="Arial" charset="0"/>
                <a:ea typeface="Arial" charset="0"/>
                <a:cs typeface="Arial" charset="0"/>
              </a:rPr>
              <a:t>eksternal</a:t>
            </a:r>
            <a:r>
              <a:rPr lang="en-US" sz="1600" dirty="0">
                <a:latin typeface="Arial" charset="0"/>
                <a:ea typeface="Arial" charset="0"/>
                <a:cs typeface="Arial" charset="0"/>
              </a:rPr>
              <a:t> </a:t>
            </a:r>
            <a:r>
              <a:rPr lang="en-US" sz="1600" dirty="0" err="1">
                <a:latin typeface="Arial" charset="0"/>
                <a:ea typeface="Arial" charset="0"/>
                <a:cs typeface="Arial" charset="0"/>
              </a:rPr>
              <a:t>untuk</a:t>
            </a:r>
            <a:r>
              <a:rPr lang="en-US" sz="1600" dirty="0">
                <a:latin typeface="Arial" charset="0"/>
                <a:ea typeface="Arial" charset="0"/>
                <a:cs typeface="Arial" charset="0"/>
              </a:rPr>
              <a:t> </a:t>
            </a:r>
            <a:r>
              <a:rPr lang="en-US" sz="1600" dirty="0" err="1">
                <a:latin typeface="Arial" charset="0"/>
                <a:ea typeface="Arial" charset="0"/>
                <a:cs typeface="Arial" charset="0"/>
              </a:rPr>
              <a:t>memastikan</a:t>
            </a:r>
            <a:r>
              <a:rPr lang="en-US" sz="1600" dirty="0">
                <a:latin typeface="Arial" charset="0"/>
                <a:ea typeface="Arial" charset="0"/>
                <a:cs typeface="Arial" charset="0"/>
              </a:rPr>
              <a:t> </a:t>
            </a:r>
            <a:r>
              <a:rPr lang="en-US" sz="1600" dirty="0" err="1">
                <a:latin typeface="Arial" charset="0"/>
                <a:ea typeface="Arial" charset="0"/>
                <a:cs typeface="Arial" charset="0"/>
              </a:rPr>
              <a:t>efektivitas</a:t>
            </a:r>
            <a:r>
              <a:rPr lang="en-US" sz="1600" dirty="0">
                <a:latin typeface="Arial" charset="0"/>
                <a:ea typeface="Arial" charset="0"/>
                <a:cs typeface="Arial" charset="0"/>
              </a:rPr>
              <a:t> </a:t>
            </a:r>
            <a:r>
              <a:rPr lang="en-US" sz="1600" dirty="0" err="1">
                <a:latin typeface="Arial" charset="0"/>
                <a:ea typeface="Arial" charset="0"/>
                <a:cs typeface="Arial" charset="0"/>
              </a:rPr>
              <a:t>praktik</a:t>
            </a:r>
            <a:r>
              <a:rPr lang="en-US" sz="1600" dirty="0">
                <a:latin typeface="Arial" charset="0"/>
                <a:ea typeface="Arial" charset="0"/>
                <a:cs typeface="Arial" charset="0"/>
              </a:rPr>
              <a:t> </a:t>
            </a:r>
            <a:r>
              <a:rPr lang="en-US" sz="1600" dirty="0" err="1">
                <a:latin typeface="Arial" charset="0"/>
                <a:ea typeface="Arial" charset="0"/>
                <a:cs typeface="Arial" charset="0"/>
              </a:rPr>
              <a:t>manajemen</a:t>
            </a:r>
            <a:r>
              <a:rPr lang="en-US" sz="1600" dirty="0">
                <a:latin typeface="Arial" charset="0"/>
                <a:ea typeface="Arial" charset="0"/>
                <a:cs typeface="Arial" charset="0"/>
              </a:rPr>
              <a:t> </a:t>
            </a:r>
            <a:r>
              <a:rPr lang="en-US" sz="1600" dirty="0" err="1">
                <a:latin typeface="Arial" charset="0"/>
                <a:ea typeface="Arial" charset="0"/>
                <a:cs typeface="Arial" charset="0"/>
              </a:rPr>
              <a:t>risiko</a:t>
            </a:r>
            <a:r>
              <a:rPr lang="en-US" sz="1600" dirty="0">
                <a:latin typeface="Arial" charset="0"/>
                <a:ea typeface="Arial" charset="0"/>
                <a:cs typeface="Arial" charset="0"/>
              </a:rPr>
              <a:t> </a:t>
            </a:r>
            <a:r>
              <a:rPr lang="en-US" sz="1600" dirty="0" err="1">
                <a:latin typeface="Arial" charset="0"/>
                <a:ea typeface="Arial" charset="0"/>
                <a:cs typeface="Arial" charset="0"/>
              </a:rPr>
              <a:t>organisasi</a:t>
            </a:r>
            <a:r>
              <a:rPr lang="en-US" sz="1600" dirty="0">
                <a:latin typeface="Arial" charset="0"/>
                <a:ea typeface="Arial" charset="0"/>
                <a:cs typeface="Arial" charset="0"/>
              </a:rPr>
              <a:t> </a:t>
            </a:r>
            <a:r>
              <a:rPr lang="en-US" sz="1600" dirty="0" err="1">
                <a:latin typeface="Arial" charset="0"/>
                <a:ea typeface="Arial" charset="0"/>
                <a:cs typeface="Arial" charset="0"/>
              </a:rPr>
              <a:t>telah</a:t>
            </a:r>
            <a:r>
              <a:rPr lang="en-US" sz="1600" dirty="0">
                <a:latin typeface="Arial" charset="0"/>
                <a:ea typeface="Arial" charset="0"/>
                <a:cs typeface="Arial" charset="0"/>
              </a:rPr>
              <a:t> </a:t>
            </a:r>
            <a:r>
              <a:rPr lang="en-US" sz="1600" dirty="0" err="1">
                <a:latin typeface="Arial" charset="0"/>
                <a:ea typeface="Arial" charset="0"/>
                <a:cs typeface="Arial" charset="0"/>
              </a:rPr>
              <a:t>sesuai</a:t>
            </a:r>
            <a:r>
              <a:rPr lang="en-US" sz="1600" dirty="0">
                <a:latin typeface="Arial" charset="0"/>
                <a:ea typeface="Arial" charset="0"/>
                <a:cs typeface="Arial" charset="0"/>
              </a:rPr>
              <a:t> </a:t>
            </a:r>
            <a:r>
              <a:rPr lang="en-US" sz="1600" dirty="0" err="1">
                <a:latin typeface="Arial" charset="0"/>
                <a:ea typeface="Arial" charset="0"/>
                <a:cs typeface="Arial" charset="0"/>
              </a:rPr>
              <a:t>dengan</a:t>
            </a:r>
            <a:r>
              <a:rPr lang="en-US" sz="1600" dirty="0">
                <a:latin typeface="Arial" charset="0"/>
                <a:ea typeface="Arial" charset="0"/>
                <a:cs typeface="Arial" charset="0"/>
              </a:rPr>
              <a:t> </a:t>
            </a:r>
            <a:r>
              <a:rPr lang="en-US" sz="1600" dirty="0" err="1">
                <a:latin typeface="Arial" charset="0"/>
                <a:ea typeface="Arial" charset="0"/>
                <a:cs typeface="Arial" charset="0"/>
              </a:rPr>
              <a:t>tingkat</a:t>
            </a:r>
            <a:r>
              <a:rPr lang="en-US" sz="1600" dirty="0">
                <a:latin typeface="Arial" charset="0"/>
                <a:ea typeface="Arial" charset="0"/>
                <a:cs typeface="Arial" charset="0"/>
              </a:rPr>
              <a:t> yang </a:t>
            </a:r>
            <a:r>
              <a:rPr lang="en-US" sz="1600" dirty="0" err="1">
                <a:latin typeface="Arial" charset="0"/>
                <a:ea typeface="Arial" charset="0"/>
                <a:cs typeface="Arial" charset="0"/>
              </a:rPr>
              <a:t>diharapkan</a:t>
            </a:r>
            <a:r>
              <a:rPr lang="en-US" sz="1600" dirty="0">
                <a:latin typeface="Arial" charset="0"/>
                <a:ea typeface="Arial" charset="0"/>
                <a:cs typeface="Arial" charset="0"/>
              </a:rPr>
              <a:t> </a:t>
            </a:r>
            <a:r>
              <a:rPr lang="en-US" sz="1600" dirty="0" err="1">
                <a:latin typeface="Arial" charset="0"/>
                <a:ea typeface="Arial" charset="0"/>
                <a:cs typeface="Arial" charset="0"/>
              </a:rPr>
              <a:t>atau</a:t>
            </a:r>
            <a:r>
              <a:rPr lang="en-US" sz="1600" dirty="0">
                <a:latin typeface="Arial" charset="0"/>
                <a:ea typeface="Arial" charset="0"/>
                <a:cs typeface="Arial" charset="0"/>
              </a:rPr>
              <a:t> </a:t>
            </a:r>
            <a:r>
              <a:rPr lang="en-US" sz="1600" dirty="0" err="1">
                <a:latin typeface="Arial" charset="0"/>
                <a:ea typeface="Arial" charset="0"/>
                <a:cs typeface="Arial" charset="0"/>
              </a:rPr>
              <a:t>disyaratkan</a:t>
            </a:r>
            <a:r>
              <a:rPr lang="en-US" sz="1600" dirty="0">
                <a:latin typeface="Arial" charset="0"/>
                <a:ea typeface="Arial" charset="0"/>
                <a:cs typeface="Arial" charset="0"/>
              </a:rPr>
              <a:t>.</a:t>
            </a:r>
          </a:p>
          <a:p>
            <a:pPr marL="228600" indent="-228600" algn="just">
              <a:lnSpc>
                <a:spcPct val="150000"/>
              </a:lnSpc>
              <a:buFont typeface="Arial" pitchFamily="34" charset="0"/>
              <a:buChar char="•"/>
            </a:pPr>
            <a:r>
              <a:rPr lang="en-US" sz="1600" dirty="0">
                <a:latin typeface="Arial" charset="0"/>
                <a:ea typeface="Arial" charset="0"/>
                <a:cs typeface="Arial" charset="0"/>
              </a:rPr>
              <a:t>Unit </a:t>
            </a:r>
            <a:r>
              <a:rPr lang="en-US" sz="1600" dirty="0" err="1">
                <a:latin typeface="Arial" charset="0"/>
                <a:ea typeface="Arial" charset="0"/>
                <a:cs typeface="Arial" charset="0"/>
              </a:rPr>
              <a:t>manajemen</a:t>
            </a:r>
            <a:r>
              <a:rPr lang="en-US" sz="1600" dirty="0">
                <a:latin typeface="Arial" charset="0"/>
                <a:ea typeface="Arial" charset="0"/>
                <a:cs typeface="Arial" charset="0"/>
              </a:rPr>
              <a:t> </a:t>
            </a:r>
            <a:r>
              <a:rPr lang="en-US" sz="1600" dirty="0" err="1">
                <a:latin typeface="Arial" charset="0"/>
                <a:ea typeface="Arial" charset="0"/>
                <a:cs typeface="Arial" charset="0"/>
              </a:rPr>
              <a:t>risiko</a:t>
            </a:r>
            <a:r>
              <a:rPr lang="en-US" sz="1600" dirty="0">
                <a:latin typeface="Arial" charset="0"/>
                <a:ea typeface="Arial" charset="0"/>
                <a:cs typeface="Arial" charset="0"/>
              </a:rPr>
              <a:t> </a:t>
            </a:r>
            <a:r>
              <a:rPr lang="en-US" sz="1600" dirty="0" err="1">
                <a:latin typeface="Arial" charset="0"/>
                <a:ea typeface="Arial" charset="0"/>
                <a:cs typeface="Arial" charset="0"/>
              </a:rPr>
              <a:t>bertanggung</a:t>
            </a:r>
            <a:r>
              <a:rPr lang="en-US" sz="1600" dirty="0">
                <a:latin typeface="Arial" charset="0"/>
                <a:ea typeface="Arial" charset="0"/>
                <a:cs typeface="Arial" charset="0"/>
              </a:rPr>
              <a:t> </a:t>
            </a:r>
            <a:r>
              <a:rPr lang="en-US" sz="1600" dirty="0" err="1">
                <a:latin typeface="Arial" charset="0"/>
                <a:ea typeface="Arial" charset="0"/>
                <a:cs typeface="Arial" charset="0"/>
              </a:rPr>
              <a:t>jawab</a:t>
            </a:r>
            <a:r>
              <a:rPr lang="en-US" sz="1600" dirty="0">
                <a:latin typeface="Arial" charset="0"/>
                <a:ea typeface="Arial" charset="0"/>
                <a:cs typeface="Arial" charset="0"/>
              </a:rPr>
              <a:t> </a:t>
            </a:r>
            <a:r>
              <a:rPr lang="en-US" sz="1600" dirty="0" err="1">
                <a:latin typeface="Arial" charset="0"/>
                <a:ea typeface="Arial" charset="0"/>
                <a:cs typeface="Arial" charset="0"/>
              </a:rPr>
              <a:t>untuk</a:t>
            </a:r>
            <a:r>
              <a:rPr lang="en-US" sz="1600" dirty="0">
                <a:latin typeface="Arial" charset="0"/>
                <a:ea typeface="Arial" charset="0"/>
                <a:cs typeface="Arial" charset="0"/>
              </a:rPr>
              <a:t> </a:t>
            </a:r>
            <a:r>
              <a:rPr lang="en-US" sz="1600" dirty="0" err="1">
                <a:latin typeface="Arial" charset="0"/>
                <a:ea typeface="Arial" charset="0"/>
                <a:cs typeface="Arial" charset="0"/>
              </a:rPr>
              <a:t>menyiapkan</a:t>
            </a:r>
            <a:r>
              <a:rPr lang="en-US" sz="1600" dirty="0">
                <a:latin typeface="Arial" charset="0"/>
                <a:ea typeface="Arial" charset="0"/>
                <a:cs typeface="Arial" charset="0"/>
              </a:rPr>
              <a:t> </a:t>
            </a:r>
            <a:r>
              <a:rPr lang="en-US" sz="1600" dirty="0" err="1">
                <a:latin typeface="Arial" charset="0"/>
                <a:ea typeface="Arial" charset="0"/>
                <a:cs typeface="Arial" charset="0"/>
              </a:rPr>
              <a:t>alat</a:t>
            </a:r>
            <a:r>
              <a:rPr lang="en-US" sz="1600" dirty="0">
                <a:latin typeface="Arial" charset="0"/>
                <a:ea typeface="Arial" charset="0"/>
                <a:cs typeface="Arial" charset="0"/>
              </a:rPr>
              <a:t> </a:t>
            </a:r>
            <a:r>
              <a:rPr lang="en-US" sz="1600" dirty="0" err="1">
                <a:latin typeface="Arial" charset="0"/>
                <a:ea typeface="Arial" charset="0"/>
                <a:cs typeface="Arial" charset="0"/>
              </a:rPr>
              <a:t>pemantauan</a:t>
            </a:r>
            <a:r>
              <a:rPr lang="en-US" sz="1600" dirty="0">
                <a:latin typeface="Arial" charset="0"/>
                <a:ea typeface="Arial" charset="0"/>
                <a:cs typeface="Arial" charset="0"/>
              </a:rPr>
              <a:t> </a:t>
            </a:r>
            <a:r>
              <a:rPr lang="en-US" sz="1600" dirty="0" err="1">
                <a:latin typeface="Arial" charset="0"/>
                <a:ea typeface="Arial" charset="0"/>
                <a:cs typeface="Arial" charset="0"/>
              </a:rPr>
              <a:t>dan</a:t>
            </a:r>
            <a:r>
              <a:rPr lang="en-US" sz="1600" dirty="0">
                <a:latin typeface="Arial" charset="0"/>
                <a:ea typeface="Arial" charset="0"/>
                <a:cs typeface="Arial" charset="0"/>
              </a:rPr>
              <a:t> </a:t>
            </a:r>
            <a:r>
              <a:rPr lang="en-US" sz="1600" dirty="0" err="1">
                <a:latin typeface="Arial" charset="0"/>
                <a:ea typeface="Arial" charset="0"/>
                <a:cs typeface="Arial" charset="0"/>
              </a:rPr>
              <a:t>peninjauan</a:t>
            </a:r>
            <a:r>
              <a:rPr lang="en-US" sz="1600" dirty="0">
                <a:latin typeface="Arial" charset="0"/>
                <a:ea typeface="Arial" charset="0"/>
                <a:cs typeface="Arial" charset="0"/>
              </a:rPr>
              <a:t> yang </a:t>
            </a:r>
            <a:r>
              <a:rPr lang="en-US" sz="1600" dirty="0" err="1">
                <a:latin typeface="Arial" charset="0"/>
                <a:ea typeface="Arial" charset="0"/>
                <a:cs typeface="Arial" charset="0"/>
              </a:rPr>
              <a:t>dapat</a:t>
            </a:r>
            <a:r>
              <a:rPr lang="en-US" sz="1600" dirty="0">
                <a:latin typeface="Arial" charset="0"/>
                <a:ea typeface="Arial" charset="0"/>
                <a:cs typeface="Arial" charset="0"/>
              </a:rPr>
              <a:t> </a:t>
            </a:r>
            <a:r>
              <a:rPr lang="en-US" sz="1600" dirty="0" err="1">
                <a:latin typeface="Arial" charset="0"/>
                <a:ea typeface="Arial" charset="0"/>
                <a:cs typeface="Arial" charset="0"/>
              </a:rPr>
              <a:t>digunakan</a:t>
            </a:r>
            <a:r>
              <a:rPr lang="en-US" sz="1600" dirty="0">
                <a:latin typeface="Arial" charset="0"/>
                <a:ea typeface="Arial" charset="0"/>
                <a:cs typeface="Arial" charset="0"/>
              </a:rPr>
              <a:t> </a:t>
            </a:r>
            <a:r>
              <a:rPr lang="en-US" sz="1600" dirty="0" err="1">
                <a:latin typeface="Arial" charset="0"/>
                <a:ea typeface="Arial" charset="0"/>
                <a:cs typeface="Arial" charset="0"/>
              </a:rPr>
              <a:t>oleh</a:t>
            </a:r>
            <a:r>
              <a:rPr lang="en-US" sz="1600" dirty="0">
                <a:latin typeface="Arial" charset="0"/>
                <a:ea typeface="Arial" charset="0"/>
                <a:cs typeface="Arial" charset="0"/>
              </a:rPr>
              <a:t> </a:t>
            </a:r>
            <a:r>
              <a:rPr lang="en-US" sz="1600" dirty="0" err="1">
                <a:latin typeface="Arial" charset="0"/>
                <a:ea typeface="Arial" charset="0"/>
                <a:cs typeface="Arial" charset="0"/>
              </a:rPr>
              <a:t>semua</a:t>
            </a:r>
            <a:r>
              <a:rPr lang="en-US" sz="1600" dirty="0">
                <a:latin typeface="Arial" charset="0"/>
                <a:ea typeface="Arial" charset="0"/>
                <a:cs typeface="Arial" charset="0"/>
              </a:rPr>
              <a:t> </a:t>
            </a:r>
            <a:r>
              <a:rPr lang="en-US" sz="1600" dirty="0" err="1">
                <a:latin typeface="Arial" charset="0"/>
                <a:ea typeface="Arial" charset="0"/>
                <a:cs typeface="Arial" charset="0"/>
              </a:rPr>
              <a:t>pemilik</a:t>
            </a:r>
            <a:r>
              <a:rPr lang="en-US" sz="1600" dirty="0">
                <a:latin typeface="Arial" charset="0"/>
                <a:ea typeface="Arial" charset="0"/>
                <a:cs typeface="Arial" charset="0"/>
              </a:rPr>
              <a:t> </a:t>
            </a:r>
            <a:r>
              <a:rPr lang="en-US" sz="1600" dirty="0" err="1">
                <a:latin typeface="Arial" charset="0"/>
                <a:ea typeface="Arial" charset="0"/>
                <a:cs typeface="Arial" charset="0"/>
              </a:rPr>
              <a:t>risiko</a:t>
            </a:r>
            <a:r>
              <a:rPr lang="en-US" sz="1600" dirty="0">
                <a:latin typeface="Arial" charset="0"/>
                <a:ea typeface="Arial" charset="0"/>
                <a:cs typeface="Arial" charset="0"/>
              </a:rPr>
              <a:t> </a:t>
            </a:r>
            <a:r>
              <a:rPr lang="en-US" sz="1600" dirty="0" err="1">
                <a:latin typeface="Arial" charset="0"/>
                <a:ea typeface="Arial" charset="0"/>
                <a:cs typeface="Arial" charset="0"/>
              </a:rPr>
              <a:t>kunci</a:t>
            </a:r>
            <a:r>
              <a:rPr lang="en-US" sz="1600" dirty="0">
                <a:latin typeface="Arial" charset="0"/>
                <a:ea typeface="Arial" charset="0"/>
                <a:cs typeface="Arial" charset="0"/>
              </a:rPr>
              <a:t> di area </a:t>
            </a:r>
            <a:r>
              <a:rPr lang="en-US" sz="1600" dirty="0" err="1">
                <a:latin typeface="Arial" charset="0"/>
                <a:ea typeface="Arial" charset="0"/>
                <a:cs typeface="Arial" charset="0"/>
              </a:rPr>
              <a:t>tanggung</a:t>
            </a:r>
            <a:r>
              <a:rPr lang="en-US" sz="1600" dirty="0">
                <a:latin typeface="Arial" charset="0"/>
                <a:ea typeface="Arial" charset="0"/>
                <a:cs typeface="Arial" charset="0"/>
              </a:rPr>
              <a:t> </a:t>
            </a:r>
            <a:r>
              <a:rPr lang="en-US" sz="1600" dirty="0" err="1">
                <a:latin typeface="Arial" charset="0"/>
                <a:ea typeface="Arial" charset="0"/>
                <a:cs typeface="Arial" charset="0"/>
              </a:rPr>
              <a:t>jawab</a:t>
            </a:r>
            <a:r>
              <a:rPr lang="en-US" sz="1600" dirty="0">
                <a:latin typeface="Arial" charset="0"/>
                <a:ea typeface="Arial" charset="0"/>
                <a:cs typeface="Arial" charset="0"/>
              </a:rPr>
              <a:t> </a:t>
            </a:r>
            <a:r>
              <a:rPr lang="en-US" sz="1600" dirty="0" err="1">
                <a:latin typeface="Arial" charset="0"/>
                <a:ea typeface="Arial" charset="0"/>
                <a:cs typeface="Arial" charset="0"/>
              </a:rPr>
              <a:t>mereka</a:t>
            </a:r>
            <a:r>
              <a:rPr lang="en-US" sz="1600" dirty="0">
                <a:latin typeface="Arial" charset="0"/>
                <a:ea typeface="Arial" charset="0"/>
                <a:cs typeface="Arial" charset="0"/>
              </a:rPr>
              <a:t>.</a:t>
            </a:r>
            <a:endParaRPr lang="id-ID" sz="1600" dirty="0">
              <a:latin typeface="Arial" charset="0"/>
              <a:ea typeface="Arial" charset="0"/>
              <a:cs typeface="Arial" charset="0"/>
            </a:endParaRPr>
          </a:p>
        </p:txBody>
      </p:sp>
      <p:pic>
        <p:nvPicPr>
          <p:cNvPr id="9" name="Picture 8">
            <a:extLst>
              <a:ext uri="{FF2B5EF4-FFF2-40B4-BE49-F238E27FC236}">
                <a16:creationId xmlns:a16="http://schemas.microsoft.com/office/drawing/2014/main" id="{8D72C866-41FC-40FA-8132-4EEE671E222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9637" b="100000" l="59188" r="100000">
                        <a14:foregroundMark x1="81117" y1="59455" x2="82335" y2="76248"/>
                        <a14:foregroundMark x1="85888" y1="60363" x2="80000" y2="81241"/>
                        <a14:foregroundMark x1="77360" y1="62027" x2="87411" y2="78820"/>
                        <a14:foregroundMark x1="77766" y1="71407" x2="89036" y2="71710"/>
                        <a14:foregroundMark x1="79797" y1="75340" x2="79797" y2="75340"/>
                        <a14:foregroundMark x1="86091" y1="69440" x2="86091" y2="69440"/>
                      </a14:backgroundRemoval>
                    </a14:imgEffect>
                  </a14:imgLayer>
                </a14:imgProps>
              </a:ext>
              <a:ext uri="{28A0092B-C50C-407E-A947-70E740481C1C}">
                <a14:useLocalDpi xmlns:a14="http://schemas.microsoft.com/office/drawing/2010/main" val="0"/>
              </a:ext>
            </a:extLst>
          </a:blip>
          <a:srcRect l="65845" t="44706"/>
          <a:stretch/>
        </p:blipFill>
        <p:spPr>
          <a:xfrm>
            <a:off x="76200" y="2128887"/>
            <a:ext cx="3733800" cy="4056482"/>
          </a:xfrm>
          <a:prstGeom prst="rect">
            <a:avLst/>
          </a:prstGeom>
        </p:spPr>
      </p:pic>
      <p:sp>
        <p:nvSpPr>
          <p:cNvPr id="11" name="Pentagon 10"/>
          <p:cNvSpPr/>
          <p:nvPr/>
        </p:nvSpPr>
        <p:spPr>
          <a:xfrm rot="10800000">
            <a:off x="2590801" y="2819397"/>
            <a:ext cx="490210" cy="2209799"/>
          </a:xfrm>
          <a:prstGeom prst="homePlate">
            <a:avLst/>
          </a:prstGeom>
          <a:solidFill>
            <a:srgbClr val="557A30"/>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3" name="TextBox 12"/>
          <p:cNvSpPr txBox="1"/>
          <p:nvPr/>
        </p:nvSpPr>
        <p:spPr>
          <a:xfrm rot="16200000">
            <a:off x="1883406" y="3755395"/>
            <a:ext cx="1981200" cy="261610"/>
          </a:xfrm>
          <a:prstGeom prst="rect">
            <a:avLst/>
          </a:prstGeom>
          <a:noFill/>
        </p:spPr>
        <p:txBody>
          <a:bodyPr wrap="square" rtlCol="0">
            <a:spAutoFit/>
          </a:bodyPr>
          <a:lstStyle/>
          <a:p>
            <a:pPr algn="ctr"/>
            <a:r>
              <a:rPr lang="en-US" sz="1100" b="1" dirty="0">
                <a:latin typeface="Arial" charset="0"/>
                <a:ea typeface="Arial" charset="0"/>
                <a:cs typeface="Arial" charset="0"/>
              </a:rPr>
              <a:t>Monitoring &amp; Review</a:t>
            </a:r>
          </a:p>
        </p:txBody>
      </p:sp>
    </p:spTree>
    <p:extLst>
      <p:ext uri="{BB962C8B-B14F-4D97-AF65-F5344CB8AC3E}">
        <p14:creationId xmlns:p14="http://schemas.microsoft.com/office/powerpoint/2010/main" val="12866732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Arial" charset="0"/>
                <a:cs typeface="Arial" charset="0"/>
              </a:rPr>
              <a:t>Monitoring &amp; Review</a:t>
            </a:r>
            <a:br>
              <a:rPr lang="en-US" dirty="0">
                <a:latin typeface="Arial" charset="0"/>
                <a:ea typeface="Arial" charset="0"/>
                <a:cs typeface="Arial" charset="0"/>
              </a:rPr>
            </a:br>
            <a:r>
              <a:rPr lang="en-US" sz="2000" dirty="0" err="1">
                <a:latin typeface="Arial" charset="0"/>
                <a:ea typeface="Arial" charset="0"/>
                <a:cs typeface="Arial" charset="0"/>
              </a:rPr>
              <a:t>Jenis</a:t>
            </a:r>
            <a:r>
              <a:rPr lang="en-US" sz="2000" dirty="0">
                <a:latin typeface="Arial" charset="0"/>
                <a:ea typeface="Arial" charset="0"/>
                <a:cs typeface="Arial" charset="0"/>
              </a:rPr>
              <a:t> Monitoring &amp; Review</a:t>
            </a:r>
            <a:endParaRPr lang="en-US" dirty="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9C86D300-9D16-430C-9922-71A4503D6D7C}" type="slidenum">
              <a:rPr lang="en-US" smtClean="0">
                <a:latin typeface="Arial" charset="0"/>
                <a:ea typeface="Arial" charset="0"/>
                <a:cs typeface="Arial" charset="0"/>
              </a:rPr>
              <a:pPr/>
              <a:t>108</a:t>
            </a:fld>
            <a:endParaRPr lang="en-US" dirty="0">
              <a:latin typeface="Arial" charset="0"/>
              <a:ea typeface="Arial" charset="0"/>
              <a:cs typeface="Arial" charset="0"/>
            </a:endParaRPr>
          </a:p>
        </p:txBody>
      </p:sp>
      <p:grpSp>
        <p:nvGrpSpPr>
          <p:cNvPr id="5" name="Group 5"/>
          <p:cNvGrpSpPr>
            <a:grpSpLocks/>
          </p:cNvGrpSpPr>
          <p:nvPr/>
        </p:nvGrpSpPr>
        <p:grpSpPr bwMode="auto">
          <a:xfrm>
            <a:off x="1173894" y="1920875"/>
            <a:ext cx="6522306" cy="4403725"/>
            <a:chOff x="1295400" y="697230"/>
            <a:chExt cx="7086600" cy="3589020"/>
          </a:xfrm>
        </p:grpSpPr>
        <p:sp>
          <p:nvSpPr>
            <p:cNvPr id="6" name="Isosceles Triangle 5"/>
            <p:cNvSpPr/>
            <p:nvPr/>
          </p:nvSpPr>
          <p:spPr>
            <a:xfrm flipV="1">
              <a:off x="4267200" y="1085425"/>
              <a:ext cx="4114800" cy="320082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latin typeface="Arial" charset="0"/>
                <a:ea typeface="Arial" charset="0"/>
                <a:cs typeface="Arial" charset="0"/>
              </a:endParaRPr>
            </a:p>
          </p:txBody>
        </p:sp>
        <p:sp>
          <p:nvSpPr>
            <p:cNvPr id="7" name="Trapezoid 6"/>
            <p:cNvSpPr/>
            <p:nvPr/>
          </p:nvSpPr>
          <p:spPr>
            <a:xfrm flipV="1">
              <a:off x="4267200" y="1085425"/>
              <a:ext cx="4114800" cy="914521"/>
            </a:xfrm>
            <a:prstGeom prst="trapezoid">
              <a:avLst>
                <a:gd name="adj" fmla="val 50535"/>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latin typeface="Arial" charset="0"/>
                <a:ea typeface="Arial" charset="0"/>
                <a:cs typeface="Arial" charset="0"/>
              </a:endParaRPr>
            </a:p>
          </p:txBody>
        </p:sp>
        <p:sp>
          <p:nvSpPr>
            <p:cNvPr id="8" name="Trapezoid 7"/>
            <p:cNvSpPr/>
            <p:nvPr/>
          </p:nvSpPr>
          <p:spPr>
            <a:xfrm flipV="1">
              <a:off x="4876800" y="2011854"/>
              <a:ext cx="2895600" cy="1074086"/>
            </a:xfrm>
            <a:prstGeom prst="trapezoid">
              <a:avLst>
                <a:gd name="adj" fmla="val 45541"/>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latin typeface="Arial" charset="0"/>
                <a:ea typeface="Arial" charset="0"/>
                <a:cs typeface="Arial" charset="0"/>
              </a:endParaRPr>
            </a:p>
          </p:txBody>
        </p:sp>
        <p:cxnSp>
          <p:nvCxnSpPr>
            <p:cNvPr id="9" name="Straight Connector 8"/>
            <p:cNvCxnSpPr/>
            <p:nvPr/>
          </p:nvCxnSpPr>
          <p:spPr>
            <a:xfrm rot="5400000">
              <a:off x="4124307" y="942135"/>
              <a:ext cx="285788" cy="317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8070038" y="941737"/>
              <a:ext cx="285788" cy="15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267200" y="913953"/>
              <a:ext cx="3962400" cy="119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2"/>
            <p:cNvSpPr txBox="1">
              <a:spLocks noChangeArrowheads="1"/>
            </p:cNvSpPr>
            <p:nvPr/>
          </p:nvSpPr>
          <p:spPr bwMode="auto">
            <a:xfrm>
              <a:off x="4572000" y="697230"/>
              <a:ext cx="3429001" cy="275920"/>
            </a:xfrm>
            <a:prstGeom prst="rect">
              <a:avLst/>
            </a:prstGeom>
            <a:noFill/>
            <a:ln w="9525">
              <a:noFill/>
              <a:miter lim="800000"/>
              <a:headEnd/>
              <a:tailEnd/>
            </a:ln>
          </p:spPr>
          <p:txBody>
            <a:bodyPr>
              <a:spAutoFit/>
            </a:bodyPr>
            <a:lstStyle/>
            <a:p>
              <a:pPr algn="ctr"/>
              <a:r>
                <a:rPr lang="en-US" sz="1600" b="1" dirty="0">
                  <a:latin typeface="Arial" charset="0"/>
                  <a:ea typeface="Arial" charset="0"/>
                  <a:cs typeface="Arial" charset="0"/>
                </a:rPr>
                <a:t>LINGKUP DAN FREKUENSI</a:t>
              </a:r>
            </a:p>
          </p:txBody>
        </p:sp>
        <p:sp>
          <p:nvSpPr>
            <p:cNvPr id="13" name="TextBox 13"/>
            <p:cNvSpPr txBox="1">
              <a:spLocks noChangeArrowheads="1"/>
            </p:cNvSpPr>
            <p:nvPr/>
          </p:nvSpPr>
          <p:spPr bwMode="auto">
            <a:xfrm>
              <a:off x="4724401" y="1314450"/>
              <a:ext cx="3048000" cy="476590"/>
            </a:xfrm>
            <a:prstGeom prst="rect">
              <a:avLst/>
            </a:prstGeom>
            <a:noFill/>
            <a:ln w="9525">
              <a:noFill/>
              <a:miter lim="800000"/>
              <a:headEnd/>
              <a:tailEnd/>
            </a:ln>
          </p:spPr>
          <p:txBody>
            <a:bodyPr>
              <a:spAutoFit/>
            </a:bodyPr>
            <a:lstStyle/>
            <a:p>
              <a:pPr algn="ctr"/>
              <a:r>
                <a:rPr lang="en-US" sz="1600" b="1" dirty="0">
                  <a:latin typeface="Arial" charset="0"/>
                  <a:ea typeface="Arial" charset="0"/>
                  <a:cs typeface="Arial" charset="0"/>
                </a:rPr>
                <a:t>Pemeriksaan berkala dan pemantauan berkelanjutan</a:t>
              </a:r>
            </a:p>
          </p:txBody>
        </p:sp>
        <p:sp>
          <p:nvSpPr>
            <p:cNvPr id="14" name="TextBox 14"/>
            <p:cNvSpPr txBox="1">
              <a:spLocks noChangeArrowheads="1"/>
            </p:cNvSpPr>
            <p:nvPr/>
          </p:nvSpPr>
          <p:spPr bwMode="auto">
            <a:xfrm>
              <a:off x="5105400" y="2293636"/>
              <a:ext cx="2286000" cy="476590"/>
            </a:xfrm>
            <a:prstGeom prst="rect">
              <a:avLst/>
            </a:prstGeom>
            <a:noFill/>
            <a:ln w="9525">
              <a:noFill/>
              <a:miter lim="800000"/>
              <a:headEnd/>
              <a:tailEnd/>
            </a:ln>
          </p:spPr>
          <p:txBody>
            <a:bodyPr>
              <a:spAutoFit/>
            </a:bodyPr>
            <a:lstStyle/>
            <a:p>
              <a:pPr algn="ctr"/>
              <a:r>
                <a:rPr lang="en-US" sz="1600" b="1" dirty="0">
                  <a:latin typeface="Arial" charset="0"/>
                  <a:ea typeface="Arial" charset="0"/>
                  <a:cs typeface="Arial" charset="0"/>
                </a:rPr>
                <a:t>Pemeriksaan oleh atasan</a:t>
              </a:r>
            </a:p>
          </p:txBody>
        </p:sp>
        <p:sp>
          <p:nvSpPr>
            <p:cNvPr id="15" name="TextBox 15"/>
            <p:cNvSpPr txBox="1">
              <a:spLocks noChangeArrowheads="1"/>
            </p:cNvSpPr>
            <p:nvPr/>
          </p:nvSpPr>
          <p:spPr bwMode="auto">
            <a:xfrm>
              <a:off x="5889175" y="3166110"/>
              <a:ext cx="838200" cy="602008"/>
            </a:xfrm>
            <a:prstGeom prst="rect">
              <a:avLst/>
            </a:prstGeom>
            <a:noFill/>
            <a:ln w="9525">
              <a:noFill/>
              <a:miter lim="800000"/>
              <a:headEnd/>
              <a:tailEnd/>
            </a:ln>
          </p:spPr>
          <p:txBody>
            <a:bodyPr>
              <a:spAutoFit/>
            </a:bodyPr>
            <a:lstStyle/>
            <a:p>
              <a:pPr algn="ctr"/>
              <a:r>
                <a:rPr lang="en-US" sz="1400" b="1" dirty="0">
                  <a:latin typeface="Arial" charset="0"/>
                  <a:ea typeface="Arial" charset="0"/>
                  <a:cs typeface="Arial" charset="0"/>
                </a:rPr>
                <a:t>Audit Pihak Ketiga</a:t>
              </a:r>
            </a:p>
          </p:txBody>
        </p:sp>
        <p:sp>
          <p:nvSpPr>
            <p:cNvPr id="16" name="TextBox 16"/>
            <p:cNvSpPr txBox="1">
              <a:spLocks noChangeArrowheads="1"/>
            </p:cNvSpPr>
            <p:nvPr/>
          </p:nvSpPr>
          <p:spPr bwMode="auto">
            <a:xfrm>
              <a:off x="1295400" y="1257300"/>
              <a:ext cx="2971800" cy="602008"/>
            </a:xfrm>
            <a:prstGeom prst="rect">
              <a:avLst/>
            </a:prstGeom>
            <a:noFill/>
            <a:ln w="9525">
              <a:noFill/>
              <a:miter lim="800000"/>
              <a:headEnd/>
              <a:tailEnd/>
            </a:ln>
          </p:spPr>
          <p:txBody>
            <a:bodyPr>
              <a:spAutoFit/>
            </a:bodyPr>
            <a:lstStyle/>
            <a:p>
              <a:pPr algn="r"/>
              <a:r>
                <a:rPr lang="en-US" sz="1400" b="1" dirty="0">
                  <a:latin typeface="Arial" charset="0"/>
                  <a:ea typeface="Arial" charset="0"/>
                  <a:cs typeface="Arial" charset="0"/>
                </a:rPr>
                <a:t>Dilaksanakan harian dan  menjadi bagian  dari pekerjaan</a:t>
              </a:r>
            </a:p>
          </p:txBody>
        </p:sp>
        <p:sp>
          <p:nvSpPr>
            <p:cNvPr id="17" name="TextBox 17"/>
            <p:cNvSpPr txBox="1">
              <a:spLocks noChangeArrowheads="1"/>
            </p:cNvSpPr>
            <p:nvPr/>
          </p:nvSpPr>
          <p:spPr bwMode="auto">
            <a:xfrm>
              <a:off x="2007422" y="2238951"/>
              <a:ext cx="2971800" cy="777594"/>
            </a:xfrm>
            <a:prstGeom prst="rect">
              <a:avLst/>
            </a:prstGeom>
            <a:noFill/>
            <a:ln w="9525">
              <a:noFill/>
              <a:miter lim="800000"/>
              <a:headEnd/>
              <a:tailEnd/>
            </a:ln>
          </p:spPr>
          <p:txBody>
            <a:bodyPr>
              <a:spAutoFit/>
            </a:bodyPr>
            <a:lstStyle/>
            <a:p>
              <a:pPr algn="r"/>
              <a:r>
                <a:rPr lang="en-US" sz="1400" b="1" dirty="0">
                  <a:latin typeface="Arial" charset="0"/>
                  <a:ea typeface="Arial" charset="0"/>
                  <a:cs typeface="Arial" charset="0"/>
                </a:rPr>
                <a:t>Dilaksanakan secara berkala dan didorong oleh profil risiko serta  lingkup tanggung jawab  Manajer bersangkutan</a:t>
              </a:r>
            </a:p>
          </p:txBody>
        </p:sp>
        <p:sp>
          <p:nvSpPr>
            <p:cNvPr id="18" name="TextBox 18"/>
            <p:cNvSpPr txBox="1">
              <a:spLocks noChangeArrowheads="1"/>
            </p:cNvSpPr>
            <p:nvPr/>
          </p:nvSpPr>
          <p:spPr bwMode="auto">
            <a:xfrm>
              <a:off x="1953987" y="3324945"/>
              <a:ext cx="3733800" cy="777594"/>
            </a:xfrm>
            <a:prstGeom prst="rect">
              <a:avLst/>
            </a:prstGeom>
            <a:noFill/>
            <a:ln w="9525">
              <a:noFill/>
              <a:miter lim="800000"/>
              <a:headEnd/>
              <a:tailEnd/>
            </a:ln>
          </p:spPr>
          <p:txBody>
            <a:bodyPr wrap="square">
              <a:spAutoFit/>
            </a:bodyPr>
            <a:lstStyle/>
            <a:p>
              <a:pPr algn="r"/>
              <a:r>
                <a:rPr lang="en-US" sz="1400" b="1" dirty="0">
                  <a:latin typeface="Arial" charset="0"/>
                  <a:ea typeface="Arial" charset="0"/>
                  <a:cs typeface="Arial" charset="0"/>
                </a:rPr>
                <a:t>Verifikasi  oleh internal dan  eksternal auditor bertujuan untuk melihat kepatuhan terhadap Standar dan Peraturan yang berlaku</a:t>
              </a:r>
            </a:p>
          </p:txBody>
        </p:sp>
      </p:grpSp>
    </p:spTree>
    <p:extLst>
      <p:ext uri="{BB962C8B-B14F-4D97-AF65-F5344CB8AC3E}">
        <p14:creationId xmlns:p14="http://schemas.microsoft.com/office/powerpoint/2010/main" val="1568160457"/>
      </p:ext>
    </p:extLst>
  </p:cSld>
  <p:clrMapOvr>
    <a:masterClrMapping/>
  </p:clrMapOvr>
  <p:transition>
    <p:cove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Arial" charset="0"/>
                <a:ea typeface="Arial" charset="0"/>
                <a:cs typeface="Arial" charset="0"/>
              </a:rPr>
              <a:t>Monitoring &amp; Review</a:t>
            </a:r>
          </a:p>
        </p:txBody>
      </p:sp>
      <p:sp>
        <p:nvSpPr>
          <p:cNvPr id="3" name="Slide Number Placeholder 2"/>
          <p:cNvSpPr>
            <a:spLocks noGrp="1"/>
          </p:cNvSpPr>
          <p:nvPr>
            <p:ph type="sldNum" sz="quarter" idx="12"/>
          </p:nvPr>
        </p:nvSpPr>
        <p:spPr>
          <a:prstGeom prst="rect">
            <a:avLst/>
          </a:prstGeom>
        </p:spPr>
        <p:txBody>
          <a:bodyPr/>
          <a:lstStyle/>
          <a:p>
            <a:fld id="{E2334B5C-9FA2-4A33-B845-4759FBF949FD}" type="slidenum">
              <a:rPr lang="en-US">
                <a:latin typeface="Arial" charset="0"/>
                <a:ea typeface="Arial" charset="0"/>
                <a:cs typeface="Arial" charset="0"/>
              </a:rPr>
              <a:pPr/>
              <a:t>109</a:t>
            </a:fld>
            <a:endParaRPr lang="en-US" dirty="0">
              <a:latin typeface="Arial" charset="0"/>
              <a:ea typeface="Arial" charset="0"/>
              <a:cs typeface="Arial" charset="0"/>
            </a:endParaRPr>
          </a:p>
        </p:txBody>
      </p:sp>
      <p:grpSp>
        <p:nvGrpSpPr>
          <p:cNvPr id="2" name="Group 5"/>
          <p:cNvGrpSpPr>
            <a:grpSpLocks/>
          </p:cNvGrpSpPr>
          <p:nvPr/>
        </p:nvGrpSpPr>
        <p:grpSpPr bwMode="auto">
          <a:xfrm>
            <a:off x="671513" y="2182813"/>
            <a:ext cx="7451725" cy="3155950"/>
            <a:chOff x="685800" y="1844039"/>
            <a:chExt cx="7452360" cy="3154681"/>
          </a:xfrm>
        </p:grpSpPr>
        <p:sp>
          <p:nvSpPr>
            <p:cNvPr id="57" name="Rectangle 56"/>
            <p:cNvSpPr/>
            <p:nvPr/>
          </p:nvSpPr>
          <p:spPr>
            <a:xfrm>
              <a:off x="685800" y="1874520"/>
              <a:ext cx="609600" cy="3124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400" b="1" dirty="0">
                  <a:solidFill>
                    <a:schemeClr val="tx1"/>
                  </a:solidFill>
                  <a:latin typeface="Arial" charset="0"/>
                  <a:ea typeface="Arial" charset="0"/>
                  <a:cs typeface="Arial" charset="0"/>
                </a:rPr>
                <a:t>KONDISI AWAL</a:t>
              </a:r>
              <a:br>
                <a:rPr lang="en-US" sz="1400" b="1" dirty="0">
                  <a:solidFill>
                    <a:schemeClr val="tx1"/>
                  </a:solidFill>
                  <a:latin typeface="Arial" charset="0"/>
                  <a:ea typeface="Arial" charset="0"/>
                  <a:cs typeface="Arial" charset="0"/>
                </a:rPr>
              </a:br>
              <a:r>
                <a:rPr lang="en-US" sz="1400" b="1" dirty="0">
                  <a:solidFill>
                    <a:schemeClr val="tx1"/>
                  </a:solidFill>
                  <a:latin typeface="Arial" charset="0"/>
                  <a:ea typeface="Arial" charset="0"/>
                  <a:cs typeface="Arial" charset="0"/>
                </a:rPr>
                <a:t> PENGENDALIAN RISIKO</a:t>
              </a:r>
            </a:p>
          </p:txBody>
        </p:sp>
        <p:sp>
          <p:nvSpPr>
            <p:cNvPr id="58" name="Rectangle 57"/>
            <p:cNvSpPr/>
            <p:nvPr/>
          </p:nvSpPr>
          <p:spPr>
            <a:xfrm>
              <a:off x="7528560" y="1844040"/>
              <a:ext cx="609600" cy="3124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400" b="1" dirty="0">
                  <a:solidFill>
                    <a:schemeClr val="tx1"/>
                  </a:solidFill>
                  <a:latin typeface="Arial" charset="0"/>
                  <a:ea typeface="Arial" charset="0"/>
                  <a:cs typeface="Arial" charset="0"/>
                </a:rPr>
                <a:t> PENGENDALIAN RISIKO TERMUTAKHIRKAN</a:t>
              </a:r>
            </a:p>
          </p:txBody>
        </p:sp>
        <p:grpSp>
          <p:nvGrpSpPr>
            <p:cNvPr id="4" name="Group 11"/>
            <p:cNvGrpSpPr/>
            <p:nvPr/>
          </p:nvGrpSpPr>
          <p:grpSpPr>
            <a:xfrm>
              <a:off x="1447800" y="3962400"/>
              <a:ext cx="4953000" cy="762000"/>
              <a:chOff x="1447800" y="3810000"/>
              <a:chExt cx="4953000" cy="762000"/>
            </a:xfrm>
            <a:solidFill>
              <a:schemeClr val="bg1">
                <a:lumMod val="75000"/>
              </a:schemeClr>
            </a:solidFill>
          </p:grpSpPr>
          <p:sp>
            <p:nvSpPr>
              <p:cNvPr id="84" name="Pentagon 83"/>
              <p:cNvSpPr/>
              <p:nvPr/>
            </p:nvSpPr>
            <p:spPr>
              <a:xfrm>
                <a:off x="2133600" y="3810000"/>
                <a:ext cx="3581400" cy="762000"/>
              </a:xfrm>
              <a:prstGeom prst="homePlate">
                <a:avLst>
                  <a:gd name="adj" fmla="val 44000"/>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latin typeface="Arial" charset="0"/>
                  <a:ea typeface="Arial" charset="0"/>
                  <a:cs typeface="Arial" charset="0"/>
                </a:endParaRPr>
              </a:p>
            </p:txBody>
          </p:sp>
          <p:sp>
            <p:nvSpPr>
              <p:cNvPr id="85" name="Chevron 4"/>
              <p:cNvSpPr/>
              <p:nvPr/>
            </p:nvSpPr>
            <p:spPr>
              <a:xfrm>
                <a:off x="5486400" y="3810000"/>
                <a:ext cx="457200" cy="762000"/>
              </a:xfrm>
              <a:prstGeom prst="chevron">
                <a:avLst>
                  <a:gd name="adj" fmla="val 75000"/>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solidFill>
                    <a:schemeClr val="tx1"/>
                  </a:solidFill>
                  <a:latin typeface="Arial" charset="0"/>
                  <a:ea typeface="Arial" charset="0"/>
                  <a:cs typeface="Arial" charset="0"/>
                </a:endParaRPr>
              </a:p>
            </p:txBody>
          </p:sp>
          <p:sp>
            <p:nvSpPr>
              <p:cNvPr id="86" name="Chevron 5"/>
              <p:cNvSpPr/>
              <p:nvPr/>
            </p:nvSpPr>
            <p:spPr>
              <a:xfrm>
                <a:off x="5715000" y="3810000"/>
                <a:ext cx="457200" cy="762000"/>
              </a:xfrm>
              <a:prstGeom prst="chevron">
                <a:avLst>
                  <a:gd name="adj" fmla="val 75000"/>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solidFill>
                    <a:schemeClr val="tx1"/>
                  </a:solidFill>
                  <a:latin typeface="Arial" charset="0"/>
                  <a:ea typeface="Arial" charset="0"/>
                  <a:cs typeface="Arial" charset="0"/>
                </a:endParaRPr>
              </a:p>
            </p:txBody>
          </p:sp>
          <p:sp>
            <p:nvSpPr>
              <p:cNvPr id="87" name="Chevron 6"/>
              <p:cNvSpPr/>
              <p:nvPr/>
            </p:nvSpPr>
            <p:spPr>
              <a:xfrm>
                <a:off x="5943600" y="3810000"/>
                <a:ext cx="457200" cy="762000"/>
              </a:xfrm>
              <a:prstGeom prst="chevron">
                <a:avLst>
                  <a:gd name="adj" fmla="val 75000"/>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solidFill>
                    <a:schemeClr val="tx1"/>
                  </a:solidFill>
                  <a:latin typeface="Arial" charset="0"/>
                  <a:ea typeface="Arial" charset="0"/>
                  <a:cs typeface="Arial" charset="0"/>
                </a:endParaRPr>
              </a:p>
            </p:txBody>
          </p:sp>
          <p:sp>
            <p:nvSpPr>
              <p:cNvPr id="88" name="Rectangle 7"/>
              <p:cNvSpPr/>
              <p:nvPr/>
            </p:nvSpPr>
            <p:spPr>
              <a:xfrm>
                <a:off x="1905000" y="3810000"/>
                <a:ext cx="152400" cy="762000"/>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latin typeface="Arial" charset="0"/>
                  <a:ea typeface="Arial" charset="0"/>
                  <a:cs typeface="Arial" charset="0"/>
                </a:endParaRPr>
              </a:p>
            </p:txBody>
          </p:sp>
          <p:sp>
            <p:nvSpPr>
              <p:cNvPr id="89" name="Rectangle 8"/>
              <p:cNvSpPr/>
              <p:nvPr/>
            </p:nvSpPr>
            <p:spPr>
              <a:xfrm>
                <a:off x="1752600" y="3810000"/>
                <a:ext cx="76200" cy="762000"/>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latin typeface="Arial" charset="0"/>
                  <a:ea typeface="Arial" charset="0"/>
                  <a:cs typeface="Arial" charset="0"/>
                </a:endParaRPr>
              </a:p>
            </p:txBody>
          </p:sp>
          <p:sp>
            <p:nvSpPr>
              <p:cNvPr id="90" name="Rectangle 9"/>
              <p:cNvSpPr/>
              <p:nvPr/>
            </p:nvSpPr>
            <p:spPr>
              <a:xfrm>
                <a:off x="1600200" y="3810000"/>
                <a:ext cx="76200" cy="762000"/>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latin typeface="Arial" charset="0"/>
                  <a:ea typeface="Arial" charset="0"/>
                  <a:cs typeface="Arial" charset="0"/>
                </a:endParaRPr>
              </a:p>
            </p:txBody>
          </p:sp>
          <p:sp>
            <p:nvSpPr>
              <p:cNvPr id="91" name="Rectangle 10"/>
              <p:cNvSpPr/>
              <p:nvPr/>
            </p:nvSpPr>
            <p:spPr>
              <a:xfrm>
                <a:off x="1447800" y="3810000"/>
                <a:ext cx="76200" cy="762000"/>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latin typeface="Arial" charset="0"/>
                  <a:ea typeface="Arial" charset="0"/>
                  <a:cs typeface="Arial" charset="0"/>
                </a:endParaRPr>
              </a:p>
            </p:txBody>
          </p:sp>
        </p:grpSp>
        <p:grpSp>
          <p:nvGrpSpPr>
            <p:cNvPr id="5" name="Group 12"/>
            <p:cNvGrpSpPr/>
            <p:nvPr/>
          </p:nvGrpSpPr>
          <p:grpSpPr>
            <a:xfrm>
              <a:off x="1447800" y="2057400"/>
              <a:ext cx="4953000" cy="762000"/>
              <a:chOff x="1447800" y="3810000"/>
              <a:chExt cx="4953000" cy="762000"/>
            </a:xfrm>
            <a:solidFill>
              <a:schemeClr val="bg1">
                <a:lumMod val="75000"/>
              </a:schemeClr>
            </a:solidFill>
          </p:grpSpPr>
          <p:sp>
            <p:nvSpPr>
              <p:cNvPr id="76" name="Pentagon 75"/>
              <p:cNvSpPr/>
              <p:nvPr/>
            </p:nvSpPr>
            <p:spPr>
              <a:xfrm>
                <a:off x="2133600" y="3810000"/>
                <a:ext cx="3581400" cy="762000"/>
              </a:xfrm>
              <a:prstGeom prst="homePlate">
                <a:avLst>
                  <a:gd name="adj" fmla="val 44000"/>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latin typeface="Arial" charset="0"/>
                  <a:ea typeface="Arial" charset="0"/>
                  <a:cs typeface="Arial" charset="0"/>
                </a:endParaRPr>
              </a:p>
            </p:txBody>
          </p:sp>
          <p:sp>
            <p:nvSpPr>
              <p:cNvPr id="77" name="Chevron 76"/>
              <p:cNvSpPr/>
              <p:nvPr/>
            </p:nvSpPr>
            <p:spPr>
              <a:xfrm>
                <a:off x="5486400" y="3810000"/>
                <a:ext cx="457200" cy="762000"/>
              </a:xfrm>
              <a:prstGeom prst="chevron">
                <a:avLst>
                  <a:gd name="adj" fmla="val 75000"/>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solidFill>
                    <a:schemeClr val="tx1"/>
                  </a:solidFill>
                  <a:latin typeface="Arial" charset="0"/>
                  <a:ea typeface="Arial" charset="0"/>
                  <a:cs typeface="Arial" charset="0"/>
                </a:endParaRPr>
              </a:p>
            </p:txBody>
          </p:sp>
          <p:sp>
            <p:nvSpPr>
              <p:cNvPr id="78" name="Chevron 77"/>
              <p:cNvSpPr/>
              <p:nvPr/>
            </p:nvSpPr>
            <p:spPr>
              <a:xfrm>
                <a:off x="5715000" y="3810000"/>
                <a:ext cx="457200" cy="762000"/>
              </a:xfrm>
              <a:prstGeom prst="chevron">
                <a:avLst>
                  <a:gd name="adj" fmla="val 75000"/>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solidFill>
                    <a:schemeClr val="tx1"/>
                  </a:solidFill>
                  <a:latin typeface="Arial" charset="0"/>
                  <a:ea typeface="Arial" charset="0"/>
                  <a:cs typeface="Arial" charset="0"/>
                </a:endParaRPr>
              </a:p>
            </p:txBody>
          </p:sp>
          <p:sp>
            <p:nvSpPr>
              <p:cNvPr id="79" name="Chevron 78"/>
              <p:cNvSpPr/>
              <p:nvPr/>
            </p:nvSpPr>
            <p:spPr>
              <a:xfrm>
                <a:off x="5943600" y="3810000"/>
                <a:ext cx="457200" cy="762000"/>
              </a:xfrm>
              <a:prstGeom prst="chevron">
                <a:avLst>
                  <a:gd name="adj" fmla="val 75000"/>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solidFill>
                    <a:schemeClr val="tx1"/>
                  </a:solidFill>
                  <a:latin typeface="Arial" charset="0"/>
                  <a:ea typeface="Arial" charset="0"/>
                  <a:cs typeface="Arial" charset="0"/>
                </a:endParaRPr>
              </a:p>
            </p:txBody>
          </p:sp>
          <p:sp>
            <p:nvSpPr>
              <p:cNvPr id="80" name="Rectangle 79"/>
              <p:cNvSpPr/>
              <p:nvPr/>
            </p:nvSpPr>
            <p:spPr>
              <a:xfrm>
                <a:off x="1905000" y="3810000"/>
                <a:ext cx="152400" cy="762000"/>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latin typeface="Arial" charset="0"/>
                  <a:ea typeface="Arial" charset="0"/>
                  <a:cs typeface="Arial" charset="0"/>
                </a:endParaRPr>
              </a:p>
            </p:txBody>
          </p:sp>
          <p:sp>
            <p:nvSpPr>
              <p:cNvPr id="81" name="Rectangle 80"/>
              <p:cNvSpPr/>
              <p:nvPr/>
            </p:nvSpPr>
            <p:spPr>
              <a:xfrm>
                <a:off x="1752600" y="3810000"/>
                <a:ext cx="76200" cy="762000"/>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latin typeface="Arial" charset="0"/>
                  <a:ea typeface="Arial" charset="0"/>
                  <a:cs typeface="Arial" charset="0"/>
                </a:endParaRPr>
              </a:p>
            </p:txBody>
          </p:sp>
          <p:sp>
            <p:nvSpPr>
              <p:cNvPr id="82" name="Rectangle 81"/>
              <p:cNvSpPr/>
              <p:nvPr/>
            </p:nvSpPr>
            <p:spPr>
              <a:xfrm>
                <a:off x="1600200" y="3810000"/>
                <a:ext cx="76200" cy="762000"/>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latin typeface="Arial" charset="0"/>
                  <a:ea typeface="Arial" charset="0"/>
                  <a:cs typeface="Arial" charset="0"/>
                </a:endParaRPr>
              </a:p>
            </p:txBody>
          </p:sp>
          <p:sp>
            <p:nvSpPr>
              <p:cNvPr id="83" name="Rectangle 82"/>
              <p:cNvSpPr/>
              <p:nvPr/>
            </p:nvSpPr>
            <p:spPr>
              <a:xfrm>
                <a:off x="1447800" y="3810000"/>
                <a:ext cx="76200" cy="762000"/>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latin typeface="Arial" charset="0"/>
                  <a:ea typeface="Arial" charset="0"/>
                  <a:cs typeface="Arial" charset="0"/>
                </a:endParaRPr>
              </a:p>
            </p:txBody>
          </p:sp>
        </p:grpSp>
        <p:sp>
          <p:nvSpPr>
            <p:cNvPr id="192523" name="TextBox 10"/>
            <p:cNvSpPr txBox="1">
              <a:spLocks noChangeArrowheads="1"/>
            </p:cNvSpPr>
            <p:nvPr/>
          </p:nvSpPr>
          <p:spPr bwMode="auto">
            <a:xfrm>
              <a:off x="2042160" y="2164080"/>
              <a:ext cx="3657600" cy="523273"/>
            </a:xfrm>
            <a:prstGeom prst="rect">
              <a:avLst/>
            </a:prstGeom>
            <a:noFill/>
            <a:ln w="9525">
              <a:noFill/>
              <a:miter lim="800000"/>
              <a:headEnd/>
              <a:tailEnd/>
            </a:ln>
          </p:spPr>
          <p:txBody>
            <a:bodyPr>
              <a:spAutoFit/>
            </a:bodyPr>
            <a:lstStyle/>
            <a:p>
              <a:pPr algn="ctr"/>
              <a:r>
                <a:rPr lang="en-US" sz="1400" b="1">
                  <a:latin typeface="Arial" charset="0"/>
                  <a:ea typeface="Arial" charset="0"/>
                  <a:cs typeface="Arial" charset="0"/>
                </a:rPr>
                <a:t>PEMANTAUAN DAN PENINJAUAN</a:t>
              </a:r>
              <a:r>
                <a:rPr lang="id-ID" sz="1400" b="1">
                  <a:latin typeface="Arial" charset="0"/>
                  <a:ea typeface="Arial" charset="0"/>
                  <a:cs typeface="Arial" charset="0"/>
                </a:rPr>
                <a:t>:</a:t>
              </a:r>
              <a:endParaRPr lang="en-US" sz="1400" b="1">
                <a:latin typeface="Arial" charset="0"/>
                <a:ea typeface="Arial" charset="0"/>
                <a:cs typeface="Arial" charset="0"/>
              </a:endParaRPr>
            </a:p>
            <a:p>
              <a:pPr algn="ctr"/>
              <a:r>
                <a:rPr lang="en-US" sz="1400" b="1">
                  <a:latin typeface="Arial" charset="0"/>
                  <a:ea typeface="Arial" charset="0"/>
                  <a:cs typeface="Arial" charset="0"/>
                </a:rPr>
                <a:t>SEIRING (ONGOING) DAN</a:t>
              </a:r>
              <a:r>
                <a:rPr lang="id-ID" sz="1400" b="1">
                  <a:latin typeface="Arial" charset="0"/>
                  <a:ea typeface="Arial" charset="0"/>
                  <a:cs typeface="Arial" charset="0"/>
                </a:rPr>
                <a:t> BERKALA</a:t>
              </a:r>
              <a:endParaRPr lang="en-US" sz="1400" b="1" dirty="0">
                <a:latin typeface="Arial" charset="0"/>
                <a:ea typeface="Arial" charset="0"/>
                <a:cs typeface="Arial" charset="0"/>
              </a:endParaRPr>
            </a:p>
          </p:txBody>
        </p:sp>
        <p:sp>
          <p:nvSpPr>
            <p:cNvPr id="192524" name="TextBox 11"/>
            <p:cNvSpPr txBox="1">
              <a:spLocks noChangeArrowheads="1"/>
            </p:cNvSpPr>
            <p:nvPr/>
          </p:nvSpPr>
          <p:spPr bwMode="auto">
            <a:xfrm>
              <a:off x="2087880" y="4094500"/>
              <a:ext cx="3505200" cy="523273"/>
            </a:xfrm>
            <a:prstGeom prst="rect">
              <a:avLst/>
            </a:prstGeom>
            <a:noFill/>
            <a:ln w="9525">
              <a:noFill/>
              <a:miter lim="800000"/>
              <a:headEnd/>
              <a:tailEnd/>
            </a:ln>
          </p:spPr>
          <p:txBody>
            <a:bodyPr>
              <a:spAutoFit/>
            </a:bodyPr>
            <a:lstStyle/>
            <a:p>
              <a:pPr algn="ctr"/>
              <a:r>
                <a:rPr lang="en-US" sz="1400" b="1" dirty="0">
                  <a:latin typeface="Arial" charset="0"/>
                  <a:ea typeface="Arial" charset="0"/>
                  <a:cs typeface="Arial" charset="0"/>
                </a:rPr>
                <a:t>PERUBAHAN LINGKUNGAN</a:t>
              </a:r>
              <a:r>
                <a:rPr lang="id-ID" sz="1400" b="1">
                  <a:latin typeface="Arial" charset="0"/>
                  <a:ea typeface="Arial" charset="0"/>
                  <a:cs typeface="Arial" charset="0"/>
                </a:rPr>
                <a:t> EKSTERNAL</a:t>
              </a:r>
              <a:r>
                <a:rPr lang="en-US" sz="1400" b="1" dirty="0">
                  <a:latin typeface="Arial" charset="0"/>
                  <a:ea typeface="Arial" charset="0"/>
                  <a:cs typeface="Arial" charset="0"/>
                </a:rPr>
                <a:t> DAN </a:t>
              </a:r>
              <a:r>
                <a:rPr lang="id-ID" sz="1400" b="1">
                  <a:latin typeface="Arial" charset="0"/>
                  <a:ea typeface="Arial" charset="0"/>
                  <a:cs typeface="Arial" charset="0"/>
                </a:rPr>
                <a:t>INTERNAL</a:t>
              </a:r>
              <a:endParaRPr lang="en-US" sz="1400" b="1" dirty="0">
                <a:latin typeface="Arial" charset="0"/>
                <a:ea typeface="Arial" charset="0"/>
                <a:cs typeface="Arial" charset="0"/>
              </a:endParaRPr>
            </a:p>
          </p:txBody>
        </p:sp>
        <p:cxnSp>
          <p:nvCxnSpPr>
            <p:cNvPr id="63" name="Elbow Connector 62"/>
            <p:cNvCxnSpPr>
              <a:stCxn id="82" idx="2"/>
              <a:endCxn id="86" idx="0"/>
            </p:cNvCxnSpPr>
            <p:nvPr/>
          </p:nvCxnSpPr>
          <p:spPr>
            <a:xfrm rot="16200000" flipH="1">
              <a:off x="1237782" y="3218971"/>
              <a:ext cx="1144127" cy="342929"/>
            </a:xfrm>
            <a:prstGeom prst="bentConnector3">
              <a:avLst>
                <a:gd name="adj1" fmla="val 50000"/>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4" name="Elbow Connector 63"/>
            <p:cNvCxnSpPr/>
            <p:nvPr/>
          </p:nvCxnSpPr>
          <p:spPr>
            <a:xfrm rot="16200000" flipH="1">
              <a:off x="2495189" y="3218971"/>
              <a:ext cx="1144127" cy="342929"/>
            </a:xfrm>
            <a:prstGeom prst="bentConnector3">
              <a:avLst>
                <a:gd name="adj1" fmla="val 50000"/>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5" name="Elbow Connector 64"/>
            <p:cNvCxnSpPr/>
            <p:nvPr/>
          </p:nvCxnSpPr>
          <p:spPr>
            <a:xfrm rot="16200000" flipH="1">
              <a:off x="3866906" y="3218971"/>
              <a:ext cx="1144127" cy="342929"/>
            </a:xfrm>
            <a:prstGeom prst="bentConnector3">
              <a:avLst>
                <a:gd name="adj1" fmla="val 50000"/>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rot="16200000" flipH="1">
              <a:off x="5200520" y="3218971"/>
              <a:ext cx="1144127" cy="342929"/>
            </a:xfrm>
            <a:prstGeom prst="bentConnector3">
              <a:avLst>
                <a:gd name="adj1" fmla="val 50000"/>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828897" y="3123050"/>
              <a:ext cx="1066891" cy="417344"/>
            </a:xfrm>
            <a:prstGeom prst="rect">
              <a:avLst/>
            </a:prstGeom>
            <a:noFill/>
          </p:spPr>
          <p:txBody>
            <a:bodyPr>
              <a:spAutoFit/>
            </a:bodyPr>
            <a:lstStyle/>
            <a:p>
              <a:pPr fontAlgn="auto">
                <a:spcBef>
                  <a:spcPts val="0"/>
                </a:spcBef>
                <a:spcAft>
                  <a:spcPts val="0"/>
                </a:spcAft>
                <a:defRPr/>
              </a:pPr>
              <a:r>
                <a:rPr lang="en-US" sz="1050" b="1" dirty="0">
                  <a:latin typeface="Arial" charset="0"/>
                  <a:ea typeface="Arial" charset="0"/>
                  <a:cs typeface="Arial" charset="0"/>
                </a:rPr>
                <a:t>Identifikasi perubahan</a:t>
              </a:r>
            </a:p>
          </p:txBody>
        </p:sp>
        <p:sp>
          <p:nvSpPr>
            <p:cNvPr id="68" name="TextBox 67"/>
            <p:cNvSpPr txBox="1"/>
            <p:nvPr/>
          </p:nvSpPr>
          <p:spPr>
            <a:xfrm>
              <a:off x="3124408" y="3119876"/>
              <a:ext cx="1066891" cy="415758"/>
            </a:xfrm>
            <a:prstGeom prst="rect">
              <a:avLst/>
            </a:prstGeom>
            <a:noFill/>
          </p:spPr>
          <p:txBody>
            <a:bodyPr>
              <a:spAutoFit/>
            </a:bodyPr>
            <a:lstStyle/>
            <a:p>
              <a:pPr fontAlgn="auto">
                <a:spcBef>
                  <a:spcPts val="0"/>
                </a:spcBef>
                <a:spcAft>
                  <a:spcPts val="0"/>
                </a:spcAft>
                <a:defRPr/>
              </a:pPr>
              <a:r>
                <a:rPr lang="en-US" sz="1050" b="1" dirty="0">
                  <a:latin typeface="Arial" charset="0"/>
                  <a:ea typeface="Arial" charset="0"/>
                  <a:cs typeface="Arial" charset="0"/>
                </a:rPr>
                <a:t>Identifikasi perubahan</a:t>
              </a:r>
            </a:p>
          </p:txBody>
        </p:sp>
        <p:sp>
          <p:nvSpPr>
            <p:cNvPr id="69" name="TextBox 68"/>
            <p:cNvSpPr txBox="1"/>
            <p:nvPr/>
          </p:nvSpPr>
          <p:spPr>
            <a:xfrm>
              <a:off x="4496125" y="3123050"/>
              <a:ext cx="1066891" cy="417344"/>
            </a:xfrm>
            <a:prstGeom prst="rect">
              <a:avLst/>
            </a:prstGeom>
            <a:noFill/>
          </p:spPr>
          <p:txBody>
            <a:bodyPr>
              <a:spAutoFit/>
            </a:bodyPr>
            <a:lstStyle/>
            <a:p>
              <a:pPr fontAlgn="auto">
                <a:spcBef>
                  <a:spcPts val="0"/>
                </a:spcBef>
                <a:spcAft>
                  <a:spcPts val="0"/>
                </a:spcAft>
                <a:defRPr/>
              </a:pPr>
              <a:r>
                <a:rPr lang="en-US" sz="1050" b="1" dirty="0">
                  <a:latin typeface="Arial" charset="0"/>
                  <a:ea typeface="Arial" charset="0"/>
                  <a:cs typeface="Arial" charset="0"/>
                </a:rPr>
                <a:t>Identifikasi perubahan</a:t>
              </a:r>
            </a:p>
          </p:txBody>
        </p:sp>
        <p:sp>
          <p:nvSpPr>
            <p:cNvPr id="70" name="TextBox 69"/>
            <p:cNvSpPr txBox="1"/>
            <p:nvPr/>
          </p:nvSpPr>
          <p:spPr>
            <a:xfrm>
              <a:off x="5715429" y="3123050"/>
              <a:ext cx="1066891" cy="417344"/>
            </a:xfrm>
            <a:prstGeom prst="rect">
              <a:avLst/>
            </a:prstGeom>
            <a:noFill/>
          </p:spPr>
          <p:txBody>
            <a:bodyPr>
              <a:spAutoFit/>
            </a:bodyPr>
            <a:lstStyle/>
            <a:p>
              <a:pPr fontAlgn="auto">
                <a:spcBef>
                  <a:spcPts val="0"/>
                </a:spcBef>
                <a:spcAft>
                  <a:spcPts val="0"/>
                </a:spcAft>
                <a:defRPr/>
              </a:pPr>
              <a:r>
                <a:rPr lang="en-US" sz="1050" b="1" dirty="0">
                  <a:latin typeface="Arial" charset="0"/>
                  <a:ea typeface="Arial" charset="0"/>
                  <a:cs typeface="Arial" charset="0"/>
                </a:rPr>
                <a:t>Identifikasi perubahan</a:t>
              </a:r>
            </a:p>
          </p:txBody>
        </p:sp>
        <p:cxnSp>
          <p:nvCxnSpPr>
            <p:cNvPr id="71" name="Straight Arrow Connector 70"/>
            <p:cNvCxnSpPr>
              <a:stCxn id="79" idx="3"/>
            </p:cNvCxnSpPr>
            <p:nvPr/>
          </p:nvCxnSpPr>
          <p:spPr>
            <a:xfrm>
              <a:off x="6401287" y="2437525"/>
              <a:ext cx="1143097" cy="15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6401287" y="4311608"/>
              <a:ext cx="1143097" cy="31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2535" name="TextBox 22"/>
            <p:cNvSpPr txBox="1">
              <a:spLocks noChangeArrowheads="1"/>
            </p:cNvSpPr>
            <p:nvPr/>
          </p:nvSpPr>
          <p:spPr bwMode="auto">
            <a:xfrm>
              <a:off x="6260016" y="3962400"/>
              <a:ext cx="1219200" cy="738664"/>
            </a:xfrm>
            <a:prstGeom prst="rect">
              <a:avLst/>
            </a:prstGeom>
            <a:noFill/>
            <a:ln w="9525">
              <a:noFill/>
              <a:miter lim="800000"/>
              <a:headEnd/>
              <a:tailEnd/>
            </a:ln>
          </p:spPr>
          <p:txBody>
            <a:bodyPr>
              <a:spAutoFit/>
            </a:bodyPr>
            <a:lstStyle/>
            <a:p>
              <a:pPr algn="ctr"/>
              <a:r>
                <a:rPr lang="en-US" sz="1400" b="1" dirty="0">
                  <a:latin typeface="Arial" charset="0"/>
                  <a:ea typeface="Arial" charset="0"/>
                  <a:cs typeface="Arial" charset="0"/>
                </a:rPr>
                <a:t>Verifikasi</a:t>
              </a:r>
            </a:p>
            <a:p>
              <a:pPr algn="ctr"/>
              <a:endParaRPr lang="en-US" sz="1400" b="1" dirty="0">
                <a:latin typeface="Arial" charset="0"/>
                <a:ea typeface="Arial" charset="0"/>
                <a:cs typeface="Arial" charset="0"/>
              </a:endParaRPr>
            </a:p>
            <a:p>
              <a:pPr algn="ctr"/>
              <a:r>
                <a:rPr lang="en-US" sz="1400" b="1" dirty="0">
                  <a:latin typeface="Arial" charset="0"/>
                  <a:ea typeface="Arial" charset="0"/>
                  <a:cs typeface="Arial" charset="0"/>
                </a:rPr>
                <a:t>Perubahan</a:t>
              </a:r>
            </a:p>
          </p:txBody>
        </p:sp>
        <p:sp>
          <p:nvSpPr>
            <p:cNvPr id="192536" name="TextBox 23"/>
            <p:cNvSpPr txBox="1">
              <a:spLocks noChangeArrowheads="1"/>
            </p:cNvSpPr>
            <p:nvPr/>
          </p:nvSpPr>
          <p:spPr bwMode="auto">
            <a:xfrm>
              <a:off x="6215746" y="2080736"/>
              <a:ext cx="1356360" cy="738664"/>
            </a:xfrm>
            <a:prstGeom prst="rect">
              <a:avLst/>
            </a:prstGeom>
            <a:noFill/>
            <a:ln w="9525">
              <a:noFill/>
              <a:miter lim="800000"/>
              <a:headEnd/>
              <a:tailEnd/>
            </a:ln>
          </p:spPr>
          <p:txBody>
            <a:bodyPr>
              <a:spAutoFit/>
            </a:bodyPr>
            <a:lstStyle/>
            <a:p>
              <a:pPr algn="ctr"/>
              <a:r>
                <a:rPr lang="en-US" sz="1400" b="1" dirty="0">
                  <a:latin typeface="Arial" charset="0"/>
                  <a:ea typeface="Arial" charset="0"/>
                  <a:cs typeface="Arial" charset="0"/>
                </a:rPr>
                <a:t>Validasi</a:t>
              </a:r>
            </a:p>
            <a:p>
              <a:pPr algn="ctr"/>
              <a:endParaRPr lang="en-US" sz="1400" b="1" dirty="0">
                <a:latin typeface="Arial" charset="0"/>
                <a:ea typeface="Arial" charset="0"/>
                <a:cs typeface="Arial" charset="0"/>
              </a:endParaRPr>
            </a:p>
            <a:p>
              <a:pPr algn="ctr"/>
              <a:r>
                <a:rPr lang="en-US" sz="1400" b="1" dirty="0">
                  <a:latin typeface="Arial" charset="0"/>
                  <a:ea typeface="Arial" charset="0"/>
                  <a:cs typeface="Arial" charset="0"/>
                </a:rPr>
                <a:t>Pengendalian</a:t>
              </a:r>
            </a:p>
          </p:txBody>
        </p:sp>
        <p:cxnSp>
          <p:nvCxnSpPr>
            <p:cNvPr id="75" name="Elbow Connector 74"/>
            <p:cNvCxnSpPr>
              <a:stCxn id="58" idx="0"/>
              <a:endCxn id="57" idx="0"/>
            </p:cNvCxnSpPr>
            <p:nvPr/>
          </p:nvCxnSpPr>
          <p:spPr>
            <a:xfrm rot="16200000" flipH="1" flipV="1">
              <a:off x="4396906" y="-1562241"/>
              <a:ext cx="30150" cy="6842708"/>
            </a:xfrm>
            <a:prstGeom prst="bentConnector3">
              <a:avLst>
                <a:gd name="adj1" fmla="val -13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92517" name="TextBox 1"/>
          <p:cNvSpPr txBox="1">
            <a:spLocks noChangeArrowheads="1"/>
          </p:cNvSpPr>
          <p:nvPr/>
        </p:nvSpPr>
        <p:spPr bwMode="auto">
          <a:xfrm>
            <a:off x="471488" y="5562600"/>
            <a:ext cx="8248650" cy="646331"/>
          </a:xfrm>
          <a:prstGeom prst="rect">
            <a:avLst/>
          </a:prstGeom>
          <a:noFill/>
          <a:ln w="9525">
            <a:noFill/>
            <a:miter lim="800000"/>
            <a:headEnd/>
            <a:tailEnd/>
          </a:ln>
        </p:spPr>
        <p:txBody>
          <a:bodyPr>
            <a:spAutoFit/>
          </a:bodyPr>
          <a:lstStyle/>
          <a:p>
            <a:pPr marL="285750" indent="-285750">
              <a:buFont typeface="Arial" pitchFamily="34" charset="0"/>
              <a:buChar char="•"/>
            </a:pPr>
            <a:r>
              <a:rPr lang="id-ID">
                <a:latin typeface="Arial" charset="0"/>
                <a:ea typeface="Arial" charset="0"/>
                <a:cs typeface="Arial" charset="0"/>
              </a:rPr>
              <a:t>Eksternal: stakeholders, politik, hukum, pasar, force majeur, dll.</a:t>
            </a:r>
          </a:p>
          <a:p>
            <a:pPr marL="285750" indent="-285750">
              <a:buFont typeface="Arial" pitchFamily="34" charset="0"/>
              <a:buChar char="•"/>
            </a:pPr>
            <a:r>
              <a:rPr lang="id-ID">
                <a:latin typeface="Arial" charset="0"/>
                <a:ea typeface="Arial" charset="0"/>
                <a:cs typeface="Arial" charset="0"/>
              </a:rPr>
              <a:t>Internal: kebijakan, prosedur, efektivitas perlakuan risiko, plan VS actual, dll.</a:t>
            </a:r>
          </a:p>
        </p:txBody>
      </p:sp>
    </p:spTree>
    <p:extLst>
      <p:ext uri="{BB962C8B-B14F-4D97-AF65-F5344CB8AC3E}">
        <p14:creationId xmlns:p14="http://schemas.microsoft.com/office/powerpoint/2010/main" val="192046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828801"/>
            <a:ext cx="8534400" cy="1600199"/>
          </a:xfrm>
        </p:spPr>
        <p:txBody>
          <a:bodyPr>
            <a:normAutofit/>
          </a:bodyPr>
          <a:lstStyle/>
          <a:p>
            <a:pPr marL="457200" indent="-457200">
              <a:spcBef>
                <a:spcPts val="1200"/>
              </a:spcBef>
              <a:buNone/>
            </a:pPr>
            <a:r>
              <a:rPr lang="en-US" sz="1600" dirty="0"/>
              <a:t>Pemilik risiko menurut SNI ISO 31000 adalah:</a:t>
            </a:r>
          </a:p>
          <a:p>
            <a:pPr marL="533400" lvl="2" indent="0">
              <a:spcBef>
                <a:spcPts val="1200"/>
              </a:spcBef>
              <a:buNone/>
            </a:pPr>
            <a:r>
              <a:rPr lang="sv-SE" sz="1600" dirty="0"/>
              <a:t>Orang atau entitas yang dengan </a:t>
            </a:r>
            <a:r>
              <a:rPr lang="sv-SE" sz="1600" b="1" dirty="0"/>
              <a:t>akuntabilitas</a:t>
            </a:r>
            <a:r>
              <a:rPr lang="sv-SE" sz="1600" dirty="0"/>
              <a:t> dan </a:t>
            </a:r>
            <a:r>
              <a:rPr lang="sv-SE" sz="1600" b="1" dirty="0"/>
              <a:t>kewenangan</a:t>
            </a:r>
            <a:r>
              <a:rPr lang="sv-SE" sz="1600" dirty="0"/>
              <a:t> untuk </a:t>
            </a:r>
            <a:r>
              <a:rPr lang="sv-SE" sz="1600" b="1" dirty="0"/>
              <a:t>mengelola risiko</a:t>
            </a:r>
          </a:p>
          <a:p>
            <a:pPr marL="533400" lvl="2" indent="0">
              <a:spcBef>
                <a:spcPts val="1200"/>
              </a:spcBef>
              <a:buNone/>
            </a:pPr>
            <a:r>
              <a:rPr lang="en-US" sz="1600" dirty="0"/>
              <a:t>(</a:t>
            </a:r>
            <a:r>
              <a:rPr lang="en-US" sz="1600" i="1" dirty="0"/>
              <a:t>Risk owner is person or entity with the accountability and authority to manage risk</a:t>
            </a:r>
            <a:r>
              <a:rPr lang="en-US" sz="1600" dirty="0"/>
              <a:t> - ISO Guide 73)</a:t>
            </a:r>
            <a:endParaRPr lang="sv-SE" sz="1600" b="1" dirty="0"/>
          </a:p>
        </p:txBody>
      </p:sp>
      <p:sp>
        <p:nvSpPr>
          <p:cNvPr id="3" name="Title 2"/>
          <p:cNvSpPr>
            <a:spLocks noGrp="1"/>
          </p:cNvSpPr>
          <p:nvPr>
            <p:ph type="title"/>
          </p:nvPr>
        </p:nvSpPr>
        <p:spPr>
          <a:xfrm>
            <a:off x="1344561" y="685800"/>
            <a:ext cx="6656439" cy="990600"/>
          </a:xfrm>
        </p:spPr>
        <p:txBody>
          <a:bodyPr/>
          <a:lstStyle/>
          <a:p>
            <a:r>
              <a:rPr lang="en-US" sz="2800" dirty="0"/>
              <a:t>Siapakah pemilik risiko itu?</a:t>
            </a:r>
          </a:p>
        </p:txBody>
      </p:sp>
      <p:grpSp>
        <p:nvGrpSpPr>
          <p:cNvPr id="4" name="Group 3"/>
          <p:cNvGrpSpPr/>
          <p:nvPr/>
        </p:nvGrpSpPr>
        <p:grpSpPr>
          <a:xfrm>
            <a:off x="914400" y="3581400"/>
            <a:ext cx="7620000" cy="1098577"/>
            <a:chOff x="801336" y="4191000"/>
            <a:chExt cx="6931728" cy="1219200"/>
          </a:xfrm>
        </p:grpSpPr>
        <p:sp>
          <p:nvSpPr>
            <p:cNvPr id="5" name="Rectangle 4"/>
            <p:cNvSpPr/>
            <p:nvPr/>
          </p:nvSpPr>
          <p:spPr>
            <a:xfrm>
              <a:off x="3276600" y="4191000"/>
              <a:ext cx="1981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ea typeface="Helvetica Neue Light" pitchFamily="2" charset="2"/>
                  <a:cs typeface="Arial" panose="020B0604020202020204" pitchFamily="34" charset="0"/>
                </a:rPr>
                <a:t>PENANGGUNG JAWAB PENCAPAIAN SASARAN</a:t>
              </a:r>
            </a:p>
          </p:txBody>
        </p:sp>
        <p:sp>
          <p:nvSpPr>
            <p:cNvPr id="6" name="Right Arrow 5"/>
            <p:cNvSpPr/>
            <p:nvPr/>
          </p:nvSpPr>
          <p:spPr>
            <a:xfrm>
              <a:off x="5334000" y="4544964"/>
              <a:ext cx="685800" cy="533400"/>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ea typeface="Helvetica Neue Light" pitchFamily="2" charset="2"/>
                <a:cs typeface="Arial" panose="020B0604020202020204" pitchFamily="34" charset="0"/>
              </a:endParaRPr>
            </a:p>
          </p:txBody>
        </p:sp>
        <p:sp>
          <p:nvSpPr>
            <p:cNvPr id="7" name="Rounded Rectangle 6"/>
            <p:cNvSpPr/>
            <p:nvPr/>
          </p:nvSpPr>
          <p:spPr>
            <a:xfrm>
              <a:off x="6096000" y="4254912"/>
              <a:ext cx="1637064" cy="10668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b="1" dirty="0">
                  <a:latin typeface="Arial" panose="020B0604020202020204" pitchFamily="34" charset="0"/>
                  <a:ea typeface="Helvetica Neue Light" pitchFamily="2" charset="2"/>
                  <a:cs typeface="Arial" panose="020B0604020202020204" pitchFamily="34" charset="0"/>
                </a:rPr>
                <a:t>RISK OWNER</a:t>
              </a:r>
            </a:p>
          </p:txBody>
        </p:sp>
        <p:sp>
          <p:nvSpPr>
            <p:cNvPr id="8" name="Right Arrow 7"/>
            <p:cNvSpPr/>
            <p:nvPr/>
          </p:nvSpPr>
          <p:spPr>
            <a:xfrm flipH="1">
              <a:off x="2514600" y="4572000"/>
              <a:ext cx="685800" cy="533400"/>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ea typeface="Helvetica Neue Light" pitchFamily="2" charset="2"/>
                <a:cs typeface="Arial" panose="020B0604020202020204" pitchFamily="34" charset="0"/>
              </a:endParaRPr>
            </a:p>
          </p:txBody>
        </p:sp>
        <p:sp>
          <p:nvSpPr>
            <p:cNvPr id="9" name="Rounded Rectangle 8"/>
            <p:cNvSpPr/>
            <p:nvPr/>
          </p:nvSpPr>
          <p:spPr>
            <a:xfrm>
              <a:off x="801336" y="4296696"/>
              <a:ext cx="1637064" cy="10668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dirty="0">
                  <a:latin typeface="Arial" panose="020B0604020202020204" pitchFamily="34" charset="0"/>
                  <a:ea typeface="Helvetica Neue Light" pitchFamily="2" charset="2"/>
                  <a:cs typeface="Arial" panose="020B0604020202020204" pitchFamily="34" charset="0"/>
                </a:rPr>
                <a:t>PEMILIK  KPI</a:t>
              </a:r>
            </a:p>
          </p:txBody>
        </p:sp>
      </p:grpSp>
      <p:sp>
        <p:nvSpPr>
          <p:cNvPr id="10" name="Slide Number Placeholder 9"/>
          <p:cNvSpPr>
            <a:spLocks noGrp="1"/>
          </p:cNvSpPr>
          <p:nvPr>
            <p:ph type="sldNum" sz="quarter" idx="12"/>
          </p:nvPr>
        </p:nvSpPr>
        <p:spPr/>
        <p:txBody>
          <a:bodyPr/>
          <a:lstStyle/>
          <a:p>
            <a:fld id="{4AA76453-A0B8-46DE-A7EA-10890D7CADED}" type="slidenum">
              <a:rPr lang="en-US" smtClean="0">
                <a:latin typeface="Arial" panose="020B0604020202020204" pitchFamily="34" charset="0"/>
                <a:cs typeface="Arial" panose="020B0604020202020204" pitchFamily="34" charset="0"/>
              </a:rPr>
              <a:pPr/>
              <a:t>11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328671"/>
      </p:ext>
    </p:extLst>
  </p:cSld>
  <p:clrMapOvr>
    <a:masterClrMapping/>
  </p:clrMapOvr>
  <p:transition>
    <p:cove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Arial" charset="0"/>
                <a:cs typeface="Arial" charset="0"/>
              </a:rPr>
              <a:t>Monitoring &amp; Review</a:t>
            </a:r>
          </a:p>
        </p:txBody>
      </p:sp>
      <p:sp>
        <p:nvSpPr>
          <p:cNvPr id="4" name="Slide Number Placeholder 3"/>
          <p:cNvSpPr>
            <a:spLocks noGrp="1"/>
          </p:cNvSpPr>
          <p:nvPr>
            <p:ph type="sldNum" sz="quarter" idx="12"/>
          </p:nvPr>
        </p:nvSpPr>
        <p:spPr/>
        <p:txBody>
          <a:bodyPr/>
          <a:lstStyle/>
          <a:p>
            <a:fld id="{7790590B-1480-4409-A097-C4475AB35F63}" type="slidenum">
              <a:rPr lang="en-US" smtClean="0">
                <a:latin typeface="Arial" charset="0"/>
                <a:ea typeface="Arial" charset="0"/>
                <a:cs typeface="Arial" charset="0"/>
              </a:rPr>
              <a:pPr/>
              <a:t>110</a:t>
            </a:fld>
            <a:endParaRPr lang="en-US" dirty="0">
              <a:latin typeface="Arial" charset="0"/>
              <a:ea typeface="Arial" charset="0"/>
              <a:cs typeface="Arial"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620" y="1652583"/>
            <a:ext cx="6595193" cy="47244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7" name="Straight Arrow Connector 6"/>
          <p:cNvCxnSpPr/>
          <p:nvPr/>
        </p:nvCxnSpPr>
        <p:spPr>
          <a:xfrm flipV="1">
            <a:off x="733425" y="2439165"/>
            <a:ext cx="0" cy="31512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3825" y="2161401"/>
            <a:ext cx="1323975" cy="276999"/>
          </a:xfrm>
          <a:prstGeom prst="rect">
            <a:avLst/>
          </a:prstGeom>
          <a:noFill/>
        </p:spPr>
        <p:txBody>
          <a:bodyPr wrap="square" rtlCol="0">
            <a:spAutoFit/>
          </a:bodyPr>
          <a:lstStyle/>
          <a:p>
            <a:pPr algn="ctr"/>
            <a:r>
              <a:rPr lang="en-US" sz="1200" dirty="0">
                <a:latin typeface="Arial" charset="0"/>
                <a:ea typeface="Arial" charset="0"/>
                <a:cs typeface="Arial" charset="0"/>
              </a:rPr>
              <a:t>SUMMARIZED</a:t>
            </a:r>
          </a:p>
        </p:txBody>
      </p:sp>
      <p:sp>
        <p:nvSpPr>
          <p:cNvPr id="11" name="TextBox 10"/>
          <p:cNvSpPr txBox="1"/>
          <p:nvPr/>
        </p:nvSpPr>
        <p:spPr>
          <a:xfrm>
            <a:off x="47625" y="5666601"/>
            <a:ext cx="1323975" cy="276999"/>
          </a:xfrm>
          <a:prstGeom prst="rect">
            <a:avLst/>
          </a:prstGeom>
          <a:noFill/>
        </p:spPr>
        <p:txBody>
          <a:bodyPr wrap="square" rtlCol="0">
            <a:spAutoFit/>
          </a:bodyPr>
          <a:lstStyle/>
          <a:p>
            <a:pPr algn="ctr"/>
            <a:r>
              <a:rPr lang="en-US" sz="1200" dirty="0">
                <a:latin typeface="Arial" charset="0"/>
                <a:ea typeface="Arial" charset="0"/>
                <a:cs typeface="Arial" charset="0"/>
              </a:rPr>
              <a:t>DETAILED</a:t>
            </a:r>
          </a:p>
        </p:txBody>
      </p:sp>
    </p:spTree>
    <p:extLst>
      <p:ext uri="{BB962C8B-B14F-4D97-AF65-F5344CB8AC3E}">
        <p14:creationId xmlns:p14="http://schemas.microsoft.com/office/powerpoint/2010/main" val="30982937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charset="0"/>
                <a:ea typeface="Arial" charset="0"/>
                <a:cs typeface="Arial" charset="0"/>
              </a:rPr>
              <a:t>Monitoring &amp; Review</a:t>
            </a:r>
            <a:br>
              <a:rPr lang="en-US" dirty="0">
                <a:latin typeface="Arial" charset="0"/>
                <a:ea typeface="Arial" charset="0"/>
                <a:cs typeface="Arial" charset="0"/>
              </a:rPr>
            </a:br>
            <a:r>
              <a:rPr lang="en-US" sz="2000" dirty="0" err="1">
                <a:latin typeface="Arial" charset="0"/>
                <a:ea typeface="Arial" charset="0"/>
                <a:cs typeface="Arial" charset="0"/>
              </a:rPr>
              <a:t>Contoh</a:t>
            </a:r>
            <a:r>
              <a:rPr lang="en-US" sz="2000" dirty="0">
                <a:latin typeface="Arial" charset="0"/>
                <a:ea typeface="Arial" charset="0"/>
                <a:cs typeface="Arial" charset="0"/>
              </a:rPr>
              <a:t> Peta </a:t>
            </a:r>
            <a:r>
              <a:rPr lang="en-US" sz="2000" dirty="0" err="1">
                <a:latin typeface="Arial" charset="0"/>
                <a:ea typeface="Arial" charset="0"/>
                <a:cs typeface="Arial" charset="0"/>
              </a:rPr>
              <a:t>Risiko</a:t>
            </a:r>
            <a:r>
              <a:rPr lang="en-US" sz="2000" dirty="0">
                <a:latin typeface="Arial" charset="0"/>
                <a:ea typeface="Arial" charset="0"/>
                <a:cs typeface="Arial" charset="0"/>
              </a:rPr>
              <a:t> </a:t>
            </a:r>
            <a:r>
              <a:rPr lang="en-US" sz="2000" dirty="0" err="1">
                <a:latin typeface="Arial" charset="0"/>
                <a:ea typeface="Arial" charset="0"/>
                <a:cs typeface="Arial" charset="0"/>
              </a:rPr>
              <a:t>setelah</a:t>
            </a:r>
            <a:r>
              <a:rPr lang="en-US" sz="2000" dirty="0">
                <a:latin typeface="Arial" charset="0"/>
                <a:ea typeface="Arial" charset="0"/>
                <a:cs typeface="Arial" charset="0"/>
              </a:rPr>
              <a:t> </a:t>
            </a:r>
            <a:r>
              <a:rPr lang="en-US" sz="2000" dirty="0" err="1">
                <a:latin typeface="Arial" charset="0"/>
                <a:ea typeface="Arial" charset="0"/>
                <a:cs typeface="Arial" charset="0"/>
              </a:rPr>
              <a:t>Pemantauan</a:t>
            </a:r>
            <a:endParaRPr lang="en-US" dirty="0">
              <a:latin typeface="Arial" charset="0"/>
              <a:ea typeface="Arial" charset="0"/>
              <a:cs typeface="Arial" charset="0"/>
            </a:endParaRPr>
          </a:p>
        </p:txBody>
      </p:sp>
      <p:sp>
        <p:nvSpPr>
          <p:cNvPr id="2" name="Slide Number Placeholder 1"/>
          <p:cNvSpPr>
            <a:spLocks noGrp="1"/>
          </p:cNvSpPr>
          <p:nvPr>
            <p:ph type="sldNum" sz="quarter" idx="12"/>
          </p:nvPr>
        </p:nvSpPr>
        <p:spPr/>
        <p:txBody>
          <a:bodyPr/>
          <a:lstStyle/>
          <a:p>
            <a:fld id="{71E334F2-E51F-483F-A710-4933543C6347}" type="slidenum">
              <a:rPr lang="en-US">
                <a:latin typeface="Arial" charset="0"/>
                <a:ea typeface="Arial" charset="0"/>
                <a:cs typeface="Arial" charset="0"/>
              </a:rPr>
              <a:pPr/>
              <a:t>111</a:t>
            </a:fld>
            <a:endParaRPr lang="en-US" dirty="0">
              <a:latin typeface="Arial" charset="0"/>
              <a:ea typeface="Arial" charset="0"/>
              <a:cs typeface="Arial" charset="0"/>
            </a:endParaRPr>
          </a:p>
        </p:txBody>
      </p:sp>
      <p:graphicFrame>
        <p:nvGraphicFramePr>
          <p:cNvPr id="277" name="Table 276"/>
          <p:cNvGraphicFramePr>
            <a:graphicFrameLocks noGrp="1"/>
          </p:cNvGraphicFramePr>
          <p:nvPr>
            <p:extLst/>
          </p:nvPr>
        </p:nvGraphicFramePr>
        <p:xfrm>
          <a:off x="2581782" y="2004060"/>
          <a:ext cx="4302888" cy="3442757"/>
        </p:xfrm>
        <a:graphic>
          <a:graphicData uri="http://schemas.openxmlformats.org/drawingml/2006/table">
            <a:tbl>
              <a:tblPr firstRow="1" bandRow="1">
                <a:tableStyleId>{5940675A-B579-460E-94D1-54222C63F5DA}</a:tableStyleId>
              </a:tblPr>
              <a:tblGrid>
                <a:gridCol w="717148">
                  <a:extLst>
                    <a:ext uri="{9D8B030D-6E8A-4147-A177-3AD203B41FA5}">
                      <a16:colId xmlns:a16="http://schemas.microsoft.com/office/drawing/2014/main" val="20000"/>
                    </a:ext>
                  </a:extLst>
                </a:gridCol>
                <a:gridCol w="717148">
                  <a:extLst>
                    <a:ext uri="{9D8B030D-6E8A-4147-A177-3AD203B41FA5}">
                      <a16:colId xmlns:a16="http://schemas.microsoft.com/office/drawing/2014/main" val="20001"/>
                    </a:ext>
                  </a:extLst>
                </a:gridCol>
                <a:gridCol w="717148">
                  <a:extLst>
                    <a:ext uri="{9D8B030D-6E8A-4147-A177-3AD203B41FA5}">
                      <a16:colId xmlns:a16="http://schemas.microsoft.com/office/drawing/2014/main" val="20002"/>
                    </a:ext>
                  </a:extLst>
                </a:gridCol>
                <a:gridCol w="717148">
                  <a:extLst>
                    <a:ext uri="{9D8B030D-6E8A-4147-A177-3AD203B41FA5}">
                      <a16:colId xmlns:a16="http://schemas.microsoft.com/office/drawing/2014/main" val="20003"/>
                    </a:ext>
                  </a:extLst>
                </a:gridCol>
                <a:gridCol w="717148">
                  <a:extLst>
                    <a:ext uri="{9D8B030D-6E8A-4147-A177-3AD203B41FA5}">
                      <a16:colId xmlns:a16="http://schemas.microsoft.com/office/drawing/2014/main" val="20004"/>
                    </a:ext>
                  </a:extLst>
                </a:gridCol>
                <a:gridCol w="717148">
                  <a:extLst>
                    <a:ext uri="{9D8B030D-6E8A-4147-A177-3AD203B41FA5}">
                      <a16:colId xmlns:a16="http://schemas.microsoft.com/office/drawing/2014/main" val="20005"/>
                    </a:ext>
                  </a:extLst>
                </a:gridCol>
              </a:tblGrid>
              <a:tr h="541457">
                <a:tc>
                  <a:txBody>
                    <a:bodyPr/>
                    <a:lstStyle/>
                    <a:p>
                      <a:endParaRPr lang="en-US" sz="2000" dirty="0"/>
                    </a:p>
                  </a:txBody>
                  <a:tcPr marL="109730" marR="109730" marT="54865" marB="54865">
                    <a:noFill/>
                  </a:tcPr>
                </a:tc>
                <a:tc>
                  <a:txBody>
                    <a:bodyPr/>
                    <a:lstStyle/>
                    <a:p>
                      <a:pPr algn="ctr"/>
                      <a:r>
                        <a:rPr lang="en-US" sz="1600" dirty="0"/>
                        <a:t>1</a:t>
                      </a:r>
                    </a:p>
                  </a:txBody>
                  <a:tcPr marL="109730" marR="109730" marT="54865" marB="54865" anchor="ctr">
                    <a:noFill/>
                  </a:tcPr>
                </a:tc>
                <a:tc>
                  <a:txBody>
                    <a:bodyPr/>
                    <a:lstStyle/>
                    <a:p>
                      <a:pPr algn="ctr"/>
                      <a:r>
                        <a:rPr lang="en-US" sz="1600" dirty="0"/>
                        <a:t>2</a:t>
                      </a:r>
                    </a:p>
                  </a:txBody>
                  <a:tcPr marL="109730" marR="109730" marT="54865" marB="54865" anchor="ctr">
                    <a:noFill/>
                  </a:tcPr>
                </a:tc>
                <a:tc>
                  <a:txBody>
                    <a:bodyPr/>
                    <a:lstStyle/>
                    <a:p>
                      <a:pPr algn="ctr"/>
                      <a:r>
                        <a:rPr lang="en-US" sz="1600" dirty="0"/>
                        <a:t>3</a:t>
                      </a:r>
                    </a:p>
                  </a:txBody>
                  <a:tcPr marL="109730" marR="109730" marT="54865" marB="54865" anchor="ctr">
                    <a:noFill/>
                  </a:tcPr>
                </a:tc>
                <a:tc>
                  <a:txBody>
                    <a:bodyPr/>
                    <a:lstStyle/>
                    <a:p>
                      <a:pPr algn="ctr"/>
                      <a:r>
                        <a:rPr lang="en-US" sz="1600" dirty="0"/>
                        <a:t>4</a:t>
                      </a:r>
                    </a:p>
                  </a:txBody>
                  <a:tcPr marL="109730" marR="109730" marT="54865" marB="54865" anchor="ctr">
                    <a:noFill/>
                  </a:tcPr>
                </a:tc>
                <a:tc>
                  <a:txBody>
                    <a:bodyPr/>
                    <a:lstStyle/>
                    <a:p>
                      <a:pPr algn="ctr"/>
                      <a:r>
                        <a:rPr lang="en-US" sz="1600" dirty="0"/>
                        <a:t>5</a:t>
                      </a:r>
                    </a:p>
                  </a:txBody>
                  <a:tcPr marL="109730" marR="109730" marT="54865" marB="54865" anchor="ctr">
                    <a:noFill/>
                  </a:tcPr>
                </a:tc>
                <a:extLst>
                  <a:ext uri="{0D108BD9-81ED-4DB2-BD59-A6C34878D82A}">
                    <a16:rowId xmlns:a16="http://schemas.microsoft.com/office/drawing/2014/main" val="10000"/>
                  </a:ext>
                </a:extLst>
              </a:tr>
              <a:tr h="580260">
                <a:tc>
                  <a:txBody>
                    <a:bodyPr/>
                    <a:lstStyle/>
                    <a:p>
                      <a:pPr algn="ctr"/>
                      <a:r>
                        <a:rPr lang="en-US" sz="1600" dirty="0"/>
                        <a:t>5</a:t>
                      </a:r>
                    </a:p>
                  </a:txBody>
                  <a:tcPr marL="109730" marR="109730" marT="54865" marB="54865" anchor="ctr">
                    <a:noFill/>
                  </a:tcPr>
                </a:tc>
                <a:tc>
                  <a:txBody>
                    <a:bodyPr/>
                    <a:lstStyle/>
                    <a:p>
                      <a:endParaRPr lang="en-US" sz="2300" dirty="0"/>
                    </a:p>
                  </a:txBody>
                  <a:tcPr marL="109730" marR="109730" marT="54865" marB="54865">
                    <a:solidFill>
                      <a:srgbClr val="FFC000"/>
                    </a:solidFill>
                  </a:tcPr>
                </a:tc>
                <a:tc>
                  <a:txBody>
                    <a:bodyPr/>
                    <a:lstStyle/>
                    <a:p>
                      <a:endParaRPr lang="en-US" sz="2300" dirty="0"/>
                    </a:p>
                  </a:txBody>
                  <a:tcPr marL="109730" marR="109730" marT="54865" marB="54865">
                    <a:solidFill>
                      <a:srgbClr val="FFC000"/>
                    </a:solidFill>
                  </a:tcPr>
                </a:tc>
                <a:tc>
                  <a:txBody>
                    <a:bodyPr/>
                    <a:lstStyle/>
                    <a:p>
                      <a:endParaRPr lang="en-US" sz="2300" dirty="0"/>
                    </a:p>
                  </a:txBody>
                  <a:tcPr marL="109730" marR="109730" marT="54865" marB="54865">
                    <a:solidFill>
                      <a:srgbClr val="FFC000"/>
                    </a:solidFill>
                  </a:tcPr>
                </a:tc>
                <a:tc>
                  <a:txBody>
                    <a:bodyPr/>
                    <a:lstStyle/>
                    <a:p>
                      <a:endParaRPr lang="en-US" sz="2300" dirty="0"/>
                    </a:p>
                  </a:txBody>
                  <a:tcPr marL="109730" marR="109730" marT="54865" marB="54865">
                    <a:solidFill>
                      <a:srgbClr val="FF0000"/>
                    </a:solidFill>
                  </a:tcPr>
                </a:tc>
                <a:tc>
                  <a:txBody>
                    <a:bodyPr/>
                    <a:lstStyle/>
                    <a:p>
                      <a:endParaRPr lang="en-US" sz="2300" dirty="0"/>
                    </a:p>
                  </a:txBody>
                  <a:tcPr marL="109730" marR="109730" marT="54865" marB="54865">
                    <a:solidFill>
                      <a:srgbClr val="FF0000"/>
                    </a:solidFill>
                  </a:tcPr>
                </a:tc>
                <a:extLst>
                  <a:ext uri="{0D108BD9-81ED-4DB2-BD59-A6C34878D82A}">
                    <a16:rowId xmlns:a16="http://schemas.microsoft.com/office/drawing/2014/main" val="10001"/>
                  </a:ext>
                </a:extLst>
              </a:tr>
              <a:tr h="580260">
                <a:tc>
                  <a:txBody>
                    <a:bodyPr/>
                    <a:lstStyle/>
                    <a:p>
                      <a:pPr algn="ctr"/>
                      <a:r>
                        <a:rPr lang="en-US" sz="1600" dirty="0"/>
                        <a:t>4</a:t>
                      </a:r>
                    </a:p>
                  </a:txBody>
                  <a:tcPr marL="109730" marR="109730" marT="54865" marB="54865" anchor="ctr">
                    <a:noFill/>
                  </a:tcPr>
                </a:tc>
                <a:tc>
                  <a:txBody>
                    <a:bodyPr/>
                    <a:lstStyle/>
                    <a:p>
                      <a:endParaRPr lang="en-US" sz="2300" dirty="0"/>
                    </a:p>
                  </a:txBody>
                  <a:tcPr marL="109730" marR="109730" marT="54865" marB="54865">
                    <a:solidFill>
                      <a:srgbClr val="FFFF00"/>
                    </a:solidFill>
                  </a:tcPr>
                </a:tc>
                <a:tc>
                  <a:txBody>
                    <a:bodyPr/>
                    <a:lstStyle/>
                    <a:p>
                      <a:endParaRPr lang="en-US" sz="2300" dirty="0"/>
                    </a:p>
                  </a:txBody>
                  <a:tcPr marL="109730" marR="109730" marT="54865" marB="54865">
                    <a:solidFill>
                      <a:srgbClr val="FFFF00"/>
                    </a:solidFill>
                  </a:tcPr>
                </a:tc>
                <a:tc>
                  <a:txBody>
                    <a:bodyPr/>
                    <a:lstStyle/>
                    <a:p>
                      <a:endParaRPr lang="en-US" sz="2300" dirty="0"/>
                    </a:p>
                  </a:txBody>
                  <a:tcPr marL="109730" marR="109730" marT="54865" marB="54865">
                    <a:solidFill>
                      <a:srgbClr val="FFC000"/>
                    </a:solidFill>
                  </a:tcPr>
                </a:tc>
                <a:tc>
                  <a:txBody>
                    <a:bodyPr/>
                    <a:lstStyle/>
                    <a:p>
                      <a:endParaRPr lang="en-US" sz="2300" dirty="0"/>
                    </a:p>
                  </a:txBody>
                  <a:tcPr marL="109730" marR="109730" marT="54865" marB="54865">
                    <a:solidFill>
                      <a:srgbClr val="FFC000"/>
                    </a:solidFill>
                  </a:tcPr>
                </a:tc>
                <a:tc>
                  <a:txBody>
                    <a:bodyPr/>
                    <a:lstStyle/>
                    <a:p>
                      <a:endParaRPr lang="en-US" sz="2300" dirty="0"/>
                    </a:p>
                  </a:txBody>
                  <a:tcPr marL="109730" marR="109730" marT="54865" marB="54865">
                    <a:solidFill>
                      <a:srgbClr val="FF0000"/>
                    </a:solidFill>
                  </a:tcPr>
                </a:tc>
                <a:extLst>
                  <a:ext uri="{0D108BD9-81ED-4DB2-BD59-A6C34878D82A}">
                    <a16:rowId xmlns:a16="http://schemas.microsoft.com/office/drawing/2014/main" val="10002"/>
                  </a:ext>
                </a:extLst>
              </a:tr>
              <a:tr h="580260">
                <a:tc>
                  <a:txBody>
                    <a:bodyPr/>
                    <a:lstStyle/>
                    <a:p>
                      <a:pPr algn="ctr"/>
                      <a:r>
                        <a:rPr lang="en-US" sz="1600" dirty="0"/>
                        <a:t>3</a:t>
                      </a:r>
                    </a:p>
                  </a:txBody>
                  <a:tcPr marL="109730" marR="109730" marT="54865" marB="54865" anchor="ctr">
                    <a:noFill/>
                  </a:tcPr>
                </a:tc>
                <a:tc>
                  <a:txBody>
                    <a:bodyPr/>
                    <a:lstStyle/>
                    <a:p>
                      <a:endParaRPr lang="en-US" sz="2300" dirty="0"/>
                    </a:p>
                  </a:txBody>
                  <a:tcPr marL="109730" marR="109730" marT="54865" marB="54865">
                    <a:solidFill>
                      <a:srgbClr val="00B050"/>
                    </a:solidFill>
                  </a:tcPr>
                </a:tc>
                <a:tc>
                  <a:txBody>
                    <a:bodyPr/>
                    <a:lstStyle/>
                    <a:p>
                      <a:endParaRPr lang="en-US" sz="2300" dirty="0"/>
                    </a:p>
                  </a:txBody>
                  <a:tcPr marL="109730" marR="109730" marT="54865" marB="54865">
                    <a:solidFill>
                      <a:srgbClr val="FFFF00"/>
                    </a:solidFill>
                  </a:tcPr>
                </a:tc>
                <a:tc>
                  <a:txBody>
                    <a:bodyPr/>
                    <a:lstStyle/>
                    <a:p>
                      <a:endParaRPr lang="en-US" sz="2300" dirty="0"/>
                    </a:p>
                  </a:txBody>
                  <a:tcPr marL="109730" marR="109730" marT="54865" marB="54865">
                    <a:solidFill>
                      <a:srgbClr val="FFFF00"/>
                    </a:solidFill>
                  </a:tcPr>
                </a:tc>
                <a:tc>
                  <a:txBody>
                    <a:bodyPr/>
                    <a:lstStyle/>
                    <a:p>
                      <a:endParaRPr lang="en-US" sz="2300" dirty="0"/>
                    </a:p>
                  </a:txBody>
                  <a:tcPr marL="109730" marR="109730" marT="54865" marB="54865">
                    <a:solidFill>
                      <a:srgbClr val="FFC000"/>
                    </a:solidFill>
                  </a:tcPr>
                </a:tc>
                <a:tc>
                  <a:txBody>
                    <a:bodyPr/>
                    <a:lstStyle/>
                    <a:p>
                      <a:endParaRPr lang="en-US" sz="2300" dirty="0"/>
                    </a:p>
                  </a:txBody>
                  <a:tcPr marL="109730" marR="109730" marT="54865" marB="54865">
                    <a:solidFill>
                      <a:srgbClr val="FFC000"/>
                    </a:solidFill>
                  </a:tcPr>
                </a:tc>
                <a:extLst>
                  <a:ext uri="{0D108BD9-81ED-4DB2-BD59-A6C34878D82A}">
                    <a16:rowId xmlns:a16="http://schemas.microsoft.com/office/drawing/2014/main" val="10003"/>
                  </a:ext>
                </a:extLst>
              </a:tr>
              <a:tr h="580260">
                <a:tc>
                  <a:txBody>
                    <a:bodyPr/>
                    <a:lstStyle/>
                    <a:p>
                      <a:pPr algn="ctr"/>
                      <a:r>
                        <a:rPr lang="en-US" sz="1600" dirty="0"/>
                        <a:t>2</a:t>
                      </a:r>
                    </a:p>
                  </a:txBody>
                  <a:tcPr marL="109730" marR="109730" marT="54865" marB="54865" anchor="ctr">
                    <a:noFill/>
                  </a:tcPr>
                </a:tc>
                <a:tc>
                  <a:txBody>
                    <a:bodyPr/>
                    <a:lstStyle/>
                    <a:p>
                      <a:endParaRPr lang="en-US" sz="2300" dirty="0"/>
                    </a:p>
                  </a:txBody>
                  <a:tcPr marL="109730" marR="109730" marT="54865" marB="54865">
                    <a:solidFill>
                      <a:srgbClr val="00B050"/>
                    </a:solidFill>
                  </a:tcPr>
                </a:tc>
                <a:tc>
                  <a:txBody>
                    <a:bodyPr/>
                    <a:lstStyle/>
                    <a:p>
                      <a:endParaRPr lang="en-US" sz="2300" dirty="0"/>
                    </a:p>
                  </a:txBody>
                  <a:tcPr marL="109730" marR="109730" marT="54865" marB="54865">
                    <a:solidFill>
                      <a:srgbClr val="00B050"/>
                    </a:solidFill>
                  </a:tcPr>
                </a:tc>
                <a:tc>
                  <a:txBody>
                    <a:bodyPr/>
                    <a:lstStyle/>
                    <a:p>
                      <a:endParaRPr lang="en-US" sz="2300" dirty="0"/>
                    </a:p>
                  </a:txBody>
                  <a:tcPr marL="109730" marR="109730" marT="54865" marB="54865">
                    <a:solidFill>
                      <a:srgbClr val="00B050"/>
                    </a:solidFill>
                  </a:tcPr>
                </a:tc>
                <a:tc>
                  <a:txBody>
                    <a:bodyPr/>
                    <a:lstStyle/>
                    <a:p>
                      <a:endParaRPr lang="en-US" sz="2300" dirty="0"/>
                    </a:p>
                  </a:txBody>
                  <a:tcPr marL="109730" marR="109730" marT="54865" marB="54865">
                    <a:solidFill>
                      <a:srgbClr val="FFFF00"/>
                    </a:solidFill>
                  </a:tcPr>
                </a:tc>
                <a:tc>
                  <a:txBody>
                    <a:bodyPr/>
                    <a:lstStyle/>
                    <a:p>
                      <a:endParaRPr lang="en-US" sz="2300" dirty="0"/>
                    </a:p>
                  </a:txBody>
                  <a:tcPr marL="109730" marR="109730" marT="54865" marB="54865">
                    <a:solidFill>
                      <a:srgbClr val="FFFF00"/>
                    </a:solidFill>
                  </a:tcPr>
                </a:tc>
                <a:extLst>
                  <a:ext uri="{0D108BD9-81ED-4DB2-BD59-A6C34878D82A}">
                    <a16:rowId xmlns:a16="http://schemas.microsoft.com/office/drawing/2014/main" val="10004"/>
                  </a:ext>
                </a:extLst>
              </a:tr>
              <a:tr h="580260">
                <a:tc>
                  <a:txBody>
                    <a:bodyPr/>
                    <a:lstStyle/>
                    <a:p>
                      <a:pPr algn="ctr"/>
                      <a:r>
                        <a:rPr lang="en-US" sz="1600" dirty="0"/>
                        <a:t>1</a:t>
                      </a:r>
                    </a:p>
                  </a:txBody>
                  <a:tcPr marL="109730" marR="109730" marT="54865" marB="54865" anchor="ctr">
                    <a:noFill/>
                  </a:tcPr>
                </a:tc>
                <a:tc>
                  <a:txBody>
                    <a:bodyPr/>
                    <a:lstStyle/>
                    <a:p>
                      <a:endParaRPr lang="en-US" sz="2300" dirty="0"/>
                    </a:p>
                  </a:txBody>
                  <a:tcPr marL="109730" marR="109730" marT="54865" marB="54865">
                    <a:solidFill>
                      <a:srgbClr val="00B050"/>
                    </a:solidFill>
                  </a:tcPr>
                </a:tc>
                <a:tc>
                  <a:txBody>
                    <a:bodyPr/>
                    <a:lstStyle/>
                    <a:p>
                      <a:endParaRPr lang="en-US" sz="2300" dirty="0"/>
                    </a:p>
                  </a:txBody>
                  <a:tcPr marL="109730" marR="109730" marT="54865" marB="54865">
                    <a:solidFill>
                      <a:srgbClr val="00B050"/>
                    </a:solidFill>
                  </a:tcPr>
                </a:tc>
                <a:tc>
                  <a:txBody>
                    <a:bodyPr/>
                    <a:lstStyle/>
                    <a:p>
                      <a:endParaRPr lang="en-US" sz="2300" dirty="0"/>
                    </a:p>
                  </a:txBody>
                  <a:tcPr marL="109730" marR="109730" marT="54865" marB="54865">
                    <a:solidFill>
                      <a:srgbClr val="00B050"/>
                    </a:solidFill>
                  </a:tcPr>
                </a:tc>
                <a:tc>
                  <a:txBody>
                    <a:bodyPr/>
                    <a:lstStyle/>
                    <a:p>
                      <a:endParaRPr lang="en-US" sz="2300" dirty="0"/>
                    </a:p>
                  </a:txBody>
                  <a:tcPr marL="109730" marR="109730" marT="54865" marB="54865">
                    <a:solidFill>
                      <a:srgbClr val="00B050"/>
                    </a:solidFill>
                  </a:tcPr>
                </a:tc>
                <a:tc>
                  <a:txBody>
                    <a:bodyPr/>
                    <a:lstStyle/>
                    <a:p>
                      <a:endParaRPr lang="en-US" sz="2300" dirty="0"/>
                    </a:p>
                  </a:txBody>
                  <a:tcPr marL="109730" marR="109730" marT="54865" marB="54865">
                    <a:solidFill>
                      <a:srgbClr val="FFFF00"/>
                    </a:solidFill>
                  </a:tcPr>
                </a:tc>
                <a:extLst>
                  <a:ext uri="{0D108BD9-81ED-4DB2-BD59-A6C34878D82A}">
                    <a16:rowId xmlns:a16="http://schemas.microsoft.com/office/drawing/2014/main" val="10005"/>
                  </a:ext>
                </a:extLst>
              </a:tr>
            </a:tbl>
          </a:graphicData>
        </a:graphic>
      </p:graphicFrame>
      <p:sp>
        <p:nvSpPr>
          <p:cNvPr id="193591" name="TextBox 277"/>
          <p:cNvSpPr txBox="1">
            <a:spLocks noChangeArrowheads="1"/>
          </p:cNvSpPr>
          <p:nvPr/>
        </p:nvSpPr>
        <p:spPr bwMode="auto">
          <a:xfrm>
            <a:off x="3600450" y="1700213"/>
            <a:ext cx="2362200" cy="307777"/>
          </a:xfrm>
          <a:prstGeom prst="rect">
            <a:avLst/>
          </a:prstGeom>
          <a:noFill/>
          <a:ln w="9525">
            <a:noFill/>
            <a:miter lim="800000"/>
            <a:headEnd/>
            <a:tailEnd/>
          </a:ln>
        </p:spPr>
        <p:txBody>
          <a:bodyPr>
            <a:spAutoFit/>
          </a:bodyPr>
          <a:lstStyle/>
          <a:p>
            <a:pPr algn="ctr"/>
            <a:r>
              <a:rPr lang="en-US" sz="1400" dirty="0">
                <a:latin typeface="Arial" charset="0"/>
                <a:ea typeface="Arial" charset="0"/>
                <a:cs typeface="Arial" charset="0"/>
              </a:rPr>
              <a:t>KEMUNGKINAN</a:t>
            </a:r>
          </a:p>
        </p:txBody>
      </p:sp>
      <p:sp>
        <p:nvSpPr>
          <p:cNvPr id="193592" name="TextBox 278"/>
          <p:cNvSpPr txBox="1">
            <a:spLocks noChangeArrowheads="1"/>
          </p:cNvSpPr>
          <p:nvPr/>
        </p:nvSpPr>
        <p:spPr bwMode="auto">
          <a:xfrm rot="-5400000">
            <a:off x="1136364" y="3948846"/>
            <a:ext cx="2362200" cy="307777"/>
          </a:xfrm>
          <a:prstGeom prst="rect">
            <a:avLst/>
          </a:prstGeom>
          <a:noFill/>
          <a:ln w="9525">
            <a:noFill/>
            <a:miter lim="800000"/>
            <a:headEnd/>
            <a:tailEnd/>
          </a:ln>
        </p:spPr>
        <p:txBody>
          <a:bodyPr>
            <a:spAutoFit/>
          </a:bodyPr>
          <a:lstStyle/>
          <a:p>
            <a:pPr algn="ctr"/>
            <a:r>
              <a:rPr lang="en-US" sz="1400" dirty="0">
                <a:latin typeface="Arial" charset="0"/>
                <a:ea typeface="Arial" charset="0"/>
                <a:cs typeface="Arial" charset="0"/>
              </a:rPr>
              <a:t>DAMPAK</a:t>
            </a:r>
          </a:p>
        </p:txBody>
      </p:sp>
      <p:sp>
        <p:nvSpPr>
          <p:cNvPr id="280" name="Oval 279"/>
          <p:cNvSpPr/>
          <p:nvPr/>
        </p:nvSpPr>
        <p:spPr>
          <a:xfrm>
            <a:off x="4949411" y="2736699"/>
            <a:ext cx="263425" cy="2519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1100" dirty="0">
                <a:latin typeface="Arial" charset="0"/>
                <a:ea typeface="Arial" charset="0"/>
                <a:cs typeface="Arial" charset="0"/>
              </a:rPr>
              <a:t>A</a:t>
            </a:r>
          </a:p>
        </p:txBody>
      </p:sp>
      <p:sp>
        <p:nvSpPr>
          <p:cNvPr id="281" name="Oval 280"/>
          <p:cNvSpPr/>
          <p:nvPr/>
        </p:nvSpPr>
        <p:spPr>
          <a:xfrm>
            <a:off x="5669413" y="4416126"/>
            <a:ext cx="263425" cy="2519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1100" dirty="0">
                <a:latin typeface="Arial" charset="0"/>
                <a:ea typeface="Arial" charset="0"/>
                <a:cs typeface="Arial" charset="0"/>
              </a:rPr>
              <a:t>B</a:t>
            </a:r>
          </a:p>
        </p:txBody>
      </p:sp>
      <p:sp>
        <p:nvSpPr>
          <p:cNvPr id="282" name="Oval 281"/>
          <p:cNvSpPr/>
          <p:nvPr/>
        </p:nvSpPr>
        <p:spPr>
          <a:xfrm>
            <a:off x="4949410" y="3890269"/>
            <a:ext cx="263425" cy="2519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1100" dirty="0">
                <a:latin typeface="Arial" charset="0"/>
                <a:ea typeface="Arial" charset="0"/>
                <a:cs typeface="Arial" charset="0"/>
              </a:rPr>
              <a:t>C</a:t>
            </a:r>
          </a:p>
        </p:txBody>
      </p:sp>
      <p:sp>
        <p:nvSpPr>
          <p:cNvPr id="283" name="Oval 282"/>
          <p:cNvSpPr/>
          <p:nvPr/>
        </p:nvSpPr>
        <p:spPr>
          <a:xfrm>
            <a:off x="4230802" y="3890270"/>
            <a:ext cx="263425" cy="2519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1100" dirty="0">
                <a:latin typeface="Arial" charset="0"/>
                <a:ea typeface="Arial" charset="0"/>
                <a:cs typeface="Arial" charset="0"/>
              </a:rPr>
              <a:t>D</a:t>
            </a:r>
          </a:p>
        </p:txBody>
      </p:sp>
      <p:sp>
        <p:nvSpPr>
          <p:cNvPr id="284" name="Oval 283"/>
          <p:cNvSpPr/>
          <p:nvPr/>
        </p:nvSpPr>
        <p:spPr>
          <a:xfrm>
            <a:off x="4217074" y="5037346"/>
            <a:ext cx="263425" cy="2519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1100" dirty="0">
                <a:latin typeface="Arial" charset="0"/>
                <a:ea typeface="Arial" charset="0"/>
                <a:cs typeface="Arial" charset="0"/>
              </a:rPr>
              <a:t>E</a:t>
            </a:r>
          </a:p>
        </p:txBody>
      </p:sp>
      <p:sp>
        <p:nvSpPr>
          <p:cNvPr id="285" name="Oval 284"/>
          <p:cNvSpPr/>
          <p:nvPr/>
        </p:nvSpPr>
        <p:spPr>
          <a:xfrm>
            <a:off x="4953771" y="3284557"/>
            <a:ext cx="263425" cy="2519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1100" dirty="0">
                <a:latin typeface="Arial" charset="0"/>
                <a:ea typeface="Arial" charset="0"/>
                <a:cs typeface="Arial" charset="0"/>
              </a:rPr>
              <a:t>A</a:t>
            </a:r>
          </a:p>
        </p:txBody>
      </p:sp>
      <p:sp>
        <p:nvSpPr>
          <p:cNvPr id="286" name="Oval 285"/>
          <p:cNvSpPr/>
          <p:nvPr/>
        </p:nvSpPr>
        <p:spPr>
          <a:xfrm>
            <a:off x="4953771" y="4416126"/>
            <a:ext cx="263425" cy="2519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1100" dirty="0">
                <a:latin typeface="Arial" charset="0"/>
                <a:ea typeface="Arial" charset="0"/>
                <a:cs typeface="Arial" charset="0"/>
              </a:rPr>
              <a:t>B</a:t>
            </a:r>
          </a:p>
        </p:txBody>
      </p:sp>
      <p:sp>
        <p:nvSpPr>
          <p:cNvPr id="287" name="Oval 286"/>
          <p:cNvSpPr/>
          <p:nvPr/>
        </p:nvSpPr>
        <p:spPr>
          <a:xfrm>
            <a:off x="4230802" y="4464380"/>
            <a:ext cx="263425" cy="2519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1100" dirty="0">
                <a:latin typeface="Arial" charset="0"/>
                <a:ea typeface="Arial" charset="0"/>
                <a:cs typeface="Arial" charset="0"/>
              </a:rPr>
              <a:t>C</a:t>
            </a:r>
          </a:p>
        </p:txBody>
      </p:sp>
      <p:sp>
        <p:nvSpPr>
          <p:cNvPr id="288" name="Oval 287"/>
          <p:cNvSpPr/>
          <p:nvPr/>
        </p:nvSpPr>
        <p:spPr>
          <a:xfrm>
            <a:off x="3509417" y="3890270"/>
            <a:ext cx="263425" cy="2519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1100" dirty="0">
                <a:latin typeface="Arial" charset="0"/>
                <a:ea typeface="Arial" charset="0"/>
                <a:cs typeface="Arial" charset="0"/>
              </a:rPr>
              <a:t>D</a:t>
            </a:r>
          </a:p>
        </p:txBody>
      </p:sp>
      <p:cxnSp>
        <p:nvCxnSpPr>
          <p:cNvPr id="289" name="Straight Arrow Connector 288"/>
          <p:cNvCxnSpPr>
            <a:stCxn id="280" idx="4"/>
            <a:endCxn id="285" idx="0"/>
          </p:cNvCxnSpPr>
          <p:nvPr/>
        </p:nvCxnSpPr>
        <p:spPr>
          <a:xfrm>
            <a:off x="5080507" y="2988310"/>
            <a:ext cx="4763" cy="29686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a:endCxn id="286" idx="6"/>
          </p:cNvCxnSpPr>
          <p:nvPr/>
        </p:nvCxnSpPr>
        <p:spPr>
          <a:xfrm flipH="1">
            <a:off x="5217032" y="4542472"/>
            <a:ext cx="45243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1" name="Straight Arrow Connector 290"/>
          <p:cNvCxnSpPr>
            <a:endCxn id="287" idx="7"/>
          </p:cNvCxnSpPr>
          <p:nvPr/>
        </p:nvCxnSpPr>
        <p:spPr>
          <a:xfrm flipH="1">
            <a:off x="4455032" y="4105910"/>
            <a:ext cx="533400" cy="39528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2" name="Straight Arrow Connector 291"/>
          <p:cNvCxnSpPr>
            <a:endCxn id="288" idx="6"/>
          </p:cNvCxnSpPr>
          <p:nvPr/>
        </p:nvCxnSpPr>
        <p:spPr>
          <a:xfrm flipH="1">
            <a:off x="3772407" y="4017010"/>
            <a:ext cx="45878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3" name="Oval 292"/>
          <p:cNvSpPr/>
          <p:nvPr/>
        </p:nvSpPr>
        <p:spPr>
          <a:xfrm>
            <a:off x="4603151" y="5562601"/>
            <a:ext cx="350620" cy="304800"/>
          </a:xfrm>
          <a:prstGeom prst="ellipse">
            <a:avLst/>
          </a:prstGeom>
          <a:ln w="19050">
            <a:no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id-ID" sz="1400" b="1" dirty="0">
                <a:latin typeface="Arial" charset="0"/>
                <a:ea typeface="Arial" charset="0"/>
                <a:cs typeface="Arial" charset="0"/>
              </a:rPr>
              <a:t>R</a:t>
            </a:r>
            <a:endParaRPr lang="en-US" sz="1400" b="1" dirty="0">
              <a:latin typeface="Arial" charset="0"/>
              <a:ea typeface="Arial" charset="0"/>
              <a:cs typeface="Arial" charset="0"/>
            </a:endParaRPr>
          </a:p>
        </p:txBody>
      </p:sp>
      <p:sp>
        <p:nvSpPr>
          <p:cNvPr id="294" name="Oval 293"/>
          <p:cNvSpPr/>
          <p:nvPr/>
        </p:nvSpPr>
        <p:spPr>
          <a:xfrm>
            <a:off x="5409676" y="5562600"/>
            <a:ext cx="350620" cy="3048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id-ID" sz="1400" b="1" dirty="0">
                <a:latin typeface="Arial" charset="0"/>
                <a:ea typeface="Arial" charset="0"/>
                <a:cs typeface="Arial" charset="0"/>
              </a:rPr>
              <a:t>C</a:t>
            </a:r>
            <a:endParaRPr lang="en-US" sz="1400" b="1" dirty="0">
              <a:latin typeface="Arial" charset="0"/>
              <a:ea typeface="Arial" charset="0"/>
              <a:cs typeface="Arial" charset="0"/>
            </a:endParaRPr>
          </a:p>
        </p:txBody>
      </p:sp>
      <p:cxnSp>
        <p:nvCxnSpPr>
          <p:cNvPr id="295" name="Straight Arrow Connector 294"/>
          <p:cNvCxnSpPr>
            <a:endCxn id="293" idx="6"/>
          </p:cNvCxnSpPr>
          <p:nvPr/>
        </p:nvCxnSpPr>
        <p:spPr>
          <a:xfrm flipH="1">
            <a:off x="4953507" y="5714285"/>
            <a:ext cx="45561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3631" name="TextBox 295"/>
          <p:cNvSpPr txBox="1">
            <a:spLocks noChangeArrowheads="1"/>
          </p:cNvSpPr>
          <p:nvPr/>
        </p:nvSpPr>
        <p:spPr bwMode="auto">
          <a:xfrm>
            <a:off x="3280282" y="5867400"/>
            <a:ext cx="3236913" cy="523220"/>
          </a:xfrm>
          <a:prstGeom prst="rect">
            <a:avLst/>
          </a:prstGeom>
          <a:noFill/>
          <a:ln w="9525">
            <a:noFill/>
            <a:miter lim="800000"/>
            <a:headEnd/>
            <a:tailEnd/>
          </a:ln>
        </p:spPr>
        <p:txBody>
          <a:bodyPr>
            <a:spAutoFit/>
          </a:bodyPr>
          <a:lstStyle/>
          <a:p>
            <a:r>
              <a:rPr lang="en-US" sz="1400" dirty="0">
                <a:latin typeface="Arial" charset="0"/>
                <a:ea typeface="Arial" charset="0"/>
                <a:cs typeface="Arial" charset="0"/>
              </a:rPr>
              <a:t>Legend : - </a:t>
            </a:r>
            <a:r>
              <a:rPr lang="id-ID" sz="1400">
                <a:latin typeface="Arial" charset="0"/>
                <a:ea typeface="Arial" charset="0"/>
                <a:cs typeface="Arial" charset="0"/>
              </a:rPr>
              <a:t>C </a:t>
            </a:r>
            <a:r>
              <a:rPr lang="en-US" sz="1400" dirty="0">
                <a:latin typeface="Arial" charset="0"/>
                <a:ea typeface="Arial" charset="0"/>
                <a:cs typeface="Arial" charset="0"/>
              </a:rPr>
              <a:t>= Tingkat Risiko </a:t>
            </a:r>
            <a:r>
              <a:rPr lang="id-ID" sz="1400">
                <a:latin typeface="Arial" charset="0"/>
                <a:ea typeface="Arial" charset="0"/>
                <a:cs typeface="Arial" charset="0"/>
              </a:rPr>
              <a:t>Riil</a:t>
            </a:r>
            <a:br>
              <a:rPr lang="en-US" sz="1400" dirty="0">
                <a:latin typeface="Arial" charset="0"/>
                <a:ea typeface="Arial" charset="0"/>
                <a:cs typeface="Arial" charset="0"/>
              </a:rPr>
            </a:br>
            <a:r>
              <a:rPr lang="en-US" sz="1400" dirty="0">
                <a:latin typeface="Arial" charset="0"/>
                <a:ea typeface="Arial" charset="0"/>
                <a:cs typeface="Arial" charset="0"/>
              </a:rPr>
              <a:t>                - </a:t>
            </a:r>
            <a:r>
              <a:rPr lang="id-ID" sz="1400">
                <a:latin typeface="Arial" charset="0"/>
                <a:ea typeface="Arial" charset="0"/>
                <a:cs typeface="Arial" charset="0"/>
              </a:rPr>
              <a:t>R</a:t>
            </a:r>
            <a:r>
              <a:rPr lang="en-US" sz="1400" dirty="0">
                <a:latin typeface="Arial" charset="0"/>
                <a:ea typeface="Arial" charset="0"/>
                <a:cs typeface="Arial" charset="0"/>
              </a:rPr>
              <a:t> = Tingkat Risiko</a:t>
            </a:r>
            <a:r>
              <a:rPr lang="id-ID" sz="1400">
                <a:latin typeface="Arial" charset="0"/>
                <a:ea typeface="Arial" charset="0"/>
                <a:cs typeface="Arial" charset="0"/>
              </a:rPr>
              <a:t> Residu</a:t>
            </a:r>
            <a:endParaRPr lang="en-US" sz="1400" dirty="0">
              <a:latin typeface="Arial" charset="0"/>
              <a:ea typeface="Arial" charset="0"/>
              <a:cs typeface="Arial" charset="0"/>
            </a:endParaRPr>
          </a:p>
        </p:txBody>
      </p:sp>
    </p:spTree>
    <p:extLst>
      <p:ext uri="{BB962C8B-B14F-4D97-AF65-F5344CB8AC3E}">
        <p14:creationId xmlns:p14="http://schemas.microsoft.com/office/powerpoint/2010/main" val="342166714"/>
      </p:ext>
    </p:extLst>
  </p:cSld>
  <p:clrMapOvr>
    <a:masterClrMapping/>
  </p:clrMapOvr>
  <p:transition>
    <p:cove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Arial" charset="0"/>
                <a:cs typeface="Arial" charset="0"/>
              </a:rPr>
              <a:t>Beberapa definisi</a:t>
            </a:r>
          </a:p>
        </p:txBody>
      </p:sp>
      <p:sp>
        <p:nvSpPr>
          <p:cNvPr id="4" name="Slide Number Placeholder 3"/>
          <p:cNvSpPr>
            <a:spLocks noGrp="1"/>
          </p:cNvSpPr>
          <p:nvPr>
            <p:ph type="sldNum" sz="quarter" idx="12"/>
          </p:nvPr>
        </p:nvSpPr>
        <p:spPr/>
        <p:txBody>
          <a:bodyPr/>
          <a:lstStyle/>
          <a:p>
            <a:fld id="{51A2A3F6-D882-4108-8115-9FD713D7B423}" type="slidenum">
              <a:rPr lang="en-US" smtClean="0"/>
              <a:pPr/>
              <a:t>112</a:t>
            </a:fld>
            <a:endParaRPr lang="en-US" dirty="0"/>
          </a:p>
        </p:txBody>
      </p:sp>
      <p:graphicFrame>
        <p:nvGraphicFramePr>
          <p:cNvPr id="5" name="Table 4"/>
          <p:cNvGraphicFramePr>
            <a:graphicFrameLocks noGrp="1"/>
          </p:cNvGraphicFramePr>
          <p:nvPr>
            <p:extLst/>
          </p:nvPr>
        </p:nvGraphicFramePr>
        <p:xfrm>
          <a:off x="400050" y="1752600"/>
          <a:ext cx="8229600" cy="4119880"/>
        </p:xfrm>
        <a:graphic>
          <a:graphicData uri="http://schemas.openxmlformats.org/drawingml/2006/table">
            <a:tbl>
              <a:tblPr firstRow="1" bandRow="1">
                <a:tableStyleId>{5940675A-B579-460E-94D1-54222C63F5DA}</a:tableStyleId>
              </a:tblPr>
              <a:tblGrid>
                <a:gridCol w="2444435">
                  <a:extLst>
                    <a:ext uri="{9D8B030D-6E8A-4147-A177-3AD203B41FA5}">
                      <a16:colId xmlns:a16="http://schemas.microsoft.com/office/drawing/2014/main" val="20000"/>
                    </a:ext>
                  </a:extLst>
                </a:gridCol>
                <a:gridCol w="5785165">
                  <a:extLst>
                    <a:ext uri="{9D8B030D-6E8A-4147-A177-3AD203B41FA5}">
                      <a16:colId xmlns:a16="http://schemas.microsoft.com/office/drawing/2014/main" val="20001"/>
                    </a:ext>
                  </a:extLst>
                </a:gridCol>
              </a:tblGrid>
              <a:tr h="370840">
                <a:tc>
                  <a:txBody>
                    <a:bodyPr/>
                    <a:lstStyle/>
                    <a:p>
                      <a:r>
                        <a:rPr lang="en-US" sz="1800" b="1" spc="-50" dirty="0">
                          <a:solidFill>
                            <a:srgbClr val="000000"/>
                          </a:solidFill>
                          <a:latin typeface="Arial"/>
                          <a:cs typeface="Arial"/>
                        </a:rPr>
                        <a:t>Risiko (</a:t>
                      </a:r>
                      <a:r>
                        <a:rPr lang="en-US" sz="1800" b="1" i="1" spc="-50" dirty="0">
                          <a:solidFill>
                            <a:srgbClr val="000000"/>
                          </a:solidFill>
                          <a:latin typeface="Arial"/>
                          <a:cs typeface="Arial"/>
                        </a:rPr>
                        <a:t>risk</a:t>
                      </a:r>
                      <a:r>
                        <a:rPr lang="en-US" sz="1800" b="1" i="0" spc="-50" dirty="0">
                          <a:solidFill>
                            <a:srgbClr val="000000"/>
                          </a:solidFill>
                          <a:latin typeface="Arial"/>
                          <a:cs typeface="Arial"/>
                        </a:rPr>
                        <a:t>)</a:t>
                      </a:r>
                      <a:endParaRPr lang="en-US" sz="1800" b="1" spc="-50" dirty="0">
                        <a:solidFill>
                          <a:srgbClr val="000000"/>
                        </a:solidFill>
                        <a:latin typeface="Arial"/>
                        <a:cs typeface="Arial"/>
                      </a:endParaRPr>
                    </a:p>
                  </a:txBody>
                  <a:tcPr>
                    <a:solidFill>
                      <a:srgbClr val="BCE126"/>
                    </a:solidFill>
                  </a:tcPr>
                </a:tc>
                <a:tc>
                  <a:txBody>
                    <a:bodyPr/>
                    <a:lstStyle/>
                    <a:p>
                      <a:r>
                        <a:rPr lang="en-US" spc="-50" dirty="0">
                          <a:latin typeface="Arial"/>
                          <a:cs typeface="Arial"/>
                        </a:rPr>
                        <a:t>Dampak ketidakpastian</a:t>
                      </a:r>
                      <a:r>
                        <a:rPr lang="en-US" spc="-50" baseline="0" dirty="0">
                          <a:latin typeface="Arial"/>
                          <a:cs typeface="Arial"/>
                        </a:rPr>
                        <a:t> pada sasaran</a:t>
                      </a:r>
                      <a:endParaRPr lang="en-US" spc="-50" dirty="0">
                        <a:latin typeface="Arial"/>
                        <a:cs typeface="Arial"/>
                      </a:endParaRPr>
                    </a:p>
                  </a:txBody>
                  <a:tcPr/>
                </a:tc>
                <a:extLst>
                  <a:ext uri="{0D108BD9-81ED-4DB2-BD59-A6C34878D82A}">
                    <a16:rowId xmlns:a16="http://schemas.microsoft.com/office/drawing/2014/main" val="10000"/>
                  </a:ext>
                </a:extLst>
              </a:tr>
              <a:tr h="370840">
                <a:tc>
                  <a:txBody>
                    <a:bodyPr/>
                    <a:lstStyle/>
                    <a:p>
                      <a:r>
                        <a:rPr lang="en-US" b="1" spc="-50" dirty="0">
                          <a:solidFill>
                            <a:srgbClr val="000000"/>
                          </a:solidFill>
                          <a:latin typeface="Arial"/>
                          <a:cs typeface="Arial"/>
                        </a:rPr>
                        <a:t>Sumber risiko (</a:t>
                      </a:r>
                      <a:r>
                        <a:rPr lang="en-US" b="1" i="1" spc="-50" dirty="0">
                          <a:solidFill>
                            <a:srgbClr val="000000"/>
                          </a:solidFill>
                          <a:latin typeface="Arial"/>
                          <a:cs typeface="Arial"/>
                        </a:rPr>
                        <a:t>source of risk</a:t>
                      </a:r>
                      <a:r>
                        <a:rPr lang="en-US" b="1" spc="-50" dirty="0">
                          <a:solidFill>
                            <a:srgbClr val="000000"/>
                          </a:solidFill>
                          <a:latin typeface="Arial"/>
                          <a:cs typeface="Arial"/>
                        </a:rPr>
                        <a:t>)</a:t>
                      </a:r>
                    </a:p>
                  </a:txBody>
                  <a:tcPr>
                    <a:solidFill>
                      <a:srgbClr val="BCE126"/>
                    </a:solidFill>
                  </a:tcPr>
                </a:tc>
                <a:tc>
                  <a:txBody>
                    <a:bodyPr/>
                    <a:lstStyle/>
                    <a:p>
                      <a:r>
                        <a:rPr lang="en-US" spc="-50" dirty="0">
                          <a:latin typeface="Arial"/>
                          <a:cs typeface="Arial"/>
                        </a:rPr>
                        <a:t>Suatu element yang ia sendiri atau dengan kombinasi sesuatu, </a:t>
                      </a:r>
                      <a:r>
                        <a:rPr lang="en-US" spc="-50" dirty="0" err="1">
                          <a:latin typeface="Arial"/>
                          <a:cs typeface="Arial"/>
                        </a:rPr>
                        <a:t>secara</a:t>
                      </a:r>
                      <a:r>
                        <a:rPr lang="en-US" spc="-50" dirty="0">
                          <a:latin typeface="Arial"/>
                          <a:cs typeface="Arial"/>
                        </a:rPr>
                        <a:t> </a:t>
                      </a:r>
                      <a:r>
                        <a:rPr lang="en-US" spc="-50" dirty="0" err="1">
                          <a:latin typeface="Arial"/>
                          <a:cs typeface="Arial"/>
                        </a:rPr>
                        <a:t>intrinsik</a:t>
                      </a:r>
                      <a:r>
                        <a:rPr lang="en-US" spc="-50" dirty="0">
                          <a:latin typeface="Arial"/>
                          <a:cs typeface="Arial"/>
                        </a:rPr>
                        <a:t>, mempunyai potensi untuk menimbulkan risiko</a:t>
                      </a:r>
                    </a:p>
                  </a:txBody>
                  <a:tcPr/>
                </a:tc>
                <a:extLst>
                  <a:ext uri="{0D108BD9-81ED-4DB2-BD59-A6C34878D82A}">
                    <a16:rowId xmlns:a16="http://schemas.microsoft.com/office/drawing/2014/main" val="10001"/>
                  </a:ext>
                </a:extLst>
              </a:tr>
              <a:tr h="370840">
                <a:tc>
                  <a:txBody>
                    <a:bodyPr/>
                    <a:lstStyle/>
                    <a:p>
                      <a:r>
                        <a:rPr lang="en-US" b="1" spc="-50" dirty="0">
                          <a:solidFill>
                            <a:srgbClr val="000000"/>
                          </a:solidFill>
                          <a:latin typeface="Arial"/>
                          <a:cs typeface="Arial"/>
                        </a:rPr>
                        <a:t>Peristiwa (</a:t>
                      </a:r>
                      <a:r>
                        <a:rPr lang="en-US" b="1" i="1" spc="-50" dirty="0">
                          <a:solidFill>
                            <a:srgbClr val="000000"/>
                          </a:solidFill>
                          <a:latin typeface="Arial"/>
                          <a:cs typeface="Arial"/>
                        </a:rPr>
                        <a:t>event</a:t>
                      </a:r>
                      <a:r>
                        <a:rPr lang="en-US" b="1" spc="-50" dirty="0">
                          <a:solidFill>
                            <a:srgbClr val="000000"/>
                          </a:solidFill>
                          <a:latin typeface="Arial"/>
                          <a:cs typeface="Arial"/>
                        </a:rPr>
                        <a:t>)</a:t>
                      </a:r>
                    </a:p>
                  </a:txBody>
                  <a:tcPr>
                    <a:solidFill>
                      <a:srgbClr val="BCE126"/>
                    </a:solidFill>
                  </a:tcPr>
                </a:tc>
                <a:tc>
                  <a:txBody>
                    <a:bodyPr/>
                    <a:lstStyle/>
                    <a:p>
                      <a:r>
                        <a:rPr lang="en-US" spc="-50" dirty="0">
                          <a:latin typeface="Arial"/>
                          <a:cs typeface="Arial"/>
                        </a:rPr>
                        <a:t>Suatu kejadian atau suatu perubahan dari suatu kondisi tertentu</a:t>
                      </a:r>
                    </a:p>
                  </a:txBody>
                  <a:tcPr/>
                </a:tc>
                <a:extLst>
                  <a:ext uri="{0D108BD9-81ED-4DB2-BD59-A6C34878D82A}">
                    <a16:rowId xmlns:a16="http://schemas.microsoft.com/office/drawing/2014/main" val="10002"/>
                  </a:ext>
                </a:extLst>
              </a:tr>
              <a:tr h="370840">
                <a:tc>
                  <a:txBody>
                    <a:bodyPr/>
                    <a:lstStyle/>
                    <a:p>
                      <a:r>
                        <a:rPr lang="en-US" b="1" spc="-50" dirty="0">
                          <a:solidFill>
                            <a:srgbClr val="000000"/>
                          </a:solidFill>
                          <a:latin typeface="Arial"/>
                          <a:cs typeface="Arial"/>
                        </a:rPr>
                        <a:t>Kemungkinan (</a:t>
                      </a:r>
                      <a:r>
                        <a:rPr lang="en-US" b="1" i="1" spc="-50" dirty="0">
                          <a:solidFill>
                            <a:srgbClr val="000000"/>
                          </a:solidFill>
                          <a:latin typeface="Arial"/>
                          <a:cs typeface="Arial"/>
                        </a:rPr>
                        <a:t>likelihood</a:t>
                      </a:r>
                      <a:r>
                        <a:rPr lang="en-US" b="1" spc="-50" dirty="0">
                          <a:solidFill>
                            <a:srgbClr val="000000"/>
                          </a:solidFill>
                          <a:latin typeface="Arial"/>
                          <a:cs typeface="Arial"/>
                        </a:rPr>
                        <a:t>)</a:t>
                      </a:r>
                    </a:p>
                  </a:txBody>
                  <a:tcPr>
                    <a:solidFill>
                      <a:srgbClr val="BCE126"/>
                    </a:solidFill>
                  </a:tcPr>
                </a:tc>
                <a:tc>
                  <a:txBody>
                    <a:bodyPr/>
                    <a:lstStyle/>
                    <a:p>
                      <a:r>
                        <a:rPr lang="en-US" spc="-50" dirty="0">
                          <a:latin typeface="Arial"/>
                          <a:cs typeface="Arial"/>
                        </a:rPr>
                        <a:t>Kemungkinan terjadinya sesuatu</a:t>
                      </a:r>
                    </a:p>
                  </a:txBody>
                  <a:tcPr/>
                </a:tc>
                <a:extLst>
                  <a:ext uri="{0D108BD9-81ED-4DB2-BD59-A6C34878D82A}">
                    <a16:rowId xmlns:a16="http://schemas.microsoft.com/office/drawing/2014/main" val="10003"/>
                  </a:ext>
                </a:extLst>
              </a:tr>
              <a:tr h="370840">
                <a:tc>
                  <a:txBody>
                    <a:bodyPr/>
                    <a:lstStyle/>
                    <a:p>
                      <a:r>
                        <a:rPr lang="en-US" b="1" spc="-50" dirty="0">
                          <a:solidFill>
                            <a:srgbClr val="000000"/>
                          </a:solidFill>
                          <a:latin typeface="Arial"/>
                          <a:cs typeface="Arial"/>
                        </a:rPr>
                        <a:t>Paparan (</a:t>
                      </a:r>
                      <a:r>
                        <a:rPr lang="en-US" b="1" i="1" spc="-50" dirty="0">
                          <a:solidFill>
                            <a:srgbClr val="000000"/>
                          </a:solidFill>
                          <a:latin typeface="Arial"/>
                          <a:cs typeface="Arial"/>
                        </a:rPr>
                        <a:t>exposure</a:t>
                      </a:r>
                      <a:r>
                        <a:rPr lang="en-US" b="1" spc="-50" dirty="0">
                          <a:solidFill>
                            <a:srgbClr val="000000"/>
                          </a:solidFill>
                          <a:latin typeface="Arial"/>
                          <a:cs typeface="Arial"/>
                        </a:rPr>
                        <a:t>)</a:t>
                      </a:r>
                    </a:p>
                  </a:txBody>
                  <a:tcPr>
                    <a:solidFill>
                      <a:srgbClr val="BCE126"/>
                    </a:solidFill>
                  </a:tcPr>
                </a:tc>
                <a:tc>
                  <a:txBody>
                    <a:bodyPr/>
                    <a:lstStyle/>
                    <a:p>
                      <a:r>
                        <a:rPr lang="en-US" spc="-50" dirty="0">
                          <a:latin typeface="Arial"/>
                          <a:cs typeface="Arial"/>
                        </a:rPr>
                        <a:t>Suatu keadaan di mana suatu organisasi dan/atau pemangku kepentingan menjadi bagian dari atau terlibat dalam suatu peristiwa</a:t>
                      </a:r>
                    </a:p>
                  </a:txBody>
                  <a:tcPr/>
                </a:tc>
                <a:extLst>
                  <a:ext uri="{0D108BD9-81ED-4DB2-BD59-A6C34878D82A}">
                    <a16:rowId xmlns:a16="http://schemas.microsoft.com/office/drawing/2014/main" val="10004"/>
                  </a:ext>
                </a:extLst>
              </a:tr>
              <a:tr h="370840">
                <a:tc>
                  <a:txBody>
                    <a:bodyPr/>
                    <a:lstStyle/>
                    <a:p>
                      <a:r>
                        <a:rPr lang="en-US" b="1" spc="-50" dirty="0">
                          <a:solidFill>
                            <a:srgbClr val="000000"/>
                          </a:solidFill>
                          <a:latin typeface="Arial"/>
                          <a:cs typeface="Arial"/>
                        </a:rPr>
                        <a:t>Dampak (</a:t>
                      </a:r>
                      <a:r>
                        <a:rPr lang="en-US" b="1" i="1" spc="-50" dirty="0">
                          <a:solidFill>
                            <a:srgbClr val="000000"/>
                          </a:solidFill>
                          <a:latin typeface="Arial"/>
                          <a:cs typeface="Arial"/>
                        </a:rPr>
                        <a:t>consequence</a:t>
                      </a:r>
                      <a:r>
                        <a:rPr lang="en-US" b="1" spc="-50" dirty="0">
                          <a:solidFill>
                            <a:srgbClr val="000000"/>
                          </a:solidFill>
                          <a:latin typeface="Arial"/>
                          <a:cs typeface="Arial"/>
                        </a:rPr>
                        <a:t>)</a:t>
                      </a:r>
                    </a:p>
                  </a:txBody>
                  <a:tcPr>
                    <a:solidFill>
                      <a:srgbClr val="BCE126"/>
                    </a:solidFill>
                  </a:tcPr>
                </a:tc>
                <a:tc>
                  <a:txBody>
                    <a:bodyPr/>
                    <a:lstStyle/>
                    <a:p>
                      <a:r>
                        <a:rPr lang="en-US" spc="-50" dirty="0">
                          <a:latin typeface="Arial"/>
                          <a:cs typeface="Arial"/>
                        </a:rPr>
                        <a:t>Hasil dari suatu peristiwa yang memengaruhi sasaran</a:t>
                      </a:r>
                    </a:p>
                  </a:txBody>
                  <a:tcPr/>
                </a:tc>
                <a:extLst>
                  <a:ext uri="{0D108BD9-81ED-4DB2-BD59-A6C34878D82A}">
                    <a16:rowId xmlns:a16="http://schemas.microsoft.com/office/drawing/2014/main" val="10005"/>
                  </a:ext>
                </a:extLst>
              </a:tr>
            </a:tbl>
          </a:graphicData>
        </a:graphic>
      </p:graphicFrame>
      <p:sp>
        <p:nvSpPr>
          <p:cNvPr id="6" name="TextBox 5"/>
          <p:cNvSpPr txBox="1"/>
          <p:nvPr/>
        </p:nvSpPr>
        <p:spPr>
          <a:xfrm>
            <a:off x="0" y="6486505"/>
            <a:ext cx="5181600" cy="276999"/>
          </a:xfrm>
          <a:prstGeom prst="rect">
            <a:avLst/>
          </a:prstGeom>
          <a:noFill/>
        </p:spPr>
        <p:txBody>
          <a:bodyPr wrap="square" rtlCol="0">
            <a:spAutoFit/>
          </a:bodyPr>
          <a:lstStyle/>
          <a:p>
            <a:r>
              <a:rPr lang="en-US" sz="1200" dirty="0">
                <a:solidFill>
                  <a:schemeClr val="bg1"/>
                </a:solidFill>
                <a:latin typeface="Arial"/>
                <a:cs typeface="Arial"/>
              </a:rPr>
              <a:t>Sumber: Terjemahan bebas dari  IEC/ISO Guide 73:2009</a:t>
            </a:r>
          </a:p>
        </p:txBody>
      </p:sp>
    </p:spTree>
    <p:extLst>
      <p:ext uri="{BB962C8B-B14F-4D97-AF65-F5344CB8AC3E}">
        <p14:creationId xmlns:p14="http://schemas.microsoft.com/office/powerpoint/2010/main" val="2974553335"/>
      </p:ext>
    </p:extLst>
  </p:cSld>
  <p:clrMapOvr>
    <a:masterClrMapping/>
  </p:clrMapOvr>
  <p:transition>
    <p:cove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Arial" charset="0"/>
                <a:cs typeface="Arial" charset="0"/>
              </a:rPr>
              <a:t>Beberapa definisi</a:t>
            </a:r>
          </a:p>
        </p:txBody>
      </p:sp>
      <p:sp>
        <p:nvSpPr>
          <p:cNvPr id="4" name="Slide Number Placeholder 3"/>
          <p:cNvSpPr>
            <a:spLocks noGrp="1"/>
          </p:cNvSpPr>
          <p:nvPr>
            <p:ph type="sldNum" sz="quarter" idx="12"/>
          </p:nvPr>
        </p:nvSpPr>
        <p:spPr/>
        <p:txBody>
          <a:bodyPr/>
          <a:lstStyle/>
          <a:p>
            <a:fld id="{51A2A3F6-D882-4108-8115-9FD713D7B423}" type="slidenum">
              <a:rPr lang="en-US" smtClean="0">
                <a:latin typeface="Arial" charset="0"/>
                <a:ea typeface="Arial" charset="0"/>
                <a:cs typeface="Arial" charset="0"/>
              </a:rPr>
              <a:pPr/>
              <a:t>113</a:t>
            </a:fld>
            <a:endParaRPr lang="en-US" dirty="0">
              <a:latin typeface="Arial" charset="0"/>
              <a:ea typeface="Arial" charset="0"/>
              <a:cs typeface="Arial" charset="0"/>
            </a:endParaRPr>
          </a:p>
        </p:txBody>
      </p:sp>
      <p:graphicFrame>
        <p:nvGraphicFramePr>
          <p:cNvPr id="5" name="Table 4"/>
          <p:cNvGraphicFramePr>
            <a:graphicFrameLocks noGrp="1"/>
          </p:cNvGraphicFramePr>
          <p:nvPr>
            <p:extLst/>
          </p:nvPr>
        </p:nvGraphicFramePr>
        <p:xfrm>
          <a:off x="457200" y="1631950"/>
          <a:ext cx="8229600" cy="4724400"/>
        </p:xfrm>
        <a:graphic>
          <a:graphicData uri="http://schemas.openxmlformats.org/drawingml/2006/table">
            <a:tbl>
              <a:tblPr firstRow="1" bandRow="1">
                <a:tableStyleId>{5940675A-B579-460E-94D1-54222C63F5DA}</a:tableStyleId>
              </a:tblPr>
              <a:tblGrid>
                <a:gridCol w="2444435">
                  <a:extLst>
                    <a:ext uri="{9D8B030D-6E8A-4147-A177-3AD203B41FA5}">
                      <a16:colId xmlns:a16="http://schemas.microsoft.com/office/drawing/2014/main" val="20000"/>
                    </a:ext>
                  </a:extLst>
                </a:gridCol>
                <a:gridCol w="5785165">
                  <a:extLst>
                    <a:ext uri="{9D8B030D-6E8A-4147-A177-3AD203B41FA5}">
                      <a16:colId xmlns:a16="http://schemas.microsoft.com/office/drawing/2014/main" val="20001"/>
                    </a:ext>
                  </a:extLst>
                </a:gridCol>
              </a:tblGrid>
              <a:tr h="370840">
                <a:tc>
                  <a:txBody>
                    <a:bodyPr/>
                    <a:lstStyle/>
                    <a:p>
                      <a:r>
                        <a:rPr lang="en-US" b="1" spc="-50" dirty="0">
                          <a:solidFill>
                            <a:srgbClr val="000000"/>
                          </a:solidFill>
                          <a:latin typeface="Arial"/>
                          <a:cs typeface="Arial"/>
                        </a:rPr>
                        <a:t>Tingkat risiko (</a:t>
                      </a:r>
                      <a:r>
                        <a:rPr lang="en-US" b="1" i="1" spc="-50" dirty="0">
                          <a:solidFill>
                            <a:srgbClr val="000000"/>
                          </a:solidFill>
                          <a:latin typeface="Arial"/>
                          <a:cs typeface="Arial"/>
                        </a:rPr>
                        <a:t>level</a:t>
                      </a:r>
                      <a:r>
                        <a:rPr lang="en-US" b="1" spc="-50" dirty="0">
                          <a:solidFill>
                            <a:srgbClr val="000000"/>
                          </a:solidFill>
                          <a:latin typeface="Arial"/>
                          <a:cs typeface="Arial"/>
                        </a:rPr>
                        <a:t> </a:t>
                      </a:r>
                      <a:r>
                        <a:rPr lang="en-US" b="1" i="1" spc="-50" dirty="0">
                          <a:solidFill>
                            <a:srgbClr val="000000"/>
                          </a:solidFill>
                          <a:latin typeface="Arial"/>
                          <a:cs typeface="Arial"/>
                        </a:rPr>
                        <a:t>of</a:t>
                      </a:r>
                      <a:r>
                        <a:rPr lang="en-US" b="1" spc="-50" dirty="0">
                          <a:solidFill>
                            <a:srgbClr val="000000"/>
                          </a:solidFill>
                          <a:latin typeface="Arial"/>
                          <a:cs typeface="Arial"/>
                        </a:rPr>
                        <a:t> </a:t>
                      </a:r>
                      <a:r>
                        <a:rPr lang="en-US" b="1" i="1" spc="-50" dirty="0">
                          <a:solidFill>
                            <a:srgbClr val="000000"/>
                          </a:solidFill>
                          <a:latin typeface="Arial"/>
                          <a:cs typeface="Arial"/>
                        </a:rPr>
                        <a:t>risk / risk rating</a:t>
                      </a:r>
                      <a:r>
                        <a:rPr lang="en-US" b="1" spc="-50" dirty="0">
                          <a:solidFill>
                            <a:srgbClr val="000000"/>
                          </a:solidFill>
                          <a:latin typeface="Arial"/>
                          <a:cs typeface="Arial"/>
                        </a:rPr>
                        <a:t>)</a:t>
                      </a:r>
                    </a:p>
                  </a:txBody>
                  <a:tcPr>
                    <a:solidFill>
                      <a:srgbClr val="BCE126"/>
                    </a:solidFill>
                  </a:tcPr>
                </a:tc>
                <a:tc>
                  <a:txBody>
                    <a:bodyPr/>
                    <a:lstStyle/>
                    <a:p>
                      <a:r>
                        <a:rPr lang="en-US" spc="-50" dirty="0">
                          <a:latin typeface="Arial"/>
                          <a:cs typeface="Arial"/>
                        </a:rPr>
                        <a:t>Ukuran besar suatu risiko atau beberapa risiko yang dinyatakan dalam kombinasi dari dampak dan kemungkinannya</a:t>
                      </a:r>
                    </a:p>
                  </a:txBody>
                  <a:tcPr/>
                </a:tc>
                <a:extLst>
                  <a:ext uri="{0D108BD9-81ED-4DB2-BD59-A6C34878D82A}">
                    <a16:rowId xmlns:a16="http://schemas.microsoft.com/office/drawing/2014/main" val="10000"/>
                  </a:ext>
                </a:extLst>
              </a:tr>
              <a:tr h="370840">
                <a:tc>
                  <a:txBody>
                    <a:bodyPr/>
                    <a:lstStyle/>
                    <a:p>
                      <a:r>
                        <a:rPr lang="en-US" sz="2000" b="1" spc="-50" dirty="0">
                          <a:solidFill>
                            <a:srgbClr val="000000"/>
                          </a:solidFill>
                          <a:latin typeface="Arial"/>
                          <a:cs typeface="Arial"/>
                        </a:rPr>
                        <a:t>Perlakuan risiko (</a:t>
                      </a:r>
                      <a:r>
                        <a:rPr lang="en-US" sz="2000" b="1" i="1" spc="-50" dirty="0">
                          <a:solidFill>
                            <a:srgbClr val="000000"/>
                          </a:solidFill>
                          <a:latin typeface="Arial"/>
                          <a:cs typeface="Arial"/>
                        </a:rPr>
                        <a:t>risk</a:t>
                      </a:r>
                      <a:r>
                        <a:rPr lang="en-US" sz="2000" b="1" spc="-50" baseline="0" dirty="0">
                          <a:solidFill>
                            <a:srgbClr val="000000"/>
                          </a:solidFill>
                          <a:latin typeface="Arial"/>
                          <a:cs typeface="Arial"/>
                        </a:rPr>
                        <a:t> </a:t>
                      </a:r>
                      <a:r>
                        <a:rPr lang="en-US" sz="2000" b="1" i="1" spc="-50" baseline="0" dirty="0">
                          <a:solidFill>
                            <a:srgbClr val="000000"/>
                          </a:solidFill>
                          <a:latin typeface="Arial"/>
                          <a:cs typeface="Arial"/>
                        </a:rPr>
                        <a:t>treatment</a:t>
                      </a:r>
                      <a:r>
                        <a:rPr lang="en-US" sz="2000" b="1" spc="-50" baseline="0" dirty="0">
                          <a:solidFill>
                            <a:srgbClr val="000000"/>
                          </a:solidFill>
                          <a:latin typeface="Arial"/>
                          <a:cs typeface="Arial"/>
                        </a:rPr>
                        <a:t>)</a:t>
                      </a:r>
                      <a:endParaRPr lang="en-US" sz="2000" b="1" spc="-50" dirty="0">
                        <a:solidFill>
                          <a:srgbClr val="000000"/>
                        </a:solidFill>
                        <a:latin typeface="Arial"/>
                        <a:cs typeface="Arial"/>
                      </a:endParaRPr>
                    </a:p>
                  </a:txBody>
                  <a:tcPr>
                    <a:solidFill>
                      <a:srgbClr val="BCE126"/>
                    </a:solidFill>
                  </a:tcPr>
                </a:tc>
                <a:tc>
                  <a:txBody>
                    <a:bodyPr/>
                    <a:lstStyle/>
                    <a:p>
                      <a:r>
                        <a:rPr lang="en-US" spc="-50" dirty="0">
                          <a:latin typeface="Arial"/>
                          <a:cs typeface="Arial"/>
                        </a:rPr>
                        <a:t>Proses untuk mengubah risiko </a:t>
                      </a:r>
                    </a:p>
                  </a:txBody>
                  <a:tcPr/>
                </a:tc>
                <a:extLst>
                  <a:ext uri="{0D108BD9-81ED-4DB2-BD59-A6C34878D82A}">
                    <a16:rowId xmlns:a16="http://schemas.microsoft.com/office/drawing/2014/main" val="10001"/>
                  </a:ext>
                </a:extLst>
              </a:tr>
              <a:tr h="370840">
                <a:tc>
                  <a:txBody>
                    <a:bodyPr/>
                    <a:lstStyle/>
                    <a:p>
                      <a:r>
                        <a:rPr lang="en-US" b="1" spc="-50" dirty="0">
                          <a:solidFill>
                            <a:srgbClr val="000000"/>
                          </a:solidFill>
                          <a:latin typeface="Arial"/>
                          <a:cs typeface="Arial"/>
                        </a:rPr>
                        <a:t>Pengendalian (</a:t>
                      </a:r>
                      <a:r>
                        <a:rPr lang="en-US" b="1" i="1" spc="-50" dirty="0">
                          <a:solidFill>
                            <a:srgbClr val="000000"/>
                          </a:solidFill>
                          <a:latin typeface="Arial"/>
                          <a:cs typeface="Arial"/>
                        </a:rPr>
                        <a:t>control</a:t>
                      </a:r>
                      <a:r>
                        <a:rPr lang="en-US" b="1" spc="-50" dirty="0">
                          <a:solidFill>
                            <a:srgbClr val="000000"/>
                          </a:solidFill>
                          <a:latin typeface="Arial"/>
                          <a:cs typeface="Arial"/>
                        </a:rPr>
                        <a:t>)</a:t>
                      </a:r>
                    </a:p>
                  </a:txBody>
                  <a:tcPr>
                    <a:solidFill>
                      <a:srgbClr val="BCE126"/>
                    </a:solidFill>
                  </a:tcPr>
                </a:tc>
                <a:tc>
                  <a:txBody>
                    <a:bodyPr/>
                    <a:lstStyle/>
                    <a:p>
                      <a:r>
                        <a:rPr lang="en-US" spc="-50" dirty="0">
                          <a:latin typeface="Arial"/>
                          <a:cs typeface="Arial"/>
                        </a:rPr>
                        <a:t>Upaya untuk mengubah risiko</a:t>
                      </a:r>
                    </a:p>
                  </a:txBody>
                  <a:tcPr/>
                </a:tc>
                <a:extLst>
                  <a:ext uri="{0D108BD9-81ED-4DB2-BD59-A6C34878D82A}">
                    <a16:rowId xmlns:a16="http://schemas.microsoft.com/office/drawing/2014/main" val="10002"/>
                  </a:ext>
                </a:extLst>
              </a:tr>
              <a:tr h="370840">
                <a:tc>
                  <a:txBody>
                    <a:bodyPr/>
                    <a:lstStyle/>
                    <a:p>
                      <a:r>
                        <a:rPr lang="en-US" b="1" spc="-50" dirty="0">
                          <a:solidFill>
                            <a:srgbClr val="000000"/>
                          </a:solidFill>
                          <a:latin typeface="Arial"/>
                          <a:cs typeface="Arial"/>
                        </a:rPr>
                        <a:t>Toleransi risiko (</a:t>
                      </a:r>
                      <a:r>
                        <a:rPr lang="en-US" b="1" i="1" spc="-50" dirty="0">
                          <a:solidFill>
                            <a:srgbClr val="000000"/>
                          </a:solidFill>
                          <a:latin typeface="Arial"/>
                          <a:cs typeface="Arial"/>
                        </a:rPr>
                        <a:t>risk</a:t>
                      </a:r>
                      <a:r>
                        <a:rPr lang="en-US" b="1" spc="-50" dirty="0">
                          <a:solidFill>
                            <a:srgbClr val="000000"/>
                          </a:solidFill>
                          <a:latin typeface="Arial"/>
                          <a:cs typeface="Arial"/>
                        </a:rPr>
                        <a:t> </a:t>
                      </a:r>
                      <a:r>
                        <a:rPr lang="en-US" b="1" i="1" spc="-50" dirty="0">
                          <a:solidFill>
                            <a:srgbClr val="000000"/>
                          </a:solidFill>
                          <a:latin typeface="Arial"/>
                          <a:cs typeface="Arial"/>
                        </a:rPr>
                        <a:t>tolerance</a:t>
                      </a:r>
                      <a:r>
                        <a:rPr lang="en-US" b="1" spc="-50" dirty="0">
                          <a:solidFill>
                            <a:srgbClr val="000000"/>
                          </a:solidFill>
                          <a:latin typeface="Arial"/>
                          <a:cs typeface="Arial"/>
                        </a:rPr>
                        <a:t>)</a:t>
                      </a:r>
                    </a:p>
                  </a:txBody>
                  <a:tcPr>
                    <a:solidFill>
                      <a:srgbClr val="BCE126"/>
                    </a:solidFill>
                  </a:tcPr>
                </a:tc>
                <a:tc>
                  <a:txBody>
                    <a:bodyPr/>
                    <a:lstStyle/>
                    <a:p>
                      <a:r>
                        <a:rPr lang="en-US" spc="-50" dirty="0">
                          <a:latin typeface="Arial"/>
                          <a:cs typeface="Arial"/>
                        </a:rPr>
                        <a:t>Kesiapan organisasi atau pemangku kepentingan untuk menanggung risiko setelah perlakuan risiko  dalam upaya mencapai sasaran.</a:t>
                      </a:r>
                    </a:p>
                  </a:txBody>
                  <a:tcPr/>
                </a:tc>
                <a:extLst>
                  <a:ext uri="{0D108BD9-81ED-4DB2-BD59-A6C34878D82A}">
                    <a16:rowId xmlns:a16="http://schemas.microsoft.com/office/drawing/2014/main" val="10003"/>
                  </a:ext>
                </a:extLst>
              </a:tr>
              <a:tr h="370840">
                <a:tc>
                  <a:txBody>
                    <a:bodyPr/>
                    <a:lstStyle/>
                    <a:p>
                      <a:r>
                        <a:rPr lang="en-US" b="1" spc="-50" dirty="0">
                          <a:solidFill>
                            <a:srgbClr val="000000"/>
                          </a:solidFill>
                          <a:latin typeface="Arial"/>
                          <a:cs typeface="Arial"/>
                        </a:rPr>
                        <a:t>Penerimaan risiko (</a:t>
                      </a:r>
                      <a:r>
                        <a:rPr lang="en-US" b="1" i="1" spc="-50" dirty="0">
                          <a:solidFill>
                            <a:srgbClr val="000000"/>
                          </a:solidFill>
                          <a:latin typeface="Arial"/>
                          <a:cs typeface="Arial"/>
                        </a:rPr>
                        <a:t>risk</a:t>
                      </a:r>
                      <a:r>
                        <a:rPr lang="en-US" b="1" spc="-50" dirty="0">
                          <a:solidFill>
                            <a:srgbClr val="000000"/>
                          </a:solidFill>
                          <a:latin typeface="Arial"/>
                          <a:cs typeface="Arial"/>
                        </a:rPr>
                        <a:t> </a:t>
                      </a:r>
                      <a:r>
                        <a:rPr lang="en-US" b="1" i="1" spc="-50" dirty="0">
                          <a:solidFill>
                            <a:srgbClr val="000000"/>
                          </a:solidFill>
                          <a:latin typeface="Arial"/>
                          <a:cs typeface="Arial"/>
                        </a:rPr>
                        <a:t>acceptance</a:t>
                      </a:r>
                      <a:r>
                        <a:rPr lang="en-US" b="1" spc="-50" dirty="0">
                          <a:solidFill>
                            <a:srgbClr val="000000"/>
                          </a:solidFill>
                          <a:latin typeface="Arial"/>
                          <a:cs typeface="Arial"/>
                        </a:rPr>
                        <a:t>)</a:t>
                      </a:r>
                    </a:p>
                  </a:txBody>
                  <a:tcPr>
                    <a:solidFill>
                      <a:srgbClr val="BCE126"/>
                    </a:solidFill>
                  </a:tcPr>
                </a:tc>
                <a:tc>
                  <a:txBody>
                    <a:bodyPr/>
                    <a:lstStyle/>
                    <a:p>
                      <a:r>
                        <a:rPr lang="en-US" spc="-50" dirty="0">
                          <a:latin typeface="Arial"/>
                          <a:cs typeface="Arial"/>
                        </a:rPr>
                        <a:t>Keputusan yang matang untuk menerima suatu risiko tertentu.</a:t>
                      </a:r>
                    </a:p>
                  </a:txBody>
                  <a:tcPr/>
                </a:tc>
                <a:extLst>
                  <a:ext uri="{0D108BD9-81ED-4DB2-BD59-A6C34878D82A}">
                    <a16:rowId xmlns:a16="http://schemas.microsoft.com/office/drawing/2014/main" val="10004"/>
                  </a:ext>
                </a:extLst>
              </a:tr>
              <a:tr h="370840">
                <a:tc>
                  <a:txBody>
                    <a:bodyPr/>
                    <a:lstStyle/>
                    <a:p>
                      <a:r>
                        <a:rPr lang="en-US" b="1" spc="-50" dirty="0">
                          <a:solidFill>
                            <a:srgbClr val="000000"/>
                          </a:solidFill>
                          <a:latin typeface="Arial"/>
                          <a:cs typeface="Arial"/>
                        </a:rPr>
                        <a:t>Manajemen risiko (</a:t>
                      </a:r>
                      <a:r>
                        <a:rPr lang="en-US" b="1" i="1" spc="-50" dirty="0">
                          <a:solidFill>
                            <a:srgbClr val="000000"/>
                          </a:solidFill>
                          <a:latin typeface="Arial"/>
                          <a:cs typeface="Arial"/>
                        </a:rPr>
                        <a:t>risk management</a:t>
                      </a:r>
                      <a:r>
                        <a:rPr lang="en-US" b="1" i="0" spc="-50" dirty="0">
                          <a:solidFill>
                            <a:srgbClr val="000000"/>
                          </a:solidFill>
                          <a:latin typeface="Arial"/>
                          <a:cs typeface="Arial"/>
                        </a:rPr>
                        <a:t>)</a:t>
                      </a:r>
                      <a:endParaRPr lang="en-US" b="1" spc="-50" dirty="0">
                        <a:solidFill>
                          <a:srgbClr val="000000"/>
                        </a:solidFill>
                        <a:latin typeface="Arial"/>
                        <a:cs typeface="Arial"/>
                      </a:endParaRPr>
                    </a:p>
                  </a:txBody>
                  <a:tcPr>
                    <a:solidFill>
                      <a:srgbClr val="BCE126"/>
                    </a:solidFill>
                  </a:tcPr>
                </a:tc>
                <a:tc>
                  <a:txBody>
                    <a:bodyPr/>
                    <a:lstStyle/>
                    <a:p>
                      <a:r>
                        <a:rPr lang="en-US" spc="-50" dirty="0">
                          <a:latin typeface="Arial"/>
                          <a:cs typeface="Arial"/>
                        </a:rPr>
                        <a:t>Semua aktivitas organisasi yang terkoordinasi dan diarahkan serta dikendalikan terkait dengan pengelolaan risiko</a:t>
                      </a:r>
                    </a:p>
                  </a:txBody>
                  <a:tcPr/>
                </a:tc>
                <a:extLst>
                  <a:ext uri="{0D108BD9-81ED-4DB2-BD59-A6C34878D82A}">
                    <a16:rowId xmlns:a16="http://schemas.microsoft.com/office/drawing/2014/main" val="10005"/>
                  </a:ext>
                </a:extLst>
              </a:tr>
            </a:tbl>
          </a:graphicData>
        </a:graphic>
      </p:graphicFrame>
      <p:sp>
        <p:nvSpPr>
          <p:cNvPr id="6" name="TextBox 5"/>
          <p:cNvSpPr txBox="1"/>
          <p:nvPr/>
        </p:nvSpPr>
        <p:spPr>
          <a:xfrm>
            <a:off x="26670" y="6444476"/>
            <a:ext cx="5181600" cy="276999"/>
          </a:xfrm>
          <a:prstGeom prst="rect">
            <a:avLst/>
          </a:prstGeom>
          <a:noFill/>
        </p:spPr>
        <p:txBody>
          <a:bodyPr wrap="square" rtlCol="0">
            <a:spAutoFit/>
          </a:bodyPr>
          <a:lstStyle/>
          <a:p>
            <a:r>
              <a:rPr lang="en-US" sz="1200" dirty="0">
                <a:solidFill>
                  <a:schemeClr val="bg1"/>
                </a:solidFill>
                <a:latin typeface="Arial" charset="0"/>
                <a:ea typeface="Arial" charset="0"/>
                <a:cs typeface="Arial" charset="0"/>
              </a:rPr>
              <a:t>Sumber: Terjemahan bebas dari  IEC/ISO Guide 73:2009</a:t>
            </a:r>
          </a:p>
        </p:txBody>
      </p:sp>
    </p:spTree>
    <p:extLst>
      <p:ext uri="{BB962C8B-B14F-4D97-AF65-F5344CB8AC3E}">
        <p14:creationId xmlns:p14="http://schemas.microsoft.com/office/powerpoint/2010/main" val="3545254672"/>
      </p:ext>
    </p:extLst>
  </p:cSld>
  <p:clrMapOvr>
    <a:masterClrMapping/>
  </p:clrMapOvr>
  <p:transition>
    <p:cover/>
  </p:transition>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514600"/>
            <a:ext cx="7696200" cy="2365410"/>
          </a:xfrm>
        </p:spPr>
        <p:txBody>
          <a:bodyPr>
            <a:normAutofit/>
          </a:bodyPr>
          <a:lstStyle/>
          <a:p>
            <a:r>
              <a:rPr lang="en-US" sz="6000" dirty="0" err="1">
                <a:solidFill>
                  <a:schemeClr val="bg1"/>
                </a:solidFill>
              </a:rPr>
              <a:t>Terima</a:t>
            </a:r>
            <a:r>
              <a:rPr lang="en-US" sz="6000" dirty="0">
                <a:solidFill>
                  <a:schemeClr val="bg1"/>
                </a:solidFill>
              </a:rPr>
              <a:t> Kasih</a:t>
            </a:r>
          </a:p>
        </p:txBody>
      </p:sp>
      <p:sp>
        <p:nvSpPr>
          <p:cNvPr id="4" name="Slide Number Placeholder 3"/>
          <p:cNvSpPr>
            <a:spLocks noGrp="1"/>
          </p:cNvSpPr>
          <p:nvPr>
            <p:ph type="sldNum" sz="quarter" idx="12"/>
          </p:nvPr>
        </p:nvSpPr>
        <p:spPr>
          <a:xfrm>
            <a:off x="701040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90590B-1480-4409-A097-C4475AB35F63}" type="slidenum">
              <a:rPr kumimoji="0" lang="en-US" sz="1200" b="1" i="0" u="none" strike="noStrike" kern="1200" cap="none" spc="-50" normalizeH="0" baseline="0" noProof="0" smtClean="0">
                <a:ln>
                  <a:noFill/>
                </a:ln>
                <a:solidFill>
                  <a:prstClr val="white"/>
                </a:solidFill>
                <a:effectLst/>
                <a:uLnTx/>
                <a:uFillTx/>
                <a:latin typeface="Helvetica Neue Light" pitchFamily="2" charset="2"/>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1" i="0" u="none" strike="noStrike" kern="1200" cap="none" spc="-50" normalizeH="0" baseline="0" noProof="0" dirty="0">
              <a:ln>
                <a:noFill/>
              </a:ln>
              <a:solidFill>
                <a:prstClr val="white"/>
              </a:solidFill>
              <a:effectLst/>
              <a:uLnTx/>
              <a:uFillTx/>
              <a:latin typeface="Helvetica Neue Light" pitchFamily="2" charset="2"/>
            </a:endParaRPr>
          </a:p>
        </p:txBody>
      </p:sp>
    </p:spTree>
    <p:extLst>
      <p:ext uri="{BB962C8B-B14F-4D97-AF65-F5344CB8AC3E}">
        <p14:creationId xmlns:p14="http://schemas.microsoft.com/office/powerpoint/2010/main" val="69276626"/>
      </p:ext>
    </p:extLst>
  </p:cSld>
  <p:clrMapOvr>
    <a:masterClrMapping/>
  </p:clrMapOvr>
  <p:transition>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44561" y="533400"/>
            <a:ext cx="6656439" cy="990600"/>
          </a:xfrm>
        </p:spPr>
        <p:txBody>
          <a:bodyPr/>
          <a:lstStyle/>
          <a:p>
            <a:r>
              <a:rPr lang="en-US" sz="2800" dirty="0"/>
              <a:t>Siapakah pemilik risiko itu?</a:t>
            </a:r>
          </a:p>
        </p:txBody>
      </p:sp>
      <p:sp>
        <p:nvSpPr>
          <p:cNvPr id="4" name="Slide Number Placeholder 3"/>
          <p:cNvSpPr>
            <a:spLocks noGrp="1"/>
          </p:cNvSpPr>
          <p:nvPr>
            <p:ph type="sldNum" sz="quarter" idx="12"/>
          </p:nvPr>
        </p:nvSpPr>
        <p:spPr/>
        <p:txBody>
          <a:bodyPr/>
          <a:lstStyle/>
          <a:p>
            <a:fld id="{51A2A3F6-D882-4108-8115-9FD713D7B423}" type="slidenum">
              <a:rPr lang="en-US" smtClean="0">
                <a:latin typeface="Arial" panose="020B0604020202020204" pitchFamily="34" charset="0"/>
                <a:cs typeface="Arial" panose="020B0604020202020204" pitchFamily="34" charset="0"/>
              </a:rPr>
              <a:pPr/>
              <a:t>12</a:t>
            </a:fld>
            <a:endParaRPr lang="en-US" dirty="0">
              <a:latin typeface="Arial" panose="020B0604020202020204" pitchFamily="34" charset="0"/>
              <a:cs typeface="Arial" panose="020B0604020202020204" pitchFamily="34" charset="0"/>
            </a:endParaRPr>
          </a:p>
        </p:txBody>
      </p:sp>
      <p:sp>
        <p:nvSpPr>
          <p:cNvPr id="7" name="Rectangle 2"/>
          <p:cNvSpPr txBox="1">
            <a:spLocks noChangeArrowheads="1"/>
          </p:cNvSpPr>
          <p:nvPr/>
        </p:nvSpPr>
        <p:spPr>
          <a:xfrm>
            <a:off x="358775" y="1425575"/>
            <a:ext cx="8440738" cy="403225"/>
          </a:xfrm>
          <a:prstGeom prst="rect">
            <a:avLst/>
          </a:prstGeom>
          <a:noFill/>
        </p:spPr>
        <p:txBody>
          <a:bodyPr vert="horz" lIns="91440" tIns="45720" rIns="91440" bIns="45720" rtlCol="0" anchor="ctr">
            <a:noAutofit/>
          </a:bodyPr>
          <a:lstStyle>
            <a:lvl1pPr algn="r" defTabSz="914400" rtl="0" eaLnBrk="1" latinLnBrk="0" hangingPunct="1">
              <a:spcBef>
                <a:spcPct val="0"/>
              </a:spcBef>
              <a:buNone/>
              <a:defRPr sz="3600" kern="1200">
                <a:solidFill>
                  <a:schemeClr val="bg1"/>
                </a:solidFill>
                <a:latin typeface="Arial Unicode MS" pitchFamily="34" charset="-128"/>
                <a:ea typeface="Arial Unicode MS" pitchFamily="34" charset="-128"/>
                <a:cs typeface="Arial Unicode MS" pitchFamily="34" charset="-128"/>
              </a:defRPr>
            </a:lvl1pPr>
          </a:lstStyle>
          <a:p>
            <a:pPr marL="457200" indent="-457200" algn="l"/>
            <a:r>
              <a:rPr lang="en-AU" sz="1600" dirty="0">
                <a:solidFill>
                  <a:schemeClr val="tx1"/>
                </a:solidFill>
                <a:latin typeface="Arial" panose="020B0604020202020204" pitchFamily="34" charset="0"/>
                <a:ea typeface="Helvetica Neue Light" pitchFamily="2" charset="2"/>
                <a:cs typeface="Arial" panose="020B0604020202020204" pitchFamily="34" charset="0"/>
              </a:rPr>
              <a:t>Tingkat </a:t>
            </a:r>
            <a:r>
              <a:rPr lang="en-AU" sz="1600" dirty="0" err="1">
                <a:solidFill>
                  <a:schemeClr val="tx1"/>
                </a:solidFill>
                <a:latin typeface="Arial" panose="020B0604020202020204" pitchFamily="34" charset="0"/>
                <a:ea typeface="Helvetica Neue Light" pitchFamily="2" charset="2"/>
                <a:cs typeface="Arial" panose="020B0604020202020204" pitchFamily="34" charset="0"/>
              </a:rPr>
              <a:t>berbeda</a:t>
            </a:r>
            <a:r>
              <a:rPr lang="en-AU" sz="1600" dirty="0">
                <a:solidFill>
                  <a:schemeClr val="tx1"/>
                </a:solidFill>
                <a:latin typeface="Arial" panose="020B0604020202020204" pitchFamily="34" charset="0"/>
                <a:ea typeface="Helvetica Neue Light" pitchFamily="2" charset="2"/>
                <a:cs typeface="Arial" panose="020B0604020202020204" pitchFamily="34" charset="0"/>
              </a:rPr>
              <a:t> </a:t>
            </a:r>
            <a:r>
              <a:rPr lang="en-AU" sz="1600" dirty="0" err="1">
                <a:solidFill>
                  <a:schemeClr val="tx1"/>
                </a:solidFill>
                <a:latin typeface="Arial" panose="020B0604020202020204" pitchFamily="34" charset="0"/>
                <a:ea typeface="Helvetica Neue Light" pitchFamily="2" charset="2"/>
                <a:cs typeface="Arial" panose="020B0604020202020204" pitchFamily="34" charset="0"/>
              </a:rPr>
              <a:t>memiliki</a:t>
            </a:r>
            <a:r>
              <a:rPr lang="en-AU" sz="1600" dirty="0">
                <a:solidFill>
                  <a:schemeClr val="tx1"/>
                </a:solidFill>
                <a:latin typeface="Arial" panose="020B0604020202020204" pitchFamily="34" charset="0"/>
                <a:ea typeface="Helvetica Neue Light" pitchFamily="2" charset="2"/>
                <a:cs typeface="Arial" panose="020B0604020202020204" pitchFamily="34" charset="0"/>
              </a:rPr>
              <a:t> </a:t>
            </a:r>
            <a:r>
              <a:rPr lang="en-AU" sz="1600" dirty="0" err="1">
                <a:solidFill>
                  <a:schemeClr val="tx1"/>
                </a:solidFill>
                <a:latin typeface="Arial" panose="020B0604020202020204" pitchFamily="34" charset="0"/>
                <a:ea typeface="Helvetica Neue Light" pitchFamily="2" charset="2"/>
                <a:cs typeface="Arial" panose="020B0604020202020204" pitchFamily="34" charset="0"/>
              </a:rPr>
              <a:t>jenis</a:t>
            </a:r>
            <a:r>
              <a:rPr lang="en-AU" sz="1600" dirty="0">
                <a:solidFill>
                  <a:schemeClr val="tx1"/>
                </a:solidFill>
                <a:latin typeface="Arial" panose="020B0604020202020204" pitchFamily="34" charset="0"/>
                <a:ea typeface="Helvetica Neue Light" pitchFamily="2" charset="2"/>
                <a:cs typeface="Arial" panose="020B0604020202020204" pitchFamily="34" charset="0"/>
              </a:rPr>
              <a:t> </a:t>
            </a:r>
            <a:r>
              <a:rPr lang="en-AU" sz="1600" dirty="0" err="1">
                <a:solidFill>
                  <a:schemeClr val="tx1"/>
                </a:solidFill>
                <a:latin typeface="Arial" panose="020B0604020202020204" pitchFamily="34" charset="0"/>
                <a:ea typeface="Helvetica Neue Light" pitchFamily="2" charset="2"/>
                <a:cs typeface="Arial" panose="020B0604020202020204" pitchFamily="34" charset="0"/>
              </a:rPr>
              <a:t>risiko</a:t>
            </a:r>
            <a:r>
              <a:rPr lang="en-AU" sz="1600" dirty="0">
                <a:solidFill>
                  <a:schemeClr val="tx1"/>
                </a:solidFill>
                <a:latin typeface="Arial" panose="020B0604020202020204" pitchFamily="34" charset="0"/>
                <a:ea typeface="Helvetica Neue Light" pitchFamily="2" charset="2"/>
                <a:cs typeface="Arial" panose="020B0604020202020204" pitchFamily="34" charset="0"/>
              </a:rPr>
              <a:t> yang </a:t>
            </a:r>
            <a:r>
              <a:rPr lang="en-AU" sz="1600" dirty="0" err="1">
                <a:solidFill>
                  <a:schemeClr val="tx1"/>
                </a:solidFill>
                <a:latin typeface="Arial" panose="020B0604020202020204" pitchFamily="34" charset="0"/>
                <a:ea typeface="Helvetica Neue Light" pitchFamily="2" charset="2"/>
                <a:cs typeface="Arial" panose="020B0604020202020204" pitchFamily="34" charset="0"/>
              </a:rPr>
              <a:t>berbeda</a:t>
            </a:r>
            <a:endParaRPr lang="en-AU" sz="1600" dirty="0">
              <a:solidFill>
                <a:schemeClr val="tx1"/>
              </a:solidFill>
              <a:latin typeface="Arial" panose="020B0604020202020204" pitchFamily="34" charset="0"/>
              <a:ea typeface="Helvetica Neue Light" pitchFamily="2" charset="2"/>
              <a:cs typeface="Arial" panose="020B0604020202020204" pitchFamily="34" charset="0"/>
            </a:endParaRPr>
          </a:p>
        </p:txBody>
      </p:sp>
      <p:sp>
        <p:nvSpPr>
          <p:cNvPr id="8" name="Text Box 173"/>
          <p:cNvSpPr txBox="1">
            <a:spLocks noChangeArrowheads="1"/>
          </p:cNvSpPr>
          <p:nvPr/>
        </p:nvSpPr>
        <p:spPr bwMode="auto">
          <a:xfrm>
            <a:off x="838200" y="3203575"/>
            <a:ext cx="1944687"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spcBef>
                <a:spcPct val="50000"/>
              </a:spcBef>
            </a:pPr>
            <a:r>
              <a:rPr lang="en-US" sz="1600" i="1" dirty="0">
                <a:solidFill>
                  <a:srgbClr val="BD9919"/>
                </a:solidFill>
                <a:ea typeface="Helvetica Neue Light" pitchFamily="2" charset="2"/>
              </a:rPr>
              <a:t>Risks ultimately should be filtered to the lowest level possible for ownership and mitigation</a:t>
            </a:r>
          </a:p>
        </p:txBody>
      </p:sp>
      <p:grpSp>
        <p:nvGrpSpPr>
          <p:cNvPr id="9" name="Group 262"/>
          <p:cNvGrpSpPr>
            <a:grpSpLocks/>
          </p:cNvGrpSpPr>
          <p:nvPr/>
        </p:nvGrpSpPr>
        <p:grpSpPr bwMode="auto">
          <a:xfrm>
            <a:off x="3802615" y="1981199"/>
            <a:ext cx="4611135" cy="3962401"/>
            <a:chOff x="2579" y="710"/>
            <a:chExt cx="3222" cy="3091"/>
          </a:xfrm>
        </p:grpSpPr>
        <p:sp>
          <p:nvSpPr>
            <p:cNvPr id="10" name="Text Box 169"/>
            <p:cNvSpPr txBox="1">
              <a:spLocks noChangeArrowheads="1"/>
            </p:cNvSpPr>
            <p:nvPr/>
          </p:nvSpPr>
          <p:spPr bwMode="auto">
            <a:xfrm>
              <a:off x="2579" y="802"/>
              <a:ext cx="122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r>
                <a:rPr lang="en-US" sz="1400" i="1" dirty="0">
                  <a:ea typeface="Helvetica Neue Light" pitchFamily="2" charset="2"/>
                </a:rPr>
                <a:t>Corporate Level</a:t>
              </a:r>
            </a:p>
          </p:txBody>
        </p:sp>
        <p:sp>
          <p:nvSpPr>
            <p:cNvPr id="11" name="Text Box 170"/>
            <p:cNvSpPr txBox="1">
              <a:spLocks noChangeArrowheads="1"/>
            </p:cNvSpPr>
            <p:nvPr/>
          </p:nvSpPr>
          <p:spPr bwMode="auto">
            <a:xfrm>
              <a:off x="2579" y="1595"/>
              <a:ext cx="122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r>
                <a:rPr lang="en-US" sz="1400" i="1" dirty="0">
                  <a:ea typeface="Helvetica Neue Light" pitchFamily="2" charset="2"/>
                </a:rPr>
                <a:t>Division Level</a:t>
              </a:r>
            </a:p>
          </p:txBody>
        </p:sp>
        <p:sp>
          <p:nvSpPr>
            <p:cNvPr id="12" name="Text Box 171"/>
            <p:cNvSpPr txBox="1">
              <a:spLocks noChangeArrowheads="1"/>
            </p:cNvSpPr>
            <p:nvPr/>
          </p:nvSpPr>
          <p:spPr bwMode="auto">
            <a:xfrm>
              <a:off x="2579" y="2338"/>
              <a:ext cx="122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r>
                <a:rPr lang="en-US" sz="1400" i="1" dirty="0">
                  <a:ea typeface="Helvetica Neue Light" pitchFamily="2" charset="2"/>
                </a:rPr>
                <a:t>Department Level</a:t>
              </a:r>
            </a:p>
          </p:txBody>
        </p:sp>
        <p:sp>
          <p:nvSpPr>
            <p:cNvPr id="13" name="Text Box 172"/>
            <p:cNvSpPr txBox="1">
              <a:spLocks noChangeArrowheads="1"/>
            </p:cNvSpPr>
            <p:nvPr/>
          </p:nvSpPr>
          <p:spPr bwMode="auto">
            <a:xfrm>
              <a:off x="2579" y="3081"/>
              <a:ext cx="122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r>
                <a:rPr lang="en-US" sz="1400" i="1" dirty="0">
                  <a:ea typeface="Helvetica Neue Light" pitchFamily="2" charset="2"/>
                </a:rPr>
                <a:t>Section Level</a:t>
              </a:r>
            </a:p>
          </p:txBody>
        </p:sp>
        <p:grpSp>
          <p:nvGrpSpPr>
            <p:cNvPr id="14" name="Group 30"/>
            <p:cNvGrpSpPr>
              <a:grpSpLocks/>
            </p:cNvGrpSpPr>
            <p:nvPr/>
          </p:nvGrpSpPr>
          <p:grpSpPr bwMode="auto">
            <a:xfrm>
              <a:off x="3217" y="3337"/>
              <a:ext cx="2584" cy="464"/>
              <a:chOff x="3121" y="3499"/>
              <a:chExt cx="2584" cy="464"/>
            </a:xfrm>
          </p:grpSpPr>
          <p:sp>
            <p:nvSpPr>
              <p:cNvPr id="151" name="Rectangle 31"/>
              <p:cNvSpPr>
                <a:spLocks noChangeArrowheads="1"/>
              </p:cNvSpPr>
              <p:nvPr/>
            </p:nvSpPr>
            <p:spPr bwMode="auto">
              <a:xfrm>
                <a:off x="3653" y="3915"/>
                <a:ext cx="2050" cy="47"/>
              </a:xfrm>
              <a:prstGeom prst="rect">
                <a:avLst/>
              </a:prstGeom>
              <a:solidFill>
                <a:schemeClr val="bg1"/>
              </a:solidFill>
              <a:ln w="9525">
                <a:solidFill>
                  <a:schemeClr val="tx1"/>
                </a:solidFill>
                <a:miter lim="800000"/>
                <a:headEnd/>
                <a:tailEnd/>
              </a:ln>
            </p:spPr>
            <p:txBody>
              <a:bodyPr wrap="none"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152" name="AutoShape 32"/>
              <p:cNvSpPr>
                <a:spLocks noChangeArrowheads="1"/>
              </p:cNvSpPr>
              <p:nvPr/>
            </p:nvSpPr>
            <p:spPr bwMode="auto">
              <a:xfrm flipV="1">
                <a:off x="3124" y="3499"/>
                <a:ext cx="2581" cy="416"/>
              </a:xfrm>
              <a:prstGeom prst="parallelogram">
                <a:avLst>
                  <a:gd name="adj" fmla="val 127993"/>
                </a:avLst>
              </a:prstGeom>
              <a:solidFill>
                <a:srgbClr val="666699"/>
              </a:solidFill>
              <a:ln w="9525">
                <a:solidFill>
                  <a:schemeClr val="tx1"/>
                </a:solidFill>
                <a:miter lim="800000"/>
                <a:headEnd/>
                <a:tailEnd/>
              </a:ln>
            </p:spPr>
            <p:txBody>
              <a:bodyPr rot="10800000" wrap="none"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153" name="Line 33"/>
              <p:cNvSpPr>
                <a:spLocks noChangeShapeType="1"/>
              </p:cNvSpPr>
              <p:nvPr/>
            </p:nvSpPr>
            <p:spPr bwMode="auto">
              <a:xfrm flipH="1">
                <a:off x="3121" y="3499"/>
                <a:ext cx="1" cy="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54" name="Line 34"/>
              <p:cNvSpPr>
                <a:spLocks noChangeShapeType="1"/>
              </p:cNvSpPr>
              <p:nvPr/>
            </p:nvSpPr>
            <p:spPr bwMode="auto">
              <a:xfrm>
                <a:off x="3123" y="3550"/>
                <a:ext cx="530" cy="4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55" name="AutoShape 35"/>
              <p:cNvSpPr>
                <a:spLocks noChangeArrowheads="1"/>
              </p:cNvSpPr>
              <p:nvPr/>
            </p:nvSpPr>
            <p:spPr bwMode="auto">
              <a:xfrm flipV="1">
                <a:off x="3376" y="3553"/>
                <a:ext cx="2065" cy="299"/>
              </a:xfrm>
              <a:prstGeom prst="parallelogram">
                <a:avLst>
                  <a:gd name="adj" fmla="val 127991"/>
                </a:avLst>
              </a:prstGeom>
              <a:solidFill>
                <a:schemeClr val="bg1"/>
              </a:solidFill>
              <a:ln w="9525">
                <a:solidFill>
                  <a:schemeClr val="tx1"/>
                </a:solidFill>
                <a:miter lim="800000"/>
                <a:headEnd/>
                <a:tailEnd/>
              </a:ln>
            </p:spPr>
            <p:txBody>
              <a:bodyPr rot="10800000" wrap="none"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156" name="Line 36"/>
              <p:cNvSpPr>
                <a:spLocks noChangeShapeType="1"/>
              </p:cNvSpPr>
              <p:nvPr/>
            </p:nvSpPr>
            <p:spPr bwMode="auto">
              <a:xfrm>
                <a:off x="3435" y="3553"/>
                <a:ext cx="388"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57" name="Line 37"/>
              <p:cNvSpPr>
                <a:spLocks noChangeShapeType="1"/>
              </p:cNvSpPr>
              <p:nvPr/>
            </p:nvSpPr>
            <p:spPr bwMode="auto">
              <a:xfrm>
                <a:off x="3497" y="3553"/>
                <a:ext cx="386"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58" name="Line 38"/>
              <p:cNvSpPr>
                <a:spLocks noChangeShapeType="1"/>
              </p:cNvSpPr>
              <p:nvPr/>
            </p:nvSpPr>
            <p:spPr bwMode="auto">
              <a:xfrm>
                <a:off x="3986" y="3553"/>
                <a:ext cx="388"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59" name="Line 39"/>
              <p:cNvSpPr>
                <a:spLocks noChangeShapeType="1"/>
              </p:cNvSpPr>
              <p:nvPr/>
            </p:nvSpPr>
            <p:spPr bwMode="auto">
              <a:xfrm>
                <a:off x="3619" y="3553"/>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60" name="Line 40"/>
              <p:cNvSpPr>
                <a:spLocks noChangeShapeType="1"/>
              </p:cNvSpPr>
              <p:nvPr/>
            </p:nvSpPr>
            <p:spPr bwMode="auto">
              <a:xfrm>
                <a:off x="3802" y="3553"/>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61" name="Line 41"/>
              <p:cNvSpPr>
                <a:spLocks noChangeShapeType="1"/>
              </p:cNvSpPr>
              <p:nvPr/>
            </p:nvSpPr>
            <p:spPr bwMode="auto">
              <a:xfrm>
                <a:off x="4169" y="3553"/>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62" name="Line 42"/>
              <p:cNvSpPr>
                <a:spLocks noChangeShapeType="1"/>
              </p:cNvSpPr>
              <p:nvPr/>
            </p:nvSpPr>
            <p:spPr bwMode="auto">
              <a:xfrm>
                <a:off x="4353" y="3553"/>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63" name="Line 43"/>
              <p:cNvSpPr>
                <a:spLocks noChangeShapeType="1"/>
              </p:cNvSpPr>
              <p:nvPr/>
            </p:nvSpPr>
            <p:spPr bwMode="auto">
              <a:xfrm>
                <a:off x="4536" y="3553"/>
                <a:ext cx="388"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64" name="Line 44"/>
              <p:cNvSpPr>
                <a:spLocks noChangeShapeType="1"/>
              </p:cNvSpPr>
              <p:nvPr/>
            </p:nvSpPr>
            <p:spPr bwMode="auto">
              <a:xfrm>
                <a:off x="4720" y="3553"/>
                <a:ext cx="386"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65" name="Line 45"/>
              <p:cNvSpPr>
                <a:spLocks noChangeShapeType="1"/>
              </p:cNvSpPr>
              <p:nvPr/>
            </p:nvSpPr>
            <p:spPr bwMode="auto">
              <a:xfrm>
                <a:off x="3558" y="3553"/>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66" name="Line 46"/>
              <p:cNvSpPr>
                <a:spLocks noChangeShapeType="1"/>
              </p:cNvSpPr>
              <p:nvPr/>
            </p:nvSpPr>
            <p:spPr bwMode="auto">
              <a:xfrm>
                <a:off x="3680" y="3553"/>
                <a:ext cx="388"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67" name="Line 47"/>
              <p:cNvSpPr>
                <a:spLocks noChangeShapeType="1"/>
              </p:cNvSpPr>
              <p:nvPr/>
            </p:nvSpPr>
            <p:spPr bwMode="auto">
              <a:xfrm>
                <a:off x="4230" y="3553"/>
                <a:ext cx="388"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68" name="Line 48"/>
              <p:cNvSpPr>
                <a:spLocks noChangeShapeType="1"/>
              </p:cNvSpPr>
              <p:nvPr/>
            </p:nvSpPr>
            <p:spPr bwMode="auto">
              <a:xfrm>
                <a:off x="3863" y="3553"/>
                <a:ext cx="388"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69" name="Line 49"/>
              <p:cNvSpPr>
                <a:spLocks noChangeShapeType="1"/>
              </p:cNvSpPr>
              <p:nvPr/>
            </p:nvSpPr>
            <p:spPr bwMode="auto">
              <a:xfrm>
                <a:off x="4047" y="3553"/>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70" name="Line 50"/>
              <p:cNvSpPr>
                <a:spLocks noChangeShapeType="1"/>
              </p:cNvSpPr>
              <p:nvPr/>
            </p:nvSpPr>
            <p:spPr bwMode="auto">
              <a:xfrm>
                <a:off x="4414" y="3553"/>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71" name="Line 51"/>
              <p:cNvSpPr>
                <a:spLocks noChangeShapeType="1"/>
              </p:cNvSpPr>
              <p:nvPr/>
            </p:nvSpPr>
            <p:spPr bwMode="auto">
              <a:xfrm>
                <a:off x="4598" y="3553"/>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72" name="Line 52"/>
              <p:cNvSpPr>
                <a:spLocks noChangeShapeType="1"/>
              </p:cNvSpPr>
              <p:nvPr/>
            </p:nvSpPr>
            <p:spPr bwMode="auto">
              <a:xfrm>
                <a:off x="4780" y="3553"/>
                <a:ext cx="388"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73" name="Line 53"/>
              <p:cNvSpPr>
                <a:spLocks noChangeShapeType="1"/>
              </p:cNvSpPr>
              <p:nvPr/>
            </p:nvSpPr>
            <p:spPr bwMode="auto">
              <a:xfrm>
                <a:off x="4903" y="3553"/>
                <a:ext cx="388"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74" name="Line 54"/>
              <p:cNvSpPr>
                <a:spLocks noChangeShapeType="1"/>
              </p:cNvSpPr>
              <p:nvPr/>
            </p:nvSpPr>
            <p:spPr bwMode="auto">
              <a:xfrm>
                <a:off x="3741" y="3553"/>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75" name="Line 55"/>
              <p:cNvSpPr>
                <a:spLocks noChangeShapeType="1"/>
              </p:cNvSpPr>
              <p:nvPr/>
            </p:nvSpPr>
            <p:spPr bwMode="auto">
              <a:xfrm>
                <a:off x="3925" y="3553"/>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76" name="Line 56"/>
              <p:cNvSpPr>
                <a:spLocks noChangeShapeType="1"/>
              </p:cNvSpPr>
              <p:nvPr/>
            </p:nvSpPr>
            <p:spPr bwMode="auto">
              <a:xfrm>
                <a:off x="4475" y="3553"/>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77" name="Line 57"/>
              <p:cNvSpPr>
                <a:spLocks noChangeShapeType="1"/>
              </p:cNvSpPr>
              <p:nvPr/>
            </p:nvSpPr>
            <p:spPr bwMode="auto">
              <a:xfrm>
                <a:off x="4108" y="3553"/>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78" name="Line 58"/>
              <p:cNvSpPr>
                <a:spLocks noChangeShapeType="1"/>
              </p:cNvSpPr>
              <p:nvPr/>
            </p:nvSpPr>
            <p:spPr bwMode="auto">
              <a:xfrm>
                <a:off x="4292" y="3553"/>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79" name="Line 59"/>
              <p:cNvSpPr>
                <a:spLocks noChangeShapeType="1"/>
              </p:cNvSpPr>
              <p:nvPr/>
            </p:nvSpPr>
            <p:spPr bwMode="auto">
              <a:xfrm>
                <a:off x="4658" y="3553"/>
                <a:ext cx="388"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80" name="Line 60"/>
              <p:cNvSpPr>
                <a:spLocks noChangeShapeType="1"/>
              </p:cNvSpPr>
              <p:nvPr/>
            </p:nvSpPr>
            <p:spPr bwMode="auto">
              <a:xfrm>
                <a:off x="4842" y="3553"/>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81" name="Line 61"/>
              <p:cNvSpPr>
                <a:spLocks noChangeShapeType="1"/>
              </p:cNvSpPr>
              <p:nvPr/>
            </p:nvSpPr>
            <p:spPr bwMode="auto">
              <a:xfrm>
                <a:off x="4964" y="3553"/>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82" name="Line 62"/>
              <p:cNvSpPr>
                <a:spLocks noChangeShapeType="1"/>
              </p:cNvSpPr>
              <p:nvPr/>
            </p:nvSpPr>
            <p:spPr bwMode="auto">
              <a:xfrm>
                <a:off x="5026" y="3553"/>
                <a:ext cx="386"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83" name="Line 63"/>
              <p:cNvSpPr>
                <a:spLocks noChangeShapeType="1"/>
              </p:cNvSpPr>
              <p:nvPr/>
            </p:nvSpPr>
            <p:spPr bwMode="auto">
              <a:xfrm>
                <a:off x="3404" y="3553"/>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84" name="Line 64"/>
              <p:cNvSpPr>
                <a:spLocks noChangeShapeType="1"/>
              </p:cNvSpPr>
              <p:nvPr/>
            </p:nvSpPr>
            <p:spPr bwMode="auto">
              <a:xfrm>
                <a:off x="3465" y="3553"/>
                <a:ext cx="388"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85" name="Line 65"/>
              <p:cNvSpPr>
                <a:spLocks noChangeShapeType="1"/>
              </p:cNvSpPr>
              <p:nvPr/>
            </p:nvSpPr>
            <p:spPr bwMode="auto">
              <a:xfrm>
                <a:off x="3955" y="3553"/>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86" name="Line 66"/>
              <p:cNvSpPr>
                <a:spLocks noChangeShapeType="1"/>
              </p:cNvSpPr>
              <p:nvPr/>
            </p:nvSpPr>
            <p:spPr bwMode="auto">
              <a:xfrm>
                <a:off x="3588" y="3553"/>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87" name="Line 67"/>
              <p:cNvSpPr>
                <a:spLocks noChangeShapeType="1"/>
              </p:cNvSpPr>
              <p:nvPr/>
            </p:nvSpPr>
            <p:spPr bwMode="auto">
              <a:xfrm>
                <a:off x="3771" y="3553"/>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88" name="Line 68"/>
              <p:cNvSpPr>
                <a:spLocks noChangeShapeType="1"/>
              </p:cNvSpPr>
              <p:nvPr/>
            </p:nvSpPr>
            <p:spPr bwMode="auto">
              <a:xfrm>
                <a:off x="4138" y="3553"/>
                <a:ext cx="388"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89" name="Line 69"/>
              <p:cNvSpPr>
                <a:spLocks noChangeShapeType="1"/>
              </p:cNvSpPr>
              <p:nvPr/>
            </p:nvSpPr>
            <p:spPr bwMode="auto">
              <a:xfrm>
                <a:off x="4321" y="3553"/>
                <a:ext cx="388"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90" name="Line 70"/>
              <p:cNvSpPr>
                <a:spLocks noChangeShapeType="1"/>
              </p:cNvSpPr>
              <p:nvPr/>
            </p:nvSpPr>
            <p:spPr bwMode="auto">
              <a:xfrm>
                <a:off x="4505" y="3553"/>
                <a:ext cx="388"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91" name="Line 71"/>
              <p:cNvSpPr>
                <a:spLocks noChangeShapeType="1"/>
              </p:cNvSpPr>
              <p:nvPr/>
            </p:nvSpPr>
            <p:spPr bwMode="auto">
              <a:xfrm>
                <a:off x="4689" y="3553"/>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92" name="Line 72"/>
              <p:cNvSpPr>
                <a:spLocks noChangeShapeType="1"/>
              </p:cNvSpPr>
              <p:nvPr/>
            </p:nvSpPr>
            <p:spPr bwMode="auto">
              <a:xfrm>
                <a:off x="3527" y="3553"/>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93" name="Line 73"/>
              <p:cNvSpPr>
                <a:spLocks noChangeShapeType="1"/>
              </p:cNvSpPr>
              <p:nvPr/>
            </p:nvSpPr>
            <p:spPr bwMode="auto">
              <a:xfrm>
                <a:off x="3649" y="3553"/>
                <a:ext cx="388"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94" name="Line 74"/>
              <p:cNvSpPr>
                <a:spLocks noChangeShapeType="1"/>
              </p:cNvSpPr>
              <p:nvPr/>
            </p:nvSpPr>
            <p:spPr bwMode="auto">
              <a:xfrm>
                <a:off x="4200" y="3553"/>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95" name="Line 75"/>
              <p:cNvSpPr>
                <a:spLocks noChangeShapeType="1"/>
              </p:cNvSpPr>
              <p:nvPr/>
            </p:nvSpPr>
            <p:spPr bwMode="auto">
              <a:xfrm>
                <a:off x="3832" y="3553"/>
                <a:ext cx="388"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96" name="Line 76"/>
              <p:cNvSpPr>
                <a:spLocks noChangeShapeType="1"/>
              </p:cNvSpPr>
              <p:nvPr/>
            </p:nvSpPr>
            <p:spPr bwMode="auto">
              <a:xfrm>
                <a:off x="4016" y="3553"/>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97" name="Line 77"/>
              <p:cNvSpPr>
                <a:spLocks noChangeShapeType="1"/>
              </p:cNvSpPr>
              <p:nvPr/>
            </p:nvSpPr>
            <p:spPr bwMode="auto">
              <a:xfrm>
                <a:off x="4383" y="3553"/>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98" name="Line 78"/>
              <p:cNvSpPr>
                <a:spLocks noChangeShapeType="1"/>
              </p:cNvSpPr>
              <p:nvPr/>
            </p:nvSpPr>
            <p:spPr bwMode="auto">
              <a:xfrm>
                <a:off x="4567" y="3553"/>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99" name="Line 79"/>
              <p:cNvSpPr>
                <a:spLocks noChangeShapeType="1"/>
              </p:cNvSpPr>
              <p:nvPr/>
            </p:nvSpPr>
            <p:spPr bwMode="auto">
              <a:xfrm>
                <a:off x="4750" y="3553"/>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200" name="Line 80"/>
              <p:cNvSpPr>
                <a:spLocks noChangeShapeType="1"/>
              </p:cNvSpPr>
              <p:nvPr/>
            </p:nvSpPr>
            <p:spPr bwMode="auto">
              <a:xfrm>
                <a:off x="4873" y="3553"/>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201" name="Line 81"/>
              <p:cNvSpPr>
                <a:spLocks noChangeShapeType="1"/>
              </p:cNvSpPr>
              <p:nvPr/>
            </p:nvSpPr>
            <p:spPr bwMode="auto">
              <a:xfrm>
                <a:off x="3710" y="3553"/>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202" name="Line 82"/>
              <p:cNvSpPr>
                <a:spLocks noChangeShapeType="1"/>
              </p:cNvSpPr>
              <p:nvPr/>
            </p:nvSpPr>
            <p:spPr bwMode="auto">
              <a:xfrm>
                <a:off x="3894" y="3553"/>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203" name="Line 83"/>
              <p:cNvSpPr>
                <a:spLocks noChangeShapeType="1"/>
              </p:cNvSpPr>
              <p:nvPr/>
            </p:nvSpPr>
            <p:spPr bwMode="auto">
              <a:xfrm>
                <a:off x="4444" y="3553"/>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204" name="Line 84"/>
              <p:cNvSpPr>
                <a:spLocks noChangeShapeType="1"/>
              </p:cNvSpPr>
              <p:nvPr/>
            </p:nvSpPr>
            <p:spPr bwMode="auto">
              <a:xfrm>
                <a:off x="4077" y="3553"/>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205" name="Line 85"/>
              <p:cNvSpPr>
                <a:spLocks noChangeShapeType="1"/>
              </p:cNvSpPr>
              <p:nvPr/>
            </p:nvSpPr>
            <p:spPr bwMode="auto">
              <a:xfrm>
                <a:off x="4261" y="3553"/>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206" name="Line 86"/>
              <p:cNvSpPr>
                <a:spLocks noChangeShapeType="1"/>
              </p:cNvSpPr>
              <p:nvPr/>
            </p:nvSpPr>
            <p:spPr bwMode="auto">
              <a:xfrm>
                <a:off x="4627" y="3553"/>
                <a:ext cx="388"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207" name="Line 87"/>
              <p:cNvSpPr>
                <a:spLocks noChangeShapeType="1"/>
              </p:cNvSpPr>
              <p:nvPr/>
            </p:nvSpPr>
            <p:spPr bwMode="auto">
              <a:xfrm>
                <a:off x="4811" y="3553"/>
                <a:ext cx="388"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208" name="Line 88"/>
              <p:cNvSpPr>
                <a:spLocks noChangeShapeType="1"/>
              </p:cNvSpPr>
              <p:nvPr/>
            </p:nvSpPr>
            <p:spPr bwMode="auto">
              <a:xfrm>
                <a:off x="4933" y="3553"/>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209" name="Line 89"/>
              <p:cNvSpPr>
                <a:spLocks noChangeShapeType="1"/>
              </p:cNvSpPr>
              <p:nvPr/>
            </p:nvSpPr>
            <p:spPr bwMode="auto">
              <a:xfrm>
                <a:off x="4994" y="3553"/>
                <a:ext cx="388"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210" name="Line 90"/>
              <p:cNvSpPr>
                <a:spLocks noChangeShapeType="1"/>
              </p:cNvSpPr>
              <p:nvPr/>
            </p:nvSpPr>
            <p:spPr bwMode="auto">
              <a:xfrm>
                <a:off x="3471" y="3627"/>
                <a:ext cx="1681"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211" name="Line 91"/>
              <p:cNvSpPr>
                <a:spLocks noChangeShapeType="1"/>
              </p:cNvSpPr>
              <p:nvPr/>
            </p:nvSpPr>
            <p:spPr bwMode="auto">
              <a:xfrm>
                <a:off x="3570" y="3702"/>
                <a:ext cx="1681"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212" name="Line 92"/>
              <p:cNvSpPr>
                <a:spLocks noChangeShapeType="1"/>
              </p:cNvSpPr>
              <p:nvPr/>
            </p:nvSpPr>
            <p:spPr bwMode="auto">
              <a:xfrm>
                <a:off x="3665" y="3777"/>
                <a:ext cx="1681"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213" name="Line 93"/>
              <p:cNvSpPr>
                <a:spLocks noChangeShapeType="1"/>
              </p:cNvSpPr>
              <p:nvPr/>
            </p:nvSpPr>
            <p:spPr bwMode="auto">
              <a:xfrm>
                <a:off x="3425" y="3590"/>
                <a:ext cx="167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214" name="Line 94"/>
              <p:cNvSpPr>
                <a:spLocks noChangeShapeType="1"/>
              </p:cNvSpPr>
              <p:nvPr/>
            </p:nvSpPr>
            <p:spPr bwMode="auto">
              <a:xfrm>
                <a:off x="3521" y="3664"/>
                <a:ext cx="168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215" name="Line 95"/>
              <p:cNvSpPr>
                <a:spLocks noChangeShapeType="1"/>
              </p:cNvSpPr>
              <p:nvPr/>
            </p:nvSpPr>
            <p:spPr bwMode="auto">
              <a:xfrm>
                <a:off x="3617" y="3739"/>
                <a:ext cx="168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216" name="Line 96"/>
              <p:cNvSpPr>
                <a:spLocks noChangeShapeType="1"/>
              </p:cNvSpPr>
              <p:nvPr/>
            </p:nvSpPr>
            <p:spPr bwMode="auto">
              <a:xfrm>
                <a:off x="3715" y="3813"/>
                <a:ext cx="1679"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217" name="Line 97"/>
              <p:cNvSpPr>
                <a:spLocks noChangeShapeType="1"/>
              </p:cNvSpPr>
              <p:nvPr/>
            </p:nvSpPr>
            <p:spPr bwMode="auto">
              <a:xfrm>
                <a:off x="3400" y="3571"/>
                <a:ext cx="168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218" name="Line 98"/>
              <p:cNvSpPr>
                <a:spLocks noChangeShapeType="1"/>
              </p:cNvSpPr>
              <p:nvPr/>
            </p:nvSpPr>
            <p:spPr bwMode="auto">
              <a:xfrm>
                <a:off x="3497" y="3646"/>
                <a:ext cx="167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219" name="Line 99"/>
              <p:cNvSpPr>
                <a:spLocks noChangeShapeType="1"/>
              </p:cNvSpPr>
              <p:nvPr/>
            </p:nvSpPr>
            <p:spPr bwMode="auto">
              <a:xfrm>
                <a:off x="3594" y="3720"/>
                <a:ext cx="168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220" name="Line 100"/>
              <p:cNvSpPr>
                <a:spLocks noChangeShapeType="1"/>
              </p:cNvSpPr>
              <p:nvPr/>
            </p:nvSpPr>
            <p:spPr bwMode="auto">
              <a:xfrm>
                <a:off x="3690" y="3795"/>
                <a:ext cx="167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221" name="Line 101"/>
              <p:cNvSpPr>
                <a:spLocks noChangeShapeType="1"/>
              </p:cNvSpPr>
              <p:nvPr/>
            </p:nvSpPr>
            <p:spPr bwMode="auto">
              <a:xfrm>
                <a:off x="3448" y="3608"/>
                <a:ext cx="1683"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222" name="Line 102"/>
              <p:cNvSpPr>
                <a:spLocks noChangeShapeType="1"/>
              </p:cNvSpPr>
              <p:nvPr/>
            </p:nvSpPr>
            <p:spPr bwMode="auto">
              <a:xfrm>
                <a:off x="3543" y="3683"/>
                <a:ext cx="168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223" name="Line 103"/>
              <p:cNvSpPr>
                <a:spLocks noChangeShapeType="1"/>
              </p:cNvSpPr>
              <p:nvPr/>
            </p:nvSpPr>
            <p:spPr bwMode="auto">
              <a:xfrm>
                <a:off x="3641" y="3757"/>
                <a:ext cx="1681"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224" name="Line 104"/>
              <p:cNvSpPr>
                <a:spLocks noChangeShapeType="1"/>
              </p:cNvSpPr>
              <p:nvPr/>
            </p:nvSpPr>
            <p:spPr bwMode="auto">
              <a:xfrm>
                <a:off x="3737" y="3833"/>
                <a:ext cx="1681"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grpSp>
        <p:sp>
          <p:nvSpPr>
            <p:cNvPr id="15" name="AutoShape 105"/>
            <p:cNvSpPr>
              <a:spLocks noChangeArrowheads="1"/>
            </p:cNvSpPr>
            <p:nvPr/>
          </p:nvSpPr>
          <p:spPr bwMode="auto">
            <a:xfrm rot="5400000">
              <a:off x="4257" y="2841"/>
              <a:ext cx="464" cy="824"/>
            </a:xfrm>
            <a:prstGeom prst="rightArrow">
              <a:avLst>
                <a:gd name="adj1" fmla="val 51972"/>
                <a:gd name="adj2" fmla="val 29074"/>
              </a:avLst>
            </a:prstGeom>
            <a:solidFill>
              <a:srgbClr val="CCECFF"/>
            </a:solidFill>
            <a:ln w="9525">
              <a:solidFill>
                <a:schemeClr val="tx1"/>
              </a:solidFill>
              <a:miter lim="800000"/>
              <a:headEnd/>
              <a:tailEnd/>
            </a:ln>
            <a:effectLst>
              <a:outerShdw dist="35921" dir="2700000" algn="ctr" rotWithShape="0">
                <a:schemeClr val="tx1"/>
              </a:outerShdw>
            </a:effectLst>
          </p:spPr>
          <p:txBody>
            <a:bodyPr rot="10800000" vert="eaVert"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16" name="Oval 107"/>
            <p:cNvSpPr>
              <a:spLocks noChangeArrowheads="1"/>
            </p:cNvSpPr>
            <p:nvPr/>
          </p:nvSpPr>
          <p:spPr bwMode="auto">
            <a:xfrm>
              <a:off x="3992" y="3195"/>
              <a:ext cx="68" cy="65"/>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17" name="Oval 108"/>
            <p:cNvSpPr>
              <a:spLocks noChangeArrowheads="1"/>
            </p:cNvSpPr>
            <p:nvPr/>
          </p:nvSpPr>
          <p:spPr bwMode="auto">
            <a:xfrm>
              <a:off x="3662" y="3419"/>
              <a:ext cx="68" cy="65"/>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18" name="Oval 109"/>
            <p:cNvSpPr>
              <a:spLocks noChangeArrowheads="1"/>
            </p:cNvSpPr>
            <p:nvPr/>
          </p:nvSpPr>
          <p:spPr bwMode="auto">
            <a:xfrm>
              <a:off x="4662" y="3520"/>
              <a:ext cx="68" cy="65"/>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19" name="Oval 110"/>
            <p:cNvSpPr>
              <a:spLocks noChangeArrowheads="1"/>
            </p:cNvSpPr>
            <p:nvPr/>
          </p:nvSpPr>
          <p:spPr bwMode="auto">
            <a:xfrm>
              <a:off x="4421" y="3612"/>
              <a:ext cx="68" cy="65"/>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20" name="Oval 111"/>
            <p:cNvSpPr>
              <a:spLocks noChangeArrowheads="1"/>
            </p:cNvSpPr>
            <p:nvPr/>
          </p:nvSpPr>
          <p:spPr bwMode="auto">
            <a:xfrm>
              <a:off x="4855" y="3443"/>
              <a:ext cx="68" cy="65"/>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21" name="Oval 112"/>
            <p:cNvSpPr>
              <a:spLocks noChangeArrowheads="1"/>
            </p:cNvSpPr>
            <p:nvPr/>
          </p:nvSpPr>
          <p:spPr bwMode="auto">
            <a:xfrm>
              <a:off x="3747" y="3350"/>
              <a:ext cx="68" cy="65"/>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22" name="Oval 113"/>
            <p:cNvSpPr>
              <a:spLocks noChangeArrowheads="1"/>
            </p:cNvSpPr>
            <p:nvPr/>
          </p:nvSpPr>
          <p:spPr bwMode="auto">
            <a:xfrm>
              <a:off x="4280" y="3572"/>
              <a:ext cx="68" cy="65"/>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23" name="Oval 114"/>
            <p:cNvSpPr>
              <a:spLocks noChangeArrowheads="1"/>
            </p:cNvSpPr>
            <p:nvPr/>
          </p:nvSpPr>
          <p:spPr bwMode="auto">
            <a:xfrm>
              <a:off x="3910" y="3529"/>
              <a:ext cx="68" cy="65"/>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24" name="Oval 115"/>
            <p:cNvSpPr>
              <a:spLocks noChangeArrowheads="1"/>
            </p:cNvSpPr>
            <p:nvPr/>
          </p:nvSpPr>
          <p:spPr bwMode="auto">
            <a:xfrm>
              <a:off x="5192" y="3493"/>
              <a:ext cx="68" cy="65"/>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25" name="Oval 116"/>
            <p:cNvSpPr>
              <a:spLocks noChangeArrowheads="1"/>
            </p:cNvSpPr>
            <p:nvPr/>
          </p:nvSpPr>
          <p:spPr bwMode="auto">
            <a:xfrm>
              <a:off x="5006" y="3542"/>
              <a:ext cx="68" cy="65"/>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26" name="Oval 117"/>
            <p:cNvSpPr>
              <a:spLocks noChangeArrowheads="1"/>
            </p:cNvSpPr>
            <p:nvPr/>
          </p:nvSpPr>
          <p:spPr bwMode="auto">
            <a:xfrm>
              <a:off x="5026" y="3233"/>
              <a:ext cx="68" cy="65"/>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27" name="Oval 118"/>
            <p:cNvSpPr>
              <a:spLocks noChangeArrowheads="1"/>
            </p:cNvSpPr>
            <p:nvPr/>
          </p:nvSpPr>
          <p:spPr bwMode="auto">
            <a:xfrm>
              <a:off x="4056" y="3421"/>
              <a:ext cx="68" cy="65"/>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28" name="Oval 119"/>
            <p:cNvSpPr>
              <a:spLocks noChangeArrowheads="1"/>
            </p:cNvSpPr>
            <p:nvPr/>
          </p:nvSpPr>
          <p:spPr bwMode="auto">
            <a:xfrm>
              <a:off x="4397" y="3314"/>
              <a:ext cx="68" cy="65"/>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29" name="Oval 120"/>
            <p:cNvSpPr>
              <a:spLocks noChangeArrowheads="1"/>
            </p:cNvSpPr>
            <p:nvPr/>
          </p:nvSpPr>
          <p:spPr bwMode="auto">
            <a:xfrm>
              <a:off x="4613" y="3145"/>
              <a:ext cx="68" cy="65"/>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grpSp>
          <p:nvGrpSpPr>
            <p:cNvPr id="30" name="Group 128"/>
            <p:cNvGrpSpPr>
              <a:grpSpLocks/>
            </p:cNvGrpSpPr>
            <p:nvPr/>
          </p:nvGrpSpPr>
          <p:grpSpPr bwMode="auto">
            <a:xfrm>
              <a:off x="3217" y="2582"/>
              <a:ext cx="2584" cy="464"/>
              <a:chOff x="3121" y="2744"/>
              <a:chExt cx="2584" cy="464"/>
            </a:xfrm>
          </p:grpSpPr>
          <p:sp>
            <p:nvSpPr>
              <p:cNvPr id="112" name="Rectangle 129"/>
              <p:cNvSpPr>
                <a:spLocks noChangeArrowheads="1"/>
              </p:cNvSpPr>
              <p:nvPr/>
            </p:nvSpPr>
            <p:spPr bwMode="auto">
              <a:xfrm>
                <a:off x="3653" y="3160"/>
                <a:ext cx="2050" cy="47"/>
              </a:xfrm>
              <a:prstGeom prst="rect">
                <a:avLst/>
              </a:prstGeom>
              <a:solidFill>
                <a:schemeClr val="bg1"/>
              </a:solidFill>
              <a:ln w="9525">
                <a:solidFill>
                  <a:schemeClr val="tx1"/>
                </a:solidFill>
                <a:miter lim="800000"/>
                <a:headEnd/>
                <a:tailEnd/>
              </a:ln>
            </p:spPr>
            <p:txBody>
              <a:bodyPr wrap="none"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113" name="AutoShape 130"/>
              <p:cNvSpPr>
                <a:spLocks noChangeArrowheads="1"/>
              </p:cNvSpPr>
              <p:nvPr/>
            </p:nvSpPr>
            <p:spPr bwMode="auto">
              <a:xfrm flipV="1">
                <a:off x="3124" y="2744"/>
                <a:ext cx="2581" cy="416"/>
              </a:xfrm>
              <a:prstGeom prst="parallelogram">
                <a:avLst>
                  <a:gd name="adj" fmla="val 127993"/>
                </a:avLst>
              </a:prstGeom>
              <a:solidFill>
                <a:srgbClr val="666699"/>
              </a:solidFill>
              <a:ln w="9525">
                <a:solidFill>
                  <a:schemeClr val="tx1"/>
                </a:solidFill>
                <a:miter lim="800000"/>
                <a:headEnd/>
                <a:tailEnd/>
              </a:ln>
            </p:spPr>
            <p:txBody>
              <a:bodyPr rot="10800000" wrap="none"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114" name="Line 131"/>
              <p:cNvSpPr>
                <a:spLocks noChangeShapeType="1"/>
              </p:cNvSpPr>
              <p:nvPr/>
            </p:nvSpPr>
            <p:spPr bwMode="auto">
              <a:xfrm flipH="1">
                <a:off x="3121" y="2744"/>
                <a:ext cx="1" cy="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15" name="Line 132"/>
              <p:cNvSpPr>
                <a:spLocks noChangeShapeType="1"/>
              </p:cNvSpPr>
              <p:nvPr/>
            </p:nvSpPr>
            <p:spPr bwMode="auto">
              <a:xfrm>
                <a:off x="3123" y="2795"/>
                <a:ext cx="530" cy="4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16" name="AutoShape 133"/>
              <p:cNvSpPr>
                <a:spLocks noChangeArrowheads="1"/>
              </p:cNvSpPr>
              <p:nvPr/>
            </p:nvSpPr>
            <p:spPr bwMode="auto">
              <a:xfrm flipV="1">
                <a:off x="3376" y="2798"/>
                <a:ext cx="2065" cy="299"/>
              </a:xfrm>
              <a:prstGeom prst="parallelogram">
                <a:avLst>
                  <a:gd name="adj" fmla="val 127991"/>
                </a:avLst>
              </a:prstGeom>
              <a:solidFill>
                <a:schemeClr val="bg1"/>
              </a:solidFill>
              <a:ln w="9525">
                <a:solidFill>
                  <a:schemeClr val="tx1"/>
                </a:solidFill>
                <a:miter lim="800000"/>
                <a:headEnd/>
                <a:tailEnd/>
              </a:ln>
            </p:spPr>
            <p:txBody>
              <a:bodyPr rot="10800000" wrap="none" anchor="ctr"/>
              <a:lstStyle/>
              <a:p>
                <a:pPr algn="ctr" eaLnBrk="0" hangingPunct="0"/>
                <a:endParaRPr lang="en-US" sz="1400" b="0" dirty="0">
                  <a:latin typeface="Arial" panose="020B0604020202020204" pitchFamily="34" charset="0"/>
                  <a:cs typeface="Arial" panose="020B0604020202020204" pitchFamily="34" charset="0"/>
                </a:endParaRPr>
              </a:p>
            </p:txBody>
          </p:sp>
          <p:grpSp>
            <p:nvGrpSpPr>
              <p:cNvPr id="117" name="Group 134"/>
              <p:cNvGrpSpPr>
                <a:grpSpLocks/>
              </p:cNvGrpSpPr>
              <p:nvPr/>
            </p:nvGrpSpPr>
            <p:grpSpPr bwMode="auto">
              <a:xfrm>
                <a:off x="3425" y="2798"/>
                <a:ext cx="1969" cy="299"/>
                <a:chOff x="1961" y="2740"/>
                <a:chExt cx="1969" cy="299"/>
              </a:xfrm>
            </p:grpSpPr>
            <p:sp>
              <p:nvSpPr>
                <p:cNvPr id="118" name="Line 135"/>
                <p:cNvSpPr>
                  <a:spLocks noChangeShapeType="1"/>
                </p:cNvSpPr>
                <p:nvPr/>
              </p:nvSpPr>
              <p:spPr bwMode="auto">
                <a:xfrm>
                  <a:off x="1983" y="2740"/>
                  <a:ext cx="388"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19" name="Line 136"/>
                <p:cNvSpPr>
                  <a:spLocks noChangeShapeType="1"/>
                </p:cNvSpPr>
                <p:nvPr/>
              </p:nvSpPr>
              <p:spPr bwMode="auto">
                <a:xfrm>
                  <a:off x="2046" y="2740"/>
                  <a:ext cx="386"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20" name="Line 137"/>
                <p:cNvSpPr>
                  <a:spLocks noChangeShapeType="1"/>
                </p:cNvSpPr>
                <p:nvPr/>
              </p:nvSpPr>
              <p:spPr bwMode="auto">
                <a:xfrm>
                  <a:off x="2539" y="2740"/>
                  <a:ext cx="388"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21" name="Line 138"/>
                <p:cNvSpPr>
                  <a:spLocks noChangeShapeType="1"/>
                </p:cNvSpPr>
                <p:nvPr/>
              </p:nvSpPr>
              <p:spPr bwMode="auto">
                <a:xfrm>
                  <a:off x="2168" y="2740"/>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22" name="Line 139"/>
                <p:cNvSpPr>
                  <a:spLocks noChangeShapeType="1"/>
                </p:cNvSpPr>
                <p:nvPr/>
              </p:nvSpPr>
              <p:spPr bwMode="auto">
                <a:xfrm>
                  <a:off x="2354" y="2740"/>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23" name="Line 140"/>
                <p:cNvSpPr>
                  <a:spLocks noChangeShapeType="1"/>
                </p:cNvSpPr>
                <p:nvPr/>
              </p:nvSpPr>
              <p:spPr bwMode="auto">
                <a:xfrm>
                  <a:off x="2725" y="2740"/>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24" name="Line 141"/>
                <p:cNvSpPr>
                  <a:spLocks noChangeShapeType="1"/>
                </p:cNvSpPr>
                <p:nvPr/>
              </p:nvSpPr>
              <p:spPr bwMode="auto">
                <a:xfrm>
                  <a:off x="2910" y="2740"/>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25" name="Line 142"/>
                <p:cNvSpPr>
                  <a:spLocks noChangeShapeType="1"/>
                </p:cNvSpPr>
                <p:nvPr/>
              </p:nvSpPr>
              <p:spPr bwMode="auto">
                <a:xfrm>
                  <a:off x="3095" y="2740"/>
                  <a:ext cx="388"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26" name="Line 143"/>
                <p:cNvSpPr>
                  <a:spLocks noChangeShapeType="1"/>
                </p:cNvSpPr>
                <p:nvPr/>
              </p:nvSpPr>
              <p:spPr bwMode="auto">
                <a:xfrm>
                  <a:off x="3281" y="2740"/>
                  <a:ext cx="386"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27" name="Line 144"/>
                <p:cNvSpPr>
                  <a:spLocks noChangeShapeType="1"/>
                </p:cNvSpPr>
                <p:nvPr/>
              </p:nvSpPr>
              <p:spPr bwMode="auto">
                <a:xfrm>
                  <a:off x="2107" y="2740"/>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28" name="Line 145"/>
                <p:cNvSpPr>
                  <a:spLocks noChangeShapeType="1"/>
                </p:cNvSpPr>
                <p:nvPr/>
              </p:nvSpPr>
              <p:spPr bwMode="auto">
                <a:xfrm>
                  <a:off x="2230" y="2740"/>
                  <a:ext cx="388"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29" name="Line 146"/>
                <p:cNvSpPr>
                  <a:spLocks noChangeShapeType="1"/>
                </p:cNvSpPr>
                <p:nvPr/>
              </p:nvSpPr>
              <p:spPr bwMode="auto">
                <a:xfrm>
                  <a:off x="2786" y="2740"/>
                  <a:ext cx="388"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30" name="Line 147"/>
                <p:cNvSpPr>
                  <a:spLocks noChangeShapeType="1"/>
                </p:cNvSpPr>
                <p:nvPr/>
              </p:nvSpPr>
              <p:spPr bwMode="auto">
                <a:xfrm>
                  <a:off x="2415" y="2740"/>
                  <a:ext cx="388"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31" name="Line 148"/>
                <p:cNvSpPr>
                  <a:spLocks noChangeShapeType="1"/>
                </p:cNvSpPr>
                <p:nvPr/>
              </p:nvSpPr>
              <p:spPr bwMode="auto">
                <a:xfrm>
                  <a:off x="2602" y="2740"/>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32" name="Line 149"/>
                <p:cNvSpPr>
                  <a:spLocks noChangeShapeType="1"/>
                </p:cNvSpPr>
                <p:nvPr/>
              </p:nvSpPr>
              <p:spPr bwMode="auto">
                <a:xfrm>
                  <a:off x="2972" y="2740"/>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33" name="Line 150"/>
                <p:cNvSpPr>
                  <a:spLocks noChangeShapeType="1"/>
                </p:cNvSpPr>
                <p:nvPr/>
              </p:nvSpPr>
              <p:spPr bwMode="auto">
                <a:xfrm>
                  <a:off x="3157" y="2740"/>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34" name="Line 151"/>
                <p:cNvSpPr>
                  <a:spLocks noChangeShapeType="1"/>
                </p:cNvSpPr>
                <p:nvPr/>
              </p:nvSpPr>
              <p:spPr bwMode="auto">
                <a:xfrm>
                  <a:off x="3342" y="2740"/>
                  <a:ext cx="388"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35" name="Line 152"/>
                <p:cNvSpPr>
                  <a:spLocks noChangeShapeType="1"/>
                </p:cNvSpPr>
                <p:nvPr/>
              </p:nvSpPr>
              <p:spPr bwMode="auto">
                <a:xfrm>
                  <a:off x="3466" y="2740"/>
                  <a:ext cx="388"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36" name="Line 153"/>
                <p:cNvSpPr>
                  <a:spLocks noChangeShapeType="1"/>
                </p:cNvSpPr>
                <p:nvPr/>
              </p:nvSpPr>
              <p:spPr bwMode="auto">
                <a:xfrm>
                  <a:off x="2292" y="2740"/>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37" name="Line 154"/>
                <p:cNvSpPr>
                  <a:spLocks noChangeShapeType="1"/>
                </p:cNvSpPr>
                <p:nvPr/>
              </p:nvSpPr>
              <p:spPr bwMode="auto">
                <a:xfrm>
                  <a:off x="2478" y="2740"/>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38" name="Line 155"/>
                <p:cNvSpPr>
                  <a:spLocks noChangeShapeType="1"/>
                </p:cNvSpPr>
                <p:nvPr/>
              </p:nvSpPr>
              <p:spPr bwMode="auto">
                <a:xfrm>
                  <a:off x="3033" y="2740"/>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39" name="Line 156"/>
                <p:cNvSpPr>
                  <a:spLocks noChangeShapeType="1"/>
                </p:cNvSpPr>
                <p:nvPr/>
              </p:nvSpPr>
              <p:spPr bwMode="auto">
                <a:xfrm>
                  <a:off x="2663" y="2740"/>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40" name="Line 157"/>
                <p:cNvSpPr>
                  <a:spLocks noChangeShapeType="1"/>
                </p:cNvSpPr>
                <p:nvPr/>
              </p:nvSpPr>
              <p:spPr bwMode="auto">
                <a:xfrm>
                  <a:off x="2849" y="2740"/>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41" name="Line 158"/>
                <p:cNvSpPr>
                  <a:spLocks noChangeShapeType="1"/>
                </p:cNvSpPr>
                <p:nvPr/>
              </p:nvSpPr>
              <p:spPr bwMode="auto">
                <a:xfrm>
                  <a:off x="3219" y="2740"/>
                  <a:ext cx="388"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42" name="Line 159"/>
                <p:cNvSpPr>
                  <a:spLocks noChangeShapeType="1"/>
                </p:cNvSpPr>
                <p:nvPr/>
              </p:nvSpPr>
              <p:spPr bwMode="auto">
                <a:xfrm>
                  <a:off x="3404" y="2740"/>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43" name="Line 160"/>
                <p:cNvSpPr>
                  <a:spLocks noChangeShapeType="1"/>
                </p:cNvSpPr>
                <p:nvPr/>
              </p:nvSpPr>
              <p:spPr bwMode="auto">
                <a:xfrm>
                  <a:off x="3528" y="2740"/>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44" name="Line 161"/>
                <p:cNvSpPr>
                  <a:spLocks noChangeShapeType="1"/>
                </p:cNvSpPr>
                <p:nvPr/>
              </p:nvSpPr>
              <p:spPr bwMode="auto">
                <a:xfrm>
                  <a:off x="2007" y="2814"/>
                  <a:ext cx="1681"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45" name="Line 162"/>
                <p:cNvSpPr>
                  <a:spLocks noChangeShapeType="1"/>
                </p:cNvSpPr>
                <p:nvPr/>
              </p:nvSpPr>
              <p:spPr bwMode="auto">
                <a:xfrm>
                  <a:off x="2106" y="2889"/>
                  <a:ext cx="1681"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46" name="Line 163"/>
                <p:cNvSpPr>
                  <a:spLocks noChangeShapeType="1"/>
                </p:cNvSpPr>
                <p:nvPr/>
              </p:nvSpPr>
              <p:spPr bwMode="auto">
                <a:xfrm>
                  <a:off x="2201" y="2964"/>
                  <a:ext cx="1681"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47" name="Line 164"/>
                <p:cNvSpPr>
                  <a:spLocks noChangeShapeType="1"/>
                </p:cNvSpPr>
                <p:nvPr/>
              </p:nvSpPr>
              <p:spPr bwMode="auto">
                <a:xfrm>
                  <a:off x="1961" y="2777"/>
                  <a:ext cx="167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48" name="Line 165"/>
                <p:cNvSpPr>
                  <a:spLocks noChangeShapeType="1"/>
                </p:cNvSpPr>
                <p:nvPr/>
              </p:nvSpPr>
              <p:spPr bwMode="auto">
                <a:xfrm>
                  <a:off x="2055" y="2851"/>
                  <a:ext cx="168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49" name="Line 166"/>
                <p:cNvSpPr>
                  <a:spLocks noChangeShapeType="1"/>
                </p:cNvSpPr>
                <p:nvPr/>
              </p:nvSpPr>
              <p:spPr bwMode="auto">
                <a:xfrm>
                  <a:off x="2153" y="2926"/>
                  <a:ext cx="168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50" name="Line 167"/>
                <p:cNvSpPr>
                  <a:spLocks noChangeShapeType="1"/>
                </p:cNvSpPr>
                <p:nvPr/>
              </p:nvSpPr>
              <p:spPr bwMode="auto">
                <a:xfrm>
                  <a:off x="2251" y="3000"/>
                  <a:ext cx="1679"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grpSp>
        </p:grpSp>
        <p:sp>
          <p:nvSpPr>
            <p:cNvPr id="31" name="AutoShape 168"/>
            <p:cNvSpPr>
              <a:spLocks noChangeArrowheads="1"/>
            </p:cNvSpPr>
            <p:nvPr/>
          </p:nvSpPr>
          <p:spPr bwMode="auto">
            <a:xfrm rot="5400000">
              <a:off x="4257" y="2085"/>
              <a:ext cx="464" cy="824"/>
            </a:xfrm>
            <a:prstGeom prst="rightArrow">
              <a:avLst>
                <a:gd name="adj1" fmla="val 51972"/>
                <a:gd name="adj2" fmla="val 29074"/>
              </a:avLst>
            </a:prstGeom>
            <a:solidFill>
              <a:srgbClr val="CCECFF"/>
            </a:solidFill>
            <a:ln w="9525">
              <a:solidFill>
                <a:schemeClr val="tx1"/>
              </a:solidFill>
              <a:miter lim="800000"/>
              <a:headEnd/>
              <a:tailEnd/>
            </a:ln>
            <a:effectLst>
              <a:outerShdw dist="35921" dir="2700000" algn="ctr" rotWithShape="0">
                <a:schemeClr val="tx1"/>
              </a:outerShdw>
            </a:effectLst>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32" name="Oval 175"/>
            <p:cNvSpPr>
              <a:spLocks noChangeArrowheads="1"/>
            </p:cNvSpPr>
            <p:nvPr/>
          </p:nvSpPr>
          <p:spPr bwMode="auto">
            <a:xfrm>
              <a:off x="5185" y="2756"/>
              <a:ext cx="105" cy="100"/>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33" name="Oval 176"/>
            <p:cNvSpPr>
              <a:spLocks noChangeArrowheads="1"/>
            </p:cNvSpPr>
            <p:nvPr/>
          </p:nvSpPr>
          <p:spPr bwMode="auto">
            <a:xfrm>
              <a:off x="4930" y="2682"/>
              <a:ext cx="105" cy="100"/>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34" name="Oval 177"/>
            <p:cNvSpPr>
              <a:spLocks noChangeArrowheads="1"/>
            </p:cNvSpPr>
            <p:nvPr/>
          </p:nvSpPr>
          <p:spPr bwMode="auto">
            <a:xfrm>
              <a:off x="4087" y="2682"/>
              <a:ext cx="105" cy="100"/>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35" name="Oval 178"/>
            <p:cNvSpPr>
              <a:spLocks noChangeArrowheads="1"/>
            </p:cNvSpPr>
            <p:nvPr/>
          </p:nvSpPr>
          <p:spPr bwMode="auto">
            <a:xfrm>
              <a:off x="3716" y="2642"/>
              <a:ext cx="105" cy="100"/>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36" name="Oval 179"/>
            <p:cNvSpPr>
              <a:spLocks noChangeArrowheads="1"/>
            </p:cNvSpPr>
            <p:nvPr/>
          </p:nvSpPr>
          <p:spPr bwMode="auto">
            <a:xfrm>
              <a:off x="3904" y="2795"/>
              <a:ext cx="105" cy="100"/>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37" name="Oval 180"/>
            <p:cNvSpPr>
              <a:spLocks noChangeArrowheads="1"/>
            </p:cNvSpPr>
            <p:nvPr/>
          </p:nvSpPr>
          <p:spPr bwMode="auto">
            <a:xfrm>
              <a:off x="4842" y="2444"/>
              <a:ext cx="105" cy="100"/>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38" name="Oval 181"/>
            <p:cNvSpPr>
              <a:spLocks noChangeArrowheads="1"/>
            </p:cNvSpPr>
            <p:nvPr/>
          </p:nvSpPr>
          <p:spPr bwMode="auto">
            <a:xfrm>
              <a:off x="4281" y="2757"/>
              <a:ext cx="105" cy="100"/>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39" name="Oval 182"/>
            <p:cNvSpPr>
              <a:spLocks noChangeArrowheads="1"/>
            </p:cNvSpPr>
            <p:nvPr/>
          </p:nvSpPr>
          <p:spPr bwMode="auto">
            <a:xfrm>
              <a:off x="4458" y="2527"/>
              <a:ext cx="105" cy="100"/>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grpSp>
          <p:nvGrpSpPr>
            <p:cNvPr id="40" name="Group 183"/>
            <p:cNvGrpSpPr>
              <a:grpSpLocks/>
            </p:cNvGrpSpPr>
            <p:nvPr/>
          </p:nvGrpSpPr>
          <p:grpSpPr bwMode="auto">
            <a:xfrm>
              <a:off x="3217" y="1828"/>
              <a:ext cx="2584" cy="464"/>
              <a:chOff x="3121" y="1990"/>
              <a:chExt cx="2584" cy="464"/>
            </a:xfrm>
          </p:grpSpPr>
          <p:sp>
            <p:nvSpPr>
              <p:cNvPr id="89" name="Rectangle 184"/>
              <p:cNvSpPr>
                <a:spLocks noChangeArrowheads="1"/>
              </p:cNvSpPr>
              <p:nvPr/>
            </p:nvSpPr>
            <p:spPr bwMode="auto">
              <a:xfrm>
                <a:off x="3653" y="2406"/>
                <a:ext cx="2050" cy="47"/>
              </a:xfrm>
              <a:prstGeom prst="rect">
                <a:avLst/>
              </a:prstGeom>
              <a:solidFill>
                <a:srgbClr val="FFFFFF"/>
              </a:solidFill>
              <a:ln w="9525">
                <a:solidFill>
                  <a:schemeClr val="tx1"/>
                </a:solidFill>
                <a:miter lim="800000"/>
                <a:headEnd/>
                <a:tailEnd/>
              </a:ln>
            </p:spPr>
            <p:txBody>
              <a:bodyPr wrap="none"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90" name="AutoShape 185"/>
              <p:cNvSpPr>
                <a:spLocks noChangeArrowheads="1"/>
              </p:cNvSpPr>
              <p:nvPr/>
            </p:nvSpPr>
            <p:spPr bwMode="auto">
              <a:xfrm flipV="1">
                <a:off x="3124" y="1990"/>
                <a:ext cx="2581" cy="416"/>
              </a:xfrm>
              <a:prstGeom prst="parallelogram">
                <a:avLst>
                  <a:gd name="adj" fmla="val 127993"/>
                </a:avLst>
              </a:prstGeom>
              <a:solidFill>
                <a:srgbClr val="666699"/>
              </a:solidFill>
              <a:ln w="9525">
                <a:solidFill>
                  <a:schemeClr val="tx1"/>
                </a:solidFill>
                <a:miter lim="800000"/>
                <a:headEnd/>
                <a:tailEnd/>
              </a:ln>
            </p:spPr>
            <p:txBody>
              <a:bodyPr rot="10800000" wrap="none"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91" name="Line 186"/>
              <p:cNvSpPr>
                <a:spLocks noChangeShapeType="1"/>
              </p:cNvSpPr>
              <p:nvPr/>
            </p:nvSpPr>
            <p:spPr bwMode="auto">
              <a:xfrm flipH="1">
                <a:off x="3121" y="1990"/>
                <a:ext cx="1" cy="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92" name="Line 187"/>
              <p:cNvSpPr>
                <a:spLocks noChangeShapeType="1"/>
              </p:cNvSpPr>
              <p:nvPr/>
            </p:nvSpPr>
            <p:spPr bwMode="auto">
              <a:xfrm>
                <a:off x="3123" y="2041"/>
                <a:ext cx="530" cy="4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93" name="AutoShape 188"/>
              <p:cNvSpPr>
                <a:spLocks noChangeArrowheads="1"/>
              </p:cNvSpPr>
              <p:nvPr/>
            </p:nvSpPr>
            <p:spPr bwMode="auto">
              <a:xfrm flipV="1">
                <a:off x="3376" y="2044"/>
                <a:ext cx="2065" cy="299"/>
              </a:xfrm>
              <a:prstGeom prst="parallelogram">
                <a:avLst>
                  <a:gd name="adj" fmla="val 127991"/>
                </a:avLst>
              </a:prstGeom>
              <a:solidFill>
                <a:srgbClr val="FFFFFF"/>
              </a:solidFill>
              <a:ln w="9525">
                <a:solidFill>
                  <a:schemeClr val="tx1"/>
                </a:solidFill>
                <a:miter lim="800000"/>
                <a:headEnd/>
                <a:tailEnd/>
              </a:ln>
            </p:spPr>
            <p:txBody>
              <a:bodyPr rot="10800000" wrap="none"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94" name="Line 189"/>
              <p:cNvSpPr>
                <a:spLocks noChangeShapeType="1"/>
              </p:cNvSpPr>
              <p:nvPr/>
            </p:nvSpPr>
            <p:spPr bwMode="auto">
              <a:xfrm>
                <a:off x="3462" y="2044"/>
                <a:ext cx="386"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95" name="Line 190"/>
              <p:cNvSpPr>
                <a:spLocks noChangeShapeType="1"/>
              </p:cNvSpPr>
              <p:nvPr/>
            </p:nvSpPr>
            <p:spPr bwMode="auto">
              <a:xfrm>
                <a:off x="3965" y="2044"/>
                <a:ext cx="388"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96" name="Line 191"/>
              <p:cNvSpPr>
                <a:spLocks noChangeShapeType="1"/>
              </p:cNvSpPr>
              <p:nvPr/>
            </p:nvSpPr>
            <p:spPr bwMode="auto">
              <a:xfrm>
                <a:off x="3587" y="2044"/>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97" name="Line 192"/>
              <p:cNvSpPr>
                <a:spLocks noChangeShapeType="1"/>
              </p:cNvSpPr>
              <p:nvPr/>
            </p:nvSpPr>
            <p:spPr bwMode="auto">
              <a:xfrm>
                <a:off x="4344" y="2044"/>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98" name="Line 193"/>
              <p:cNvSpPr>
                <a:spLocks noChangeShapeType="1"/>
              </p:cNvSpPr>
              <p:nvPr/>
            </p:nvSpPr>
            <p:spPr bwMode="auto">
              <a:xfrm>
                <a:off x="4720" y="2044"/>
                <a:ext cx="386"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99" name="Line 194"/>
              <p:cNvSpPr>
                <a:spLocks noChangeShapeType="1"/>
              </p:cNvSpPr>
              <p:nvPr/>
            </p:nvSpPr>
            <p:spPr bwMode="auto">
              <a:xfrm>
                <a:off x="4217" y="2044"/>
                <a:ext cx="388"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00" name="Line 195"/>
              <p:cNvSpPr>
                <a:spLocks noChangeShapeType="1"/>
              </p:cNvSpPr>
              <p:nvPr/>
            </p:nvSpPr>
            <p:spPr bwMode="auto">
              <a:xfrm>
                <a:off x="3838" y="2044"/>
                <a:ext cx="388"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01" name="Line 196"/>
              <p:cNvSpPr>
                <a:spLocks noChangeShapeType="1"/>
              </p:cNvSpPr>
              <p:nvPr/>
            </p:nvSpPr>
            <p:spPr bwMode="auto">
              <a:xfrm>
                <a:off x="4595" y="2044"/>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02" name="Line 197"/>
              <p:cNvSpPr>
                <a:spLocks noChangeShapeType="1"/>
              </p:cNvSpPr>
              <p:nvPr/>
            </p:nvSpPr>
            <p:spPr bwMode="auto">
              <a:xfrm>
                <a:off x="3713" y="2044"/>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03" name="Line 198"/>
              <p:cNvSpPr>
                <a:spLocks noChangeShapeType="1"/>
              </p:cNvSpPr>
              <p:nvPr/>
            </p:nvSpPr>
            <p:spPr bwMode="auto">
              <a:xfrm>
                <a:off x="4469" y="2044"/>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04" name="Line 199"/>
              <p:cNvSpPr>
                <a:spLocks noChangeShapeType="1"/>
              </p:cNvSpPr>
              <p:nvPr/>
            </p:nvSpPr>
            <p:spPr bwMode="auto">
              <a:xfrm>
                <a:off x="4091" y="2044"/>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05" name="Line 200"/>
              <p:cNvSpPr>
                <a:spLocks noChangeShapeType="1"/>
              </p:cNvSpPr>
              <p:nvPr/>
            </p:nvSpPr>
            <p:spPr bwMode="auto">
              <a:xfrm>
                <a:off x="4845" y="2044"/>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06" name="Line 201"/>
              <p:cNvSpPr>
                <a:spLocks noChangeShapeType="1"/>
              </p:cNvSpPr>
              <p:nvPr/>
            </p:nvSpPr>
            <p:spPr bwMode="auto">
              <a:xfrm>
                <a:off x="4970" y="2044"/>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07" name="Line 202"/>
              <p:cNvSpPr>
                <a:spLocks noChangeShapeType="1"/>
              </p:cNvSpPr>
              <p:nvPr/>
            </p:nvSpPr>
            <p:spPr bwMode="auto">
              <a:xfrm>
                <a:off x="3425" y="2081"/>
                <a:ext cx="167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08" name="Line 203"/>
              <p:cNvSpPr>
                <a:spLocks noChangeShapeType="1"/>
              </p:cNvSpPr>
              <p:nvPr/>
            </p:nvSpPr>
            <p:spPr bwMode="auto">
              <a:xfrm>
                <a:off x="3495" y="2136"/>
                <a:ext cx="168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09" name="Line 204"/>
              <p:cNvSpPr>
                <a:spLocks noChangeShapeType="1"/>
              </p:cNvSpPr>
              <p:nvPr/>
            </p:nvSpPr>
            <p:spPr bwMode="auto">
              <a:xfrm>
                <a:off x="3565" y="2192"/>
                <a:ext cx="168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10" name="Line 205"/>
              <p:cNvSpPr>
                <a:spLocks noChangeShapeType="1"/>
              </p:cNvSpPr>
              <p:nvPr/>
            </p:nvSpPr>
            <p:spPr bwMode="auto">
              <a:xfrm>
                <a:off x="3715" y="2304"/>
                <a:ext cx="1679"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111" name="Line 206"/>
              <p:cNvSpPr>
                <a:spLocks noChangeShapeType="1"/>
              </p:cNvSpPr>
              <p:nvPr/>
            </p:nvSpPr>
            <p:spPr bwMode="auto">
              <a:xfrm>
                <a:off x="3637" y="2248"/>
                <a:ext cx="168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grpSp>
        <p:sp>
          <p:nvSpPr>
            <p:cNvPr id="41" name="AutoShape 207"/>
            <p:cNvSpPr>
              <a:spLocks noChangeArrowheads="1"/>
            </p:cNvSpPr>
            <p:nvPr/>
          </p:nvSpPr>
          <p:spPr bwMode="auto">
            <a:xfrm rot="5400000">
              <a:off x="4257" y="1329"/>
              <a:ext cx="464" cy="824"/>
            </a:xfrm>
            <a:prstGeom prst="rightArrow">
              <a:avLst>
                <a:gd name="adj1" fmla="val 51972"/>
                <a:gd name="adj2" fmla="val 29074"/>
              </a:avLst>
            </a:prstGeom>
            <a:solidFill>
              <a:srgbClr val="CCECFF"/>
            </a:solidFill>
            <a:ln w="9525">
              <a:solidFill>
                <a:schemeClr val="tx1"/>
              </a:solidFill>
              <a:miter lim="800000"/>
              <a:headEnd/>
              <a:tailEnd/>
            </a:ln>
            <a:effectLst>
              <a:outerShdw dist="35921" dir="2700000" algn="ctr" rotWithShape="0">
                <a:schemeClr val="tx1"/>
              </a:outerShdw>
            </a:effectLst>
          </p:spPr>
          <p:txBody>
            <a:bodyPr rot="10800000" vert="eaVert"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grpSp>
          <p:nvGrpSpPr>
            <p:cNvPr id="42" name="Group 208"/>
            <p:cNvGrpSpPr>
              <a:grpSpLocks/>
            </p:cNvGrpSpPr>
            <p:nvPr/>
          </p:nvGrpSpPr>
          <p:grpSpPr bwMode="auto">
            <a:xfrm>
              <a:off x="3217" y="1074"/>
              <a:ext cx="2584" cy="464"/>
              <a:chOff x="3121" y="1236"/>
              <a:chExt cx="2584" cy="464"/>
            </a:xfrm>
          </p:grpSpPr>
          <p:sp>
            <p:nvSpPr>
              <p:cNvPr id="76" name="Rectangle 209"/>
              <p:cNvSpPr>
                <a:spLocks noChangeArrowheads="1"/>
              </p:cNvSpPr>
              <p:nvPr/>
            </p:nvSpPr>
            <p:spPr bwMode="auto">
              <a:xfrm>
                <a:off x="3653" y="1652"/>
                <a:ext cx="2050" cy="47"/>
              </a:xfrm>
              <a:prstGeom prst="rect">
                <a:avLst/>
              </a:prstGeom>
              <a:solidFill>
                <a:schemeClr val="bg1"/>
              </a:solidFill>
              <a:ln w="9525">
                <a:solidFill>
                  <a:schemeClr val="tx1"/>
                </a:solidFill>
                <a:miter lim="800000"/>
                <a:headEnd/>
                <a:tailEnd/>
              </a:ln>
            </p:spPr>
            <p:txBody>
              <a:bodyPr wrap="none"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77" name="AutoShape 210"/>
              <p:cNvSpPr>
                <a:spLocks noChangeArrowheads="1"/>
              </p:cNvSpPr>
              <p:nvPr/>
            </p:nvSpPr>
            <p:spPr bwMode="auto">
              <a:xfrm flipV="1">
                <a:off x="3124" y="1236"/>
                <a:ext cx="2581" cy="416"/>
              </a:xfrm>
              <a:prstGeom prst="parallelogram">
                <a:avLst>
                  <a:gd name="adj" fmla="val 127993"/>
                </a:avLst>
              </a:prstGeom>
              <a:solidFill>
                <a:srgbClr val="666699"/>
              </a:solidFill>
              <a:ln w="9525">
                <a:solidFill>
                  <a:schemeClr val="tx1"/>
                </a:solidFill>
                <a:miter lim="800000"/>
                <a:headEnd/>
                <a:tailEnd/>
              </a:ln>
            </p:spPr>
            <p:txBody>
              <a:bodyPr rot="10800000" wrap="none"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78" name="Line 211"/>
              <p:cNvSpPr>
                <a:spLocks noChangeShapeType="1"/>
              </p:cNvSpPr>
              <p:nvPr/>
            </p:nvSpPr>
            <p:spPr bwMode="auto">
              <a:xfrm flipH="1">
                <a:off x="3121" y="1236"/>
                <a:ext cx="1" cy="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79" name="Line 212"/>
              <p:cNvSpPr>
                <a:spLocks noChangeShapeType="1"/>
              </p:cNvSpPr>
              <p:nvPr/>
            </p:nvSpPr>
            <p:spPr bwMode="auto">
              <a:xfrm>
                <a:off x="3123" y="1287"/>
                <a:ext cx="530" cy="4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80" name="AutoShape 213"/>
              <p:cNvSpPr>
                <a:spLocks noChangeArrowheads="1"/>
              </p:cNvSpPr>
              <p:nvPr/>
            </p:nvSpPr>
            <p:spPr bwMode="auto">
              <a:xfrm flipV="1">
                <a:off x="3376" y="1290"/>
                <a:ext cx="2065" cy="299"/>
              </a:xfrm>
              <a:prstGeom prst="parallelogram">
                <a:avLst>
                  <a:gd name="adj" fmla="val 127991"/>
                </a:avLst>
              </a:prstGeom>
              <a:solidFill>
                <a:schemeClr val="bg1"/>
              </a:solidFill>
              <a:ln w="9525">
                <a:solidFill>
                  <a:schemeClr val="tx1"/>
                </a:solidFill>
                <a:miter lim="800000"/>
                <a:headEnd/>
                <a:tailEnd/>
              </a:ln>
            </p:spPr>
            <p:txBody>
              <a:bodyPr rot="10800000" wrap="none"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81" name="Line 214"/>
              <p:cNvSpPr>
                <a:spLocks noChangeShapeType="1"/>
              </p:cNvSpPr>
              <p:nvPr/>
            </p:nvSpPr>
            <p:spPr bwMode="auto">
              <a:xfrm>
                <a:off x="3587" y="1290"/>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82" name="Line 215"/>
              <p:cNvSpPr>
                <a:spLocks noChangeShapeType="1"/>
              </p:cNvSpPr>
              <p:nvPr/>
            </p:nvSpPr>
            <p:spPr bwMode="auto">
              <a:xfrm>
                <a:off x="4344" y="1290"/>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83" name="Line 216"/>
              <p:cNvSpPr>
                <a:spLocks noChangeShapeType="1"/>
              </p:cNvSpPr>
              <p:nvPr/>
            </p:nvSpPr>
            <p:spPr bwMode="auto">
              <a:xfrm>
                <a:off x="3838" y="1290"/>
                <a:ext cx="388"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84" name="Line 217"/>
              <p:cNvSpPr>
                <a:spLocks noChangeShapeType="1"/>
              </p:cNvSpPr>
              <p:nvPr/>
            </p:nvSpPr>
            <p:spPr bwMode="auto">
              <a:xfrm>
                <a:off x="4595" y="1290"/>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85" name="Line 218"/>
              <p:cNvSpPr>
                <a:spLocks noChangeShapeType="1"/>
              </p:cNvSpPr>
              <p:nvPr/>
            </p:nvSpPr>
            <p:spPr bwMode="auto">
              <a:xfrm>
                <a:off x="4091" y="1290"/>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86" name="Line 219"/>
              <p:cNvSpPr>
                <a:spLocks noChangeShapeType="1"/>
              </p:cNvSpPr>
              <p:nvPr/>
            </p:nvSpPr>
            <p:spPr bwMode="auto">
              <a:xfrm>
                <a:off x="4845" y="1290"/>
                <a:ext cx="387" cy="2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87" name="Line 220"/>
              <p:cNvSpPr>
                <a:spLocks noChangeShapeType="1"/>
              </p:cNvSpPr>
              <p:nvPr/>
            </p:nvSpPr>
            <p:spPr bwMode="auto">
              <a:xfrm>
                <a:off x="3495" y="1382"/>
                <a:ext cx="168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sp>
            <p:nvSpPr>
              <p:cNvPr id="88" name="Line 221"/>
              <p:cNvSpPr>
                <a:spLocks noChangeShapeType="1"/>
              </p:cNvSpPr>
              <p:nvPr/>
            </p:nvSpPr>
            <p:spPr bwMode="auto">
              <a:xfrm>
                <a:off x="3637" y="1494"/>
                <a:ext cx="168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cs typeface="Arial" panose="020B0604020202020204" pitchFamily="34" charset="0"/>
                </a:endParaRPr>
              </a:p>
            </p:txBody>
          </p:sp>
        </p:grpSp>
        <p:sp>
          <p:nvSpPr>
            <p:cNvPr id="43" name="Oval 223"/>
            <p:cNvSpPr>
              <a:spLocks noChangeArrowheads="1"/>
            </p:cNvSpPr>
            <p:nvPr/>
          </p:nvSpPr>
          <p:spPr bwMode="auto">
            <a:xfrm flipH="1">
              <a:off x="4312" y="1617"/>
              <a:ext cx="168" cy="162"/>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44" name="Oval 224"/>
            <p:cNvSpPr>
              <a:spLocks noChangeArrowheads="1"/>
            </p:cNvSpPr>
            <p:nvPr/>
          </p:nvSpPr>
          <p:spPr bwMode="auto">
            <a:xfrm flipH="1">
              <a:off x="3742" y="1865"/>
              <a:ext cx="168" cy="162"/>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45" name="Oval 225"/>
            <p:cNvSpPr>
              <a:spLocks noChangeArrowheads="1"/>
            </p:cNvSpPr>
            <p:nvPr/>
          </p:nvSpPr>
          <p:spPr bwMode="auto">
            <a:xfrm flipH="1">
              <a:off x="4951" y="1809"/>
              <a:ext cx="168" cy="162"/>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46" name="Oval 226"/>
            <p:cNvSpPr>
              <a:spLocks noChangeArrowheads="1"/>
            </p:cNvSpPr>
            <p:nvPr/>
          </p:nvSpPr>
          <p:spPr bwMode="auto">
            <a:xfrm flipH="1">
              <a:off x="4642" y="1977"/>
              <a:ext cx="168" cy="162"/>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47" name="Oval 228"/>
            <p:cNvSpPr>
              <a:spLocks noChangeAspect="1" noChangeArrowheads="1"/>
            </p:cNvSpPr>
            <p:nvPr/>
          </p:nvSpPr>
          <p:spPr bwMode="auto">
            <a:xfrm flipH="1">
              <a:off x="4636" y="1183"/>
              <a:ext cx="248" cy="239"/>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48" name="Oval 229"/>
            <p:cNvSpPr>
              <a:spLocks noChangeAspect="1" noChangeArrowheads="1"/>
            </p:cNvSpPr>
            <p:nvPr/>
          </p:nvSpPr>
          <p:spPr bwMode="auto">
            <a:xfrm flipH="1">
              <a:off x="3781" y="1090"/>
              <a:ext cx="248" cy="238"/>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49" name="Oval 230"/>
            <p:cNvSpPr>
              <a:spLocks noChangeAspect="1" noChangeArrowheads="1"/>
            </p:cNvSpPr>
            <p:nvPr/>
          </p:nvSpPr>
          <p:spPr bwMode="auto">
            <a:xfrm flipH="1">
              <a:off x="4948" y="977"/>
              <a:ext cx="248" cy="239"/>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50" name="AutoShape 231"/>
            <p:cNvSpPr>
              <a:spLocks noChangeArrowheads="1"/>
            </p:cNvSpPr>
            <p:nvPr/>
          </p:nvSpPr>
          <p:spPr bwMode="auto">
            <a:xfrm rot="5400000">
              <a:off x="4257" y="573"/>
              <a:ext cx="464" cy="824"/>
            </a:xfrm>
            <a:prstGeom prst="rightArrow">
              <a:avLst>
                <a:gd name="adj1" fmla="val 51972"/>
                <a:gd name="adj2" fmla="val 29074"/>
              </a:avLst>
            </a:prstGeom>
            <a:solidFill>
              <a:srgbClr val="CCECFF"/>
            </a:solidFill>
            <a:ln w="9525">
              <a:solidFill>
                <a:schemeClr val="tx1"/>
              </a:solidFill>
              <a:miter lim="800000"/>
              <a:headEnd/>
              <a:tailEnd/>
            </a:ln>
            <a:effectLst>
              <a:outerShdw dist="35921" dir="2700000" algn="ctr" rotWithShape="0">
                <a:schemeClr val="tx1"/>
              </a:outerShdw>
            </a:effectLst>
          </p:spPr>
          <p:txBody>
            <a:bodyPr rot="10800000" vert="eaVert"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51" name="Text Box 232"/>
            <p:cNvSpPr txBox="1">
              <a:spLocks noChangeArrowheads="1"/>
            </p:cNvSpPr>
            <p:nvPr/>
          </p:nvSpPr>
          <p:spPr bwMode="auto">
            <a:xfrm>
              <a:off x="4200" y="748"/>
              <a:ext cx="57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a:spcBef>
                  <a:spcPct val="50000"/>
                </a:spcBef>
              </a:pPr>
              <a:r>
                <a:rPr lang="en-US" sz="1400" b="0" dirty="0"/>
                <a:t>RISKS</a:t>
              </a:r>
            </a:p>
          </p:txBody>
        </p:sp>
        <p:sp>
          <p:nvSpPr>
            <p:cNvPr id="52" name="Oval 235"/>
            <p:cNvSpPr>
              <a:spLocks noChangeArrowheads="1"/>
            </p:cNvSpPr>
            <p:nvPr/>
          </p:nvSpPr>
          <p:spPr bwMode="auto">
            <a:xfrm flipH="1">
              <a:off x="4138" y="1923"/>
              <a:ext cx="168" cy="162"/>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53" name="Oval 236"/>
            <p:cNvSpPr>
              <a:spLocks noChangeArrowheads="1"/>
            </p:cNvSpPr>
            <p:nvPr/>
          </p:nvSpPr>
          <p:spPr bwMode="auto">
            <a:xfrm>
              <a:off x="4650" y="2792"/>
              <a:ext cx="105" cy="100"/>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54" name="Oval 237"/>
            <p:cNvSpPr>
              <a:spLocks noChangeArrowheads="1"/>
            </p:cNvSpPr>
            <p:nvPr/>
          </p:nvSpPr>
          <p:spPr bwMode="auto">
            <a:xfrm>
              <a:off x="3958" y="2370"/>
              <a:ext cx="105" cy="100"/>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55" name="Oval 238"/>
            <p:cNvSpPr>
              <a:spLocks noChangeArrowheads="1"/>
            </p:cNvSpPr>
            <p:nvPr/>
          </p:nvSpPr>
          <p:spPr bwMode="auto">
            <a:xfrm>
              <a:off x="4880" y="1687"/>
              <a:ext cx="105" cy="100"/>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56" name="Oval 239"/>
            <p:cNvSpPr>
              <a:spLocks noChangeArrowheads="1"/>
            </p:cNvSpPr>
            <p:nvPr/>
          </p:nvSpPr>
          <p:spPr bwMode="auto">
            <a:xfrm>
              <a:off x="3583" y="1703"/>
              <a:ext cx="105" cy="100"/>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57" name="Oval 240"/>
            <p:cNvSpPr>
              <a:spLocks noChangeArrowheads="1"/>
            </p:cNvSpPr>
            <p:nvPr/>
          </p:nvSpPr>
          <p:spPr bwMode="auto">
            <a:xfrm flipH="1">
              <a:off x="3949" y="838"/>
              <a:ext cx="168" cy="162"/>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58" name="Oval 241"/>
            <p:cNvSpPr>
              <a:spLocks noChangeArrowheads="1"/>
            </p:cNvSpPr>
            <p:nvPr/>
          </p:nvSpPr>
          <p:spPr bwMode="auto">
            <a:xfrm flipH="1">
              <a:off x="4840" y="710"/>
              <a:ext cx="168" cy="162"/>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59" name="Oval 242"/>
            <p:cNvSpPr>
              <a:spLocks noChangeArrowheads="1"/>
            </p:cNvSpPr>
            <p:nvPr/>
          </p:nvSpPr>
          <p:spPr bwMode="auto">
            <a:xfrm>
              <a:off x="3790" y="741"/>
              <a:ext cx="105" cy="100"/>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60" name="Oval 243"/>
            <p:cNvSpPr>
              <a:spLocks noChangeArrowheads="1"/>
            </p:cNvSpPr>
            <p:nvPr/>
          </p:nvSpPr>
          <p:spPr bwMode="auto">
            <a:xfrm>
              <a:off x="4766" y="908"/>
              <a:ext cx="105" cy="100"/>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61" name="Oval 244"/>
            <p:cNvSpPr>
              <a:spLocks noChangeArrowheads="1"/>
            </p:cNvSpPr>
            <p:nvPr/>
          </p:nvSpPr>
          <p:spPr bwMode="auto">
            <a:xfrm>
              <a:off x="5059" y="2395"/>
              <a:ext cx="68" cy="65"/>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62" name="Oval 245"/>
            <p:cNvSpPr>
              <a:spLocks noChangeArrowheads="1"/>
            </p:cNvSpPr>
            <p:nvPr/>
          </p:nvSpPr>
          <p:spPr bwMode="auto">
            <a:xfrm>
              <a:off x="4135" y="2498"/>
              <a:ext cx="68" cy="65"/>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63" name="Oval 246"/>
            <p:cNvSpPr>
              <a:spLocks noChangeArrowheads="1"/>
            </p:cNvSpPr>
            <p:nvPr/>
          </p:nvSpPr>
          <p:spPr bwMode="auto">
            <a:xfrm>
              <a:off x="3772" y="2411"/>
              <a:ext cx="68" cy="65"/>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64" name="Oval 247"/>
            <p:cNvSpPr>
              <a:spLocks noChangeArrowheads="1"/>
            </p:cNvSpPr>
            <p:nvPr/>
          </p:nvSpPr>
          <p:spPr bwMode="auto">
            <a:xfrm>
              <a:off x="4371" y="2364"/>
              <a:ext cx="68" cy="65"/>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65" name="Oval 248"/>
            <p:cNvSpPr>
              <a:spLocks noChangeArrowheads="1"/>
            </p:cNvSpPr>
            <p:nvPr/>
          </p:nvSpPr>
          <p:spPr bwMode="auto">
            <a:xfrm>
              <a:off x="5125" y="1703"/>
              <a:ext cx="68" cy="65"/>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66" name="Oval 249"/>
            <p:cNvSpPr>
              <a:spLocks noChangeArrowheads="1"/>
            </p:cNvSpPr>
            <p:nvPr/>
          </p:nvSpPr>
          <p:spPr bwMode="auto">
            <a:xfrm>
              <a:off x="4531" y="1807"/>
              <a:ext cx="68" cy="65"/>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67" name="Oval 250"/>
            <p:cNvSpPr>
              <a:spLocks noChangeArrowheads="1"/>
            </p:cNvSpPr>
            <p:nvPr/>
          </p:nvSpPr>
          <p:spPr bwMode="auto">
            <a:xfrm>
              <a:off x="3805" y="1627"/>
              <a:ext cx="68" cy="65"/>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68" name="Oval 251"/>
            <p:cNvSpPr>
              <a:spLocks noChangeArrowheads="1"/>
            </p:cNvSpPr>
            <p:nvPr/>
          </p:nvSpPr>
          <p:spPr bwMode="auto">
            <a:xfrm>
              <a:off x="4347" y="1081"/>
              <a:ext cx="68" cy="65"/>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69" name="Oval 252"/>
            <p:cNvSpPr>
              <a:spLocks noChangeArrowheads="1"/>
            </p:cNvSpPr>
            <p:nvPr/>
          </p:nvSpPr>
          <p:spPr bwMode="auto">
            <a:xfrm>
              <a:off x="3668" y="943"/>
              <a:ext cx="68" cy="65"/>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70" name="Oval 253"/>
            <p:cNvSpPr>
              <a:spLocks noChangeArrowheads="1"/>
            </p:cNvSpPr>
            <p:nvPr/>
          </p:nvSpPr>
          <p:spPr bwMode="auto">
            <a:xfrm>
              <a:off x="5125" y="862"/>
              <a:ext cx="68" cy="65"/>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71" name="Oval 254"/>
            <p:cNvSpPr>
              <a:spLocks noChangeArrowheads="1"/>
            </p:cNvSpPr>
            <p:nvPr/>
          </p:nvSpPr>
          <p:spPr bwMode="auto">
            <a:xfrm>
              <a:off x="4503" y="995"/>
              <a:ext cx="68" cy="65"/>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72" name="Oval 255"/>
            <p:cNvSpPr>
              <a:spLocks noChangeArrowheads="1"/>
            </p:cNvSpPr>
            <p:nvPr/>
          </p:nvSpPr>
          <p:spPr bwMode="auto">
            <a:xfrm>
              <a:off x="3978" y="1644"/>
              <a:ext cx="105" cy="100"/>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73" name="Oval 256"/>
            <p:cNvSpPr>
              <a:spLocks noChangeArrowheads="1"/>
            </p:cNvSpPr>
            <p:nvPr/>
          </p:nvSpPr>
          <p:spPr bwMode="auto">
            <a:xfrm flipH="1">
              <a:off x="5184" y="2015"/>
              <a:ext cx="168" cy="162"/>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74" name="Oval 257"/>
            <p:cNvSpPr>
              <a:spLocks noChangeArrowheads="1"/>
            </p:cNvSpPr>
            <p:nvPr/>
          </p:nvSpPr>
          <p:spPr bwMode="auto">
            <a:xfrm>
              <a:off x="4777" y="1586"/>
              <a:ext cx="68" cy="65"/>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sp>
          <p:nvSpPr>
            <p:cNvPr id="75" name="Oval 259"/>
            <p:cNvSpPr>
              <a:spLocks noChangeArrowheads="1"/>
            </p:cNvSpPr>
            <p:nvPr/>
          </p:nvSpPr>
          <p:spPr bwMode="auto">
            <a:xfrm>
              <a:off x="4584" y="2420"/>
              <a:ext cx="68" cy="65"/>
            </a:xfrm>
            <a:prstGeom prst="ellipse">
              <a:avLst/>
            </a:prstGeom>
            <a:gradFill rotWithShape="1">
              <a:gsLst>
                <a:gs pos="0">
                  <a:srgbClr val="FFCC00"/>
                </a:gs>
                <a:gs pos="100000">
                  <a:srgbClr val="000000"/>
                </a:gs>
              </a:gsLst>
              <a:path path="rect">
                <a:fillToRect r="100000" b="100000"/>
              </a:path>
            </a:gradFill>
            <a:ln w="9525">
              <a:solidFill>
                <a:schemeClr val="tx1"/>
              </a:solidFill>
              <a:round/>
              <a:headEnd/>
              <a:tailEnd/>
            </a:ln>
          </p:spPr>
          <p:txBody>
            <a:bodyPr wrap="none" lIns="45720" rIns="45720" anchor="ctr"/>
            <a:lstStyle/>
            <a:p>
              <a:pPr algn="ctr" eaLnBrk="0" hangingPunct="0"/>
              <a:endParaRPr lang="en-US" sz="1400" b="0" dirty="0">
                <a:latin typeface="Arial" panose="020B0604020202020204" pitchFamily="34" charset="0"/>
                <a:cs typeface="Arial" panose="020B0604020202020204" pitchFamily="34" charset="0"/>
              </a:endParaRPr>
            </a:p>
          </p:txBody>
        </p:sp>
      </p:grpSp>
      <p:sp>
        <p:nvSpPr>
          <p:cNvPr id="225" name="TextBox 224"/>
          <p:cNvSpPr txBox="1"/>
          <p:nvPr/>
        </p:nvSpPr>
        <p:spPr>
          <a:xfrm>
            <a:off x="-762000" y="5943600"/>
            <a:ext cx="4258497" cy="261610"/>
          </a:xfrm>
          <a:prstGeom prst="rect">
            <a:avLst/>
          </a:prstGeom>
          <a:noFill/>
        </p:spPr>
        <p:txBody>
          <a:bodyPr wrap="square" rtlCol="0">
            <a:spAutoFit/>
          </a:bodyPr>
          <a:lstStyle/>
          <a:p>
            <a:pPr algn="r"/>
            <a:r>
              <a:rPr lang="en-US" sz="1100" dirty="0">
                <a:solidFill>
                  <a:srgbClr val="000000"/>
                </a:solidFill>
                <a:latin typeface="Arial" panose="020B0604020202020204" pitchFamily="34" charset="0"/>
                <a:ea typeface="Helvetica Neue Light" pitchFamily="2" charset="2"/>
                <a:cs typeface="Arial" panose="020B0604020202020204" pitchFamily="34" charset="0"/>
              </a:rPr>
              <a:t>Source:  Diana Borgmeyer, VIMA (2012)</a:t>
            </a:r>
          </a:p>
        </p:txBody>
      </p:sp>
    </p:spTree>
    <p:extLst>
      <p:ext uri="{BB962C8B-B14F-4D97-AF65-F5344CB8AC3E}">
        <p14:creationId xmlns:p14="http://schemas.microsoft.com/office/powerpoint/2010/main" val="4159579054"/>
      </p:ext>
    </p:extLst>
  </p:cSld>
  <p:clrMapOvr>
    <a:masterClrMapping/>
  </p:clrMapOvr>
  <p:transition>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924" y="589280"/>
            <a:ext cx="6722309" cy="858520"/>
          </a:xfrm>
        </p:spPr>
        <p:txBody>
          <a:bodyPr/>
          <a:lstStyle/>
          <a:p>
            <a:r>
              <a:rPr lang="en-US" dirty="0"/>
              <a:t>Siapakah pemilik risiko itu?</a:t>
            </a:r>
          </a:p>
        </p:txBody>
      </p:sp>
      <p:sp>
        <p:nvSpPr>
          <p:cNvPr id="4" name="Slide Number Placeholder 3"/>
          <p:cNvSpPr>
            <a:spLocks noGrp="1"/>
          </p:cNvSpPr>
          <p:nvPr>
            <p:ph type="sldNum" sz="quarter" idx="12"/>
          </p:nvPr>
        </p:nvSpPr>
        <p:spPr>
          <a:xfrm>
            <a:off x="7467599" y="6449483"/>
            <a:ext cx="1231265" cy="316442"/>
          </a:xfrm>
        </p:spPr>
        <p:txBody>
          <a:bodyPr/>
          <a:lstStyle/>
          <a:p>
            <a:fld id="{51A2A3F6-D882-4108-8115-9FD713D7B423}" type="slidenum">
              <a:rPr lang="en-US" smtClean="0">
                <a:latin typeface="Arial" panose="020B0604020202020204" pitchFamily="34" charset="0"/>
                <a:cs typeface="Arial" panose="020B0604020202020204" pitchFamily="34" charset="0"/>
              </a:rPr>
              <a:pPr/>
              <a:t>13</a:t>
            </a:fld>
            <a:endParaRPr lang="en-US" dirty="0">
              <a:latin typeface="Arial" panose="020B0604020202020204" pitchFamily="34" charset="0"/>
              <a:cs typeface="Arial" panose="020B0604020202020204" pitchFamily="34" charset="0"/>
            </a:endParaRPr>
          </a:p>
        </p:txBody>
      </p:sp>
      <p:sp>
        <p:nvSpPr>
          <p:cNvPr id="5" name="Rectangle 3"/>
          <p:cNvSpPr>
            <a:spLocks noChangeArrowheads="1"/>
          </p:cNvSpPr>
          <p:nvPr/>
        </p:nvSpPr>
        <p:spPr bwMode="auto">
          <a:xfrm>
            <a:off x="495299" y="1794509"/>
            <a:ext cx="3116639" cy="952535"/>
          </a:xfrm>
          <a:prstGeom prst="rect">
            <a:avLst/>
          </a:prstGeom>
          <a:noFill/>
          <a:ln w="28575">
            <a:solidFill>
              <a:srgbClr val="00AAD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endParaRPr>
          </a:p>
        </p:txBody>
      </p:sp>
      <p:sp>
        <p:nvSpPr>
          <p:cNvPr id="6" name="Rectangle 4"/>
          <p:cNvSpPr>
            <a:spLocks noChangeArrowheads="1"/>
          </p:cNvSpPr>
          <p:nvPr/>
        </p:nvSpPr>
        <p:spPr bwMode="auto">
          <a:xfrm>
            <a:off x="503238" y="3438524"/>
            <a:ext cx="3078162" cy="1090614"/>
          </a:xfrm>
          <a:prstGeom prst="rect">
            <a:avLst/>
          </a:prstGeom>
          <a:noFill/>
          <a:ln w="28575">
            <a:solidFill>
              <a:srgbClr val="FF821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endParaRPr>
          </a:p>
        </p:txBody>
      </p:sp>
      <p:sp>
        <p:nvSpPr>
          <p:cNvPr id="7" name="Text Box 5"/>
          <p:cNvSpPr txBox="1">
            <a:spLocks noChangeArrowheads="1"/>
          </p:cNvSpPr>
          <p:nvPr/>
        </p:nvSpPr>
        <p:spPr bwMode="auto">
          <a:xfrm>
            <a:off x="581024" y="1762577"/>
            <a:ext cx="28280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spcBef>
                <a:spcPct val="50000"/>
              </a:spcBef>
            </a:pPr>
            <a:r>
              <a:rPr lang="en-US">
                <a:solidFill>
                  <a:srgbClr val="000000"/>
                </a:solidFill>
              </a:rPr>
              <a:t>Visi dan Misi; Strategi dan Sasaran Organisasi</a:t>
            </a:r>
            <a:endParaRPr lang="en-US" dirty="0">
              <a:solidFill>
                <a:srgbClr val="000000"/>
              </a:solidFill>
            </a:endParaRPr>
          </a:p>
        </p:txBody>
      </p:sp>
      <p:sp>
        <p:nvSpPr>
          <p:cNvPr id="8" name="AutoShape 6"/>
          <p:cNvSpPr>
            <a:spLocks noChangeArrowheads="1"/>
          </p:cNvSpPr>
          <p:nvPr/>
        </p:nvSpPr>
        <p:spPr bwMode="auto">
          <a:xfrm>
            <a:off x="3878262" y="1795780"/>
            <a:ext cx="2760727" cy="982345"/>
          </a:xfrm>
          <a:prstGeom prst="roundRect">
            <a:avLst>
              <a:gd name="adj" fmla="val 16667"/>
            </a:avLst>
          </a:prstGeom>
          <a:solidFill>
            <a:srgbClr val="00AAD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174625" indent="-174625">
              <a:spcBef>
                <a:spcPts val="300"/>
              </a:spcBef>
              <a:buFont typeface="Arial" panose="020B0604020202020204" pitchFamily="34" charset="0"/>
              <a:buChar char="•"/>
            </a:pPr>
            <a:r>
              <a:rPr lang="en-US" dirty="0" err="1">
                <a:solidFill>
                  <a:srgbClr val="000000"/>
                </a:solidFill>
                <a:latin typeface="Arial" panose="020B0604020202020204" pitchFamily="34" charset="0"/>
                <a:cs typeface="Arial" panose="020B0604020202020204" pitchFamily="34" charset="0"/>
              </a:rPr>
              <a:t>Eksekutif</a:t>
            </a:r>
            <a:endParaRPr lang="en-US" dirty="0">
              <a:solidFill>
                <a:srgbClr val="000000"/>
              </a:solidFill>
              <a:latin typeface="Arial" panose="020B0604020202020204" pitchFamily="34" charset="0"/>
              <a:cs typeface="Arial" panose="020B0604020202020204" pitchFamily="34" charset="0"/>
            </a:endParaRPr>
          </a:p>
          <a:p>
            <a:pPr marL="174625" indent="-174625">
              <a:spcBef>
                <a:spcPts val="300"/>
              </a:spcBef>
              <a:buFont typeface="Arial" panose="020B0604020202020204" pitchFamily="34" charset="0"/>
              <a:buChar char="•"/>
            </a:pPr>
            <a:r>
              <a:rPr lang="en-US" dirty="0" err="1">
                <a:solidFill>
                  <a:srgbClr val="000000"/>
                </a:solidFill>
                <a:latin typeface="Arial" panose="020B0604020202020204" pitchFamily="34" charset="0"/>
                <a:cs typeface="Arial" panose="020B0604020202020204" pitchFamily="34" charset="0"/>
              </a:rPr>
              <a:t>Rencana</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Organisasi</a:t>
            </a:r>
            <a:endParaRPr lang="en-US" dirty="0">
              <a:solidFill>
                <a:srgbClr val="000000"/>
              </a:solidFill>
              <a:latin typeface="Arial" panose="020B0604020202020204" pitchFamily="34" charset="0"/>
              <a:cs typeface="Arial" panose="020B0604020202020204" pitchFamily="34" charset="0"/>
            </a:endParaRPr>
          </a:p>
          <a:p>
            <a:pPr marL="174625" indent="-174625">
              <a:spcBef>
                <a:spcPts val="300"/>
              </a:spcBef>
              <a:buFont typeface="Arial" panose="020B0604020202020204" pitchFamily="34" charset="0"/>
              <a:buChar char="•"/>
            </a:pPr>
            <a:r>
              <a:rPr lang="en-US" dirty="0" err="1">
                <a:solidFill>
                  <a:srgbClr val="000000"/>
                </a:solidFill>
                <a:latin typeface="Arial" panose="020B0604020202020204" pitchFamily="34" charset="0"/>
                <a:cs typeface="Arial" panose="020B0604020202020204" pitchFamily="34" charset="0"/>
              </a:rPr>
              <a:t>Ukuran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dan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Sasaran</a:t>
            </a:r>
            <a:endParaRPr lang="en-US" dirty="0">
              <a:solidFill>
                <a:srgbClr val="000000"/>
              </a:solidFill>
              <a:latin typeface="Arial" panose="020B0604020202020204" pitchFamily="34" charset="0"/>
              <a:cs typeface="Arial" panose="020B0604020202020204" pitchFamily="34" charset="0"/>
            </a:endParaRPr>
          </a:p>
        </p:txBody>
      </p:sp>
      <p:sp>
        <p:nvSpPr>
          <p:cNvPr id="11" name="AutoShape 9"/>
          <p:cNvSpPr>
            <a:spLocks noChangeArrowheads="1"/>
          </p:cNvSpPr>
          <p:nvPr/>
        </p:nvSpPr>
        <p:spPr bwMode="auto">
          <a:xfrm>
            <a:off x="3875087" y="3546793"/>
            <a:ext cx="2760727" cy="982345"/>
          </a:xfrm>
          <a:prstGeom prst="roundRect">
            <a:avLst>
              <a:gd name="adj" fmla="val 16667"/>
            </a:avLst>
          </a:prstGeom>
          <a:solidFill>
            <a:srgbClr val="FF821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174625" indent="-174625">
              <a:spcBef>
                <a:spcPts val="300"/>
              </a:spcBef>
              <a:buFont typeface="Arial" panose="020B0604020202020204" pitchFamily="34" charset="0"/>
              <a:buChar char="•"/>
            </a:pPr>
            <a:r>
              <a:rPr lang="en-US" dirty="0" err="1">
                <a:solidFill>
                  <a:srgbClr val="000000"/>
                </a:solidFill>
                <a:latin typeface="Arial" panose="020B0604020202020204" pitchFamily="34" charset="0"/>
                <a:cs typeface="Arial" panose="020B0604020202020204" pitchFamily="34" charset="0"/>
              </a:rPr>
              <a:t>Manajemen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dan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Staf</a:t>
            </a:r>
            <a:endParaRPr lang="en-US" dirty="0">
              <a:solidFill>
                <a:srgbClr val="000000"/>
              </a:solidFill>
              <a:latin typeface="Arial" panose="020B0604020202020204" pitchFamily="34" charset="0"/>
              <a:cs typeface="Arial" panose="020B0604020202020204" pitchFamily="34" charset="0"/>
            </a:endParaRPr>
          </a:p>
          <a:p>
            <a:pPr marL="174625" indent="-174625">
              <a:spcBef>
                <a:spcPts val="300"/>
              </a:spcBef>
              <a:buFont typeface="Arial" panose="020B0604020202020204" pitchFamily="34" charset="0"/>
              <a:buChar char="•"/>
            </a:pPr>
            <a:r>
              <a:rPr lang="en-US" dirty="0" err="1">
                <a:solidFill>
                  <a:srgbClr val="000000"/>
                </a:solidFill>
                <a:latin typeface="Arial" panose="020B0604020202020204" pitchFamily="34" charset="0"/>
                <a:cs typeface="Arial" panose="020B0604020202020204" pitchFamily="34" charset="0"/>
              </a:rPr>
              <a:t>Rencana</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Bisnis</a:t>
            </a:r>
            <a:endParaRPr lang="en-US" dirty="0">
              <a:solidFill>
                <a:srgbClr val="000000"/>
              </a:solidFill>
              <a:latin typeface="Arial" panose="020B0604020202020204" pitchFamily="34" charset="0"/>
              <a:cs typeface="Arial" panose="020B0604020202020204" pitchFamily="34" charset="0"/>
            </a:endParaRPr>
          </a:p>
          <a:p>
            <a:pPr marL="174625" indent="-174625">
              <a:spcBef>
                <a:spcPts val="300"/>
              </a:spcBef>
              <a:buFont typeface="Arial" panose="020B0604020202020204" pitchFamily="34" charset="0"/>
              <a:buChar char="•"/>
            </a:pPr>
            <a:r>
              <a:rPr lang="en-US" dirty="0" err="1">
                <a:solidFill>
                  <a:srgbClr val="000000"/>
                </a:solidFill>
                <a:latin typeface="Arial" panose="020B0604020202020204" pitchFamily="34" charset="0"/>
                <a:cs typeface="Arial" panose="020B0604020202020204" pitchFamily="34" charset="0"/>
              </a:rPr>
              <a:t>Ukuran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dan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Sasaran</a:t>
            </a:r>
            <a:endParaRPr lang="en-US" dirty="0">
              <a:solidFill>
                <a:srgbClr val="000000"/>
              </a:solidFill>
              <a:latin typeface="Arial" panose="020B0604020202020204" pitchFamily="34" charset="0"/>
              <a:cs typeface="Arial" panose="020B0604020202020204" pitchFamily="34" charset="0"/>
            </a:endParaRPr>
          </a:p>
        </p:txBody>
      </p:sp>
      <p:sp>
        <p:nvSpPr>
          <p:cNvPr id="14" name="Text Box 12"/>
          <p:cNvSpPr txBox="1">
            <a:spLocks noChangeArrowheads="1"/>
          </p:cNvSpPr>
          <p:nvPr/>
        </p:nvSpPr>
        <p:spPr bwMode="auto">
          <a:xfrm>
            <a:off x="714375" y="3523384"/>
            <a:ext cx="24721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spcBef>
                <a:spcPct val="50000"/>
              </a:spcBef>
            </a:pPr>
            <a:r>
              <a:rPr lang="en-US" sz="2000">
                <a:solidFill>
                  <a:srgbClr val="000000"/>
                </a:solidFill>
              </a:rPr>
              <a:t>Sasaran Bisnis dan Operasi</a:t>
            </a:r>
            <a:endParaRPr lang="en-US" sz="2000" dirty="0">
              <a:solidFill>
                <a:srgbClr val="000000"/>
              </a:solidFill>
            </a:endParaRPr>
          </a:p>
        </p:txBody>
      </p:sp>
      <p:sp>
        <p:nvSpPr>
          <p:cNvPr id="15" name="Rectangle 13"/>
          <p:cNvSpPr>
            <a:spLocks noChangeArrowheads="1"/>
          </p:cNvSpPr>
          <p:nvPr/>
        </p:nvSpPr>
        <p:spPr bwMode="auto">
          <a:xfrm>
            <a:off x="503238" y="5257800"/>
            <a:ext cx="3078162" cy="959644"/>
          </a:xfrm>
          <a:prstGeom prst="rect">
            <a:avLst/>
          </a:prstGeom>
          <a:noFill/>
          <a:ln w="28575">
            <a:solidFill>
              <a:srgbClr val="E7F04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endParaRPr>
          </a:p>
        </p:txBody>
      </p:sp>
      <p:sp>
        <p:nvSpPr>
          <p:cNvPr id="16" name="Text Box 14"/>
          <p:cNvSpPr txBox="1">
            <a:spLocks noChangeArrowheads="1"/>
          </p:cNvSpPr>
          <p:nvPr/>
        </p:nvSpPr>
        <p:spPr bwMode="auto">
          <a:xfrm>
            <a:off x="655638" y="5463548"/>
            <a:ext cx="24721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spcBef>
                <a:spcPct val="50000"/>
              </a:spcBef>
            </a:pPr>
            <a:r>
              <a:rPr lang="en-US" sz="2000">
                <a:solidFill>
                  <a:srgbClr val="000000"/>
                </a:solidFill>
              </a:rPr>
              <a:t>Sasaran Proyek</a:t>
            </a:r>
            <a:endParaRPr lang="en-US" sz="2000" dirty="0">
              <a:solidFill>
                <a:srgbClr val="000000"/>
              </a:solidFill>
            </a:endParaRPr>
          </a:p>
        </p:txBody>
      </p:sp>
      <p:sp>
        <p:nvSpPr>
          <p:cNvPr id="17" name="AutoShape 15"/>
          <p:cNvSpPr>
            <a:spLocks noChangeArrowheads="1"/>
          </p:cNvSpPr>
          <p:nvPr/>
        </p:nvSpPr>
        <p:spPr bwMode="auto">
          <a:xfrm>
            <a:off x="3875087" y="5231130"/>
            <a:ext cx="2760727" cy="982345"/>
          </a:xfrm>
          <a:prstGeom prst="roundRect">
            <a:avLst>
              <a:gd name="adj" fmla="val 16667"/>
            </a:avLst>
          </a:prstGeom>
          <a:solidFill>
            <a:srgbClr val="E7F04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174625" indent="-174625">
              <a:spcBef>
                <a:spcPts val="300"/>
              </a:spcBef>
              <a:buFont typeface="Arial" panose="020B0604020202020204" pitchFamily="34" charset="0"/>
              <a:buChar char="•"/>
            </a:pPr>
            <a:r>
              <a:rPr lang="en-US" dirty="0" err="1">
                <a:solidFill>
                  <a:srgbClr val="000000"/>
                </a:solidFill>
                <a:latin typeface="Arial" panose="020B0604020202020204" pitchFamily="34" charset="0"/>
                <a:cs typeface="Arial" panose="020B0604020202020204" pitchFamily="34" charset="0"/>
              </a:rPr>
              <a:t>Manajer</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Proyek</a:t>
            </a:r>
            <a:endParaRPr lang="en-US" dirty="0">
              <a:solidFill>
                <a:srgbClr val="000000"/>
              </a:solidFill>
              <a:latin typeface="Arial" panose="020B0604020202020204" pitchFamily="34" charset="0"/>
              <a:cs typeface="Arial" panose="020B0604020202020204" pitchFamily="34" charset="0"/>
            </a:endParaRPr>
          </a:p>
          <a:p>
            <a:pPr marL="174625" indent="-174625">
              <a:spcBef>
                <a:spcPts val="300"/>
              </a:spcBef>
              <a:buFont typeface="Arial" panose="020B0604020202020204" pitchFamily="34" charset="0"/>
              <a:buChar char="•"/>
            </a:pPr>
            <a:r>
              <a:rPr lang="en-US" dirty="0" err="1">
                <a:solidFill>
                  <a:srgbClr val="000000"/>
                </a:solidFill>
                <a:latin typeface="Arial" panose="020B0604020202020204" pitchFamily="34" charset="0"/>
                <a:cs typeface="Arial" panose="020B0604020202020204" pitchFamily="34" charset="0"/>
              </a:rPr>
              <a:t>Rencana</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Proyek</a:t>
            </a:r>
            <a:endParaRPr lang="en-US" dirty="0">
              <a:solidFill>
                <a:srgbClr val="000000"/>
              </a:solidFill>
              <a:latin typeface="Arial" panose="020B0604020202020204" pitchFamily="34" charset="0"/>
              <a:cs typeface="Arial" panose="020B0604020202020204" pitchFamily="34" charset="0"/>
            </a:endParaRPr>
          </a:p>
          <a:p>
            <a:pPr marL="174625" indent="-174625">
              <a:spcBef>
                <a:spcPts val="300"/>
              </a:spcBef>
              <a:buFont typeface="Arial" panose="020B0604020202020204" pitchFamily="34" charset="0"/>
              <a:buChar char="•"/>
            </a:pPr>
            <a:r>
              <a:rPr lang="en-US" dirty="0" err="1">
                <a:solidFill>
                  <a:srgbClr val="000000"/>
                </a:solidFill>
                <a:latin typeface="Arial" panose="020B0604020202020204" pitchFamily="34" charset="0"/>
                <a:cs typeface="Arial" panose="020B0604020202020204" pitchFamily="34" charset="0"/>
              </a:rPr>
              <a:t>Ukuran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dan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Sasaran</a:t>
            </a:r>
            <a:endParaRPr lang="en-US" dirty="0">
              <a:solidFill>
                <a:srgbClr val="000000"/>
              </a:solidFill>
              <a:latin typeface="Arial" panose="020B0604020202020204" pitchFamily="34" charset="0"/>
              <a:cs typeface="Arial" panose="020B0604020202020204" pitchFamily="34" charset="0"/>
            </a:endParaRPr>
          </a:p>
        </p:txBody>
      </p:sp>
      <p:sp>
        <p:nvSpPr>
          <p:cNvPr id="20" name="Rectangle 18"/>
          <p:cNvSpPr>
            <a:spLocks noChangeArrowheads="1"/>
          </p:cNvSpPr>
          <p:nvPr/>
        </p:nvSpPr>
        <p:spPr bwMode="auto">
          <a:xfrm>
            <a:off x="6945312" y="1809750"/>
            <a:ext cx="1664131" cy="825500"/>
          </a:xfrm>
          <a:prstGeom prst="rect">
            <a:avLst/>
          </a:prstGeom>
          <a:noFill/>
          <a:ln w="19050">
            <a:solidFill>
              <a:srgbClr val="00AAD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endParaRPr>
          </a:p>
        </p:txBody>
      </p:sp>
      <p:sp>
        <p:nvSpPr>
          <p:cNvPr id="21" name="Text Box 19"/>
          <p:cNvSpPr txBox="1">
            <a:spLocks noChangeArrowheads="1"/>
          </p:cNvSpPr>
          <p:nvPr/>
        </p:nvSpPr>
        <p:spPr bwMode="auto">
          <a:xfrm>
            <a:off x="7021512" y="1921327"/>
            <a:ext cx="1548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spcBef>
                <a:spcPct val="50000"/>
              </a:spcBef>
            </a:pPr>
            <a:r>
              <a:rPr lang="en-US">
                <a:solidFill>
                  <a:srgbClr val="000000"/>
                </a:solidFill>
              </a:rPr>
              <a:t>Risiko Strategis</a:t>
            </a:r>
            <a:endParaRPr lang="en-US" dirty="0">
              <a:solidFill>
                <a:srgbClr val="000000"/>
              </a:solidFill>
            </a:endParaRPr>
          </a:p>
        </p:txBody>
      </p:sp>
      <p:sp>
        <p:nvSpPr>
          <p:cNvPr id="22" name="Rectangle 20"/>
          <p:cNvSpPr>
            <a:spLocks noChangeArrowheads="1"/>
          </p:cNvSpPr>
          <p:nvPr/>
        </p:nvSpPr>
        <p:spPr bwMode="auto">
          <a:xfrm>
            <a:off x="6962775" y="3532188"/>
            <a:ext cx="1664131" cy="825500"/>
          </a:xfrm>
          <a:prstGeom prst="rect">
            <a:avLst/>
          </a:prstGeom>
          <a:noFill/>
          <a:ln w="19050">
            <a:solidFill>
              <a:srgbClr val="FF821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endParaRPr>
          </a:p>
        </p:txBody>
      </p:sp>
      <p:sp>
        <p:nvSpPr>
          <p:cNvPr id="23" name="Text Box 21"/>
          <p:cNvSpPr txBox="1">
            <a:spLocks noChangeArrowheads="1"/>
          </p:cNvSpPr>
          <p:nvPr/>
        </p:nvSpPr>
        <p:spPr bwMode="auto">
          <a:xfrm>
            <a:off x="6991350" y="3662815"/>
            <a:ext cx="1548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spcBef>
                <a:spcPct val="50000"/>
              </a:spcBef>
            </a:pPr>
            <a:r>
              <a:rPr lang="en-US" dirty="0" err="1">
                <a:solidFill>
                  <a:srgbClr val="000000"/>
                </a:solidFill>
              </a:rPr>
              <a:t>Risiko</a:t>
            </a:r>
            <a:r>
              <a:rPr lang="en-US" dirty="0">
                <a:solidFill>
                  <a:srgbClr val="000000"/>
                </a:solidFill>
              </a:rPr>
              <a:t> </a:t>
            </a:r>
            <a:r>
              <a:rPr lang="en-US" dirty="0" err="1">
                <a:solidFill>
                  <a:srgbClr val="000000"/>
                </a:solidFill>
              </a:rPr>
              <a:t>Operasional</a:t>
            </a:r>
            <a:endParaRPr lang="en-US" dirty="0">
              <a:solidFill>
                <a:srgbClr val="000000"/>
              </a:solidFill>
            </a:endParaRPr>
          </a:p>
        </p:txBody>
      </p:sp>
      <p:sp>
        <p:nvSpPr>
          <p:cNvPr id="25" name="Text Box 23"/>
          <p:cNvSpPr txBox="1">
            <a:spLocks noChangeArrowheads="1"/>
          </p:cNvSpPr>
          <p:nvPr/>
        </p:nvSpPr>
        <p:spPr bwMode="auto">
          <a:xfrm>
            <a:off x="7000875" y="5267777"/>
            <a:ext cx="1548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spcBef>
                <a:spcPct val="50000"/>
              </a:spcBef>
            </a:pPr>
            <a:r>
              <a:rPr lang="en-US" dirty="0" err="1">
                <a:solidFill>
                  <a:srgbClr val="000000"/>
                </a:solidFill>
              </a:rPr>
              <a:t>Risiko</a:t>
            </a:r>
            <a:r>
              <a:rPr lang="en-US" dirty="0">
                <a:solidFill>
                  <a:srgbClr val="000000"/>
                </a:solidFill>
              </a:rPr>
              <a:t> </a:t>
            </a:r>
            <a:r>
              <a:rPr lang="en-US" dirty="0" err="1">
                <a:solidFill>
                  <a:srgbClr val="000000"/>
                </a:solidFill>
              </a:rPr>
              <a:t>Proyek</a:t>
            </a:r>
            <a:endParaRPr lang="en-US" dirty="0">
              <a:solidFill>
                <a:srgbClr val="000000"/>
              </a:solidFill>
            </a:endParaRPr>
          </a:p>
        </p:txBody>
      </p:sp>
      <p:sp>
        <p:nvSpPr>
          <p:cNvPr id="26" name="Text Box 24"/>
          <p:cNvSpPr txBox="1">
            <a:spLocks noChangeArrowheads="1"/>
          </p:cNvSpPr>
          <p:nvPr/>
        </p:nvSpPr>
        <p:spPr bwMode="auto">
          <a:xfrm>
            <a:off x="6934199" y="2827369"/>
            <a:ext cx="1692989" cy="369332"/>
          </a:xfrm>
          <a:prstGeom prst="rect">
            <a:avLst/>
          </a:prstGeom>
          <a:solidFill>
            <a:srgbClr val="FAC8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spcBef>
                <a:spcPct val="50000"/>
              </a:spcBef>
            </a:pPr>
            <a:r>
              <a:rPr lang="en-US" dirty="0" err="1">
                <a:solidFill>
                  <a:srgbClr val="000000"/>
                </a:solidFill>
              </a:rPr>
              <a:t>Muncul</a:t>
            </a:r>
            <a:r>
              <a:rPr lang="en-US" dirty="0">
                <a:solidFill>
                  <a:srgbClr val="000000"/>
                </a:solidFill>
              </a:rPr>
              <a:t> </a:t>
            </a:r>
          </a:p>
        </p:txBody>
      </p:sp>
      <p:sp>
        <p:nvSpPr>
          <p:cNvPr id="27" name="Text Box 25"/>
          <p:cNvSpPr txBox="1">
            <a:spLocks noChangeArrowheads="1"/>
          </p:cNvSpPr>
          <p:nvPr/>
        </p:nvSpPr>
        <p:spPr bwMode="auto">
          <a:xfrm>
            <a:off x="6934199" y="4700582"/>
            <a:ext cx="1692989" cy="369332"/>
          </a:xfrm>
          <a:prstGeom prst="rect">
            <a:avLst/>
          </a:prstGeom>
          <a:solidFill>
            <a:srgbClr val="FAC8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spcBef>
                <a:spcPct val="50000"/>
              </a:spcBef>
            </a:pPr>
            <a:r>
              <a:rPr lang="en-US" dirty="0" err="1">
                <a:solidFill>
                  <a:srgbClr val="000000"/>
                </a:solidFill>
              </a:rPr>
              <a:t>Muncul</a:t>
            </a:r>
            <a:r>
              <a:rPr lang="en-US" dirty="0">
                <a:solidFill>
                  <a:srgbClr val="000000"/>
                </a:solidFill>
              </a:rPr>
              <a:t> </a:t>
            </a:r>
          </a:p>
        </p:txBody>
      </p:sp>
      <p:sp>
        <p:nvSpPr>
          <p:cNvPr id="28" name="Text Box 26"/>
          <p:cNvSpPr txBox="1">
            <a:spLocks noChangeArrowheads="1"/>
          </p:cNvSpPr>
          <p:nvPr/>
        </p:nvSpPr>
        <p:spPr bwMode="auto">
          <a:xfrm>
            <a:off x="6933917" y="6045506"/>
            <a:ext cx="1692989" cy="369332"/>
          </a:xfrm>
          <a:prstGeom prst="rect">
            <a:avLst/>
          </a:prstGeom>
          <a:solidFill>
            <a:srgbClr val="FAC8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spcBef>
                <a:spcPct val="50000"/>
              </a:spcBef>
            </a:pPr>
            <a:r>
              <a:rPr lang="en-US" dirty="0" err="1">
                <a:solidFill>
                  <a:srgbClr val="000000"/>
                </a:solidFill>
              </a:rPr>
              <a:t>Muncul</a:t>
            </a:r>
            <a:r>
              <a:rPr lang="en-US" dirty="0">
                <a:solidFill>
                  <a:srgbClr val="000000"/>
                </a:solidFill>
              </a:rPr>
              <a:t> </a:t>
            </a:r>
          </a:p>
        </p:txBody>
      </p:sp>
      <p:sp>
        <p:nvSpPr>
          <p:cNvPr id="29" name="Line 27"/>
          <p:cNvSpPr>
            <a:spLocks noChangeShapeType="1"/>
          </p:cNvSpPr>
          <p:nvPr/>
        </p:nvSpPr>
        <p:spPr bwMode="auto">
          <a:xfrm>
            <a:off x="163511" y="3063875"/>
            <a:ext cx="6791195" cy="0"/>
          </a:xfrm>
          <a:prstGeom prst="line">
            <a:avLst/>
          </a:prstGeom>
          <a:noFill/>
          <a:ln w="38100">
            <a:solidFill>
              <a:srgbClr val="003366"/>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0" name="Line 28"/>
          <p:cNvSpPr>
            <a:spLocks noChangeShapeType="1"/>
          </p:cNvSpPr>
          <p:nvPr/>
        </p:nvSpPr>
        <p:spPr bwMode="auto">
          <a:xfrm>
            <a:off x="152400" y="4919663"/>
            <a:ext cx="6743099" cy="0"/>
          </a:xfrm>
          <a:prstGeom prst="line">
            <a:avLst/>
          </a:prstGeom>
          <a:noFill/>
          <a:ln w="38100">
            <a:solidFill>
              <a:srgbClr val="003366"/>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4" name="Rectangle 2"/>
          <p:cNvSpPr txBox="1">
            <a:spLocks noChangeArrowheads="1"/>
          </p:cNvSpPr>
          <p:nvPr/>
        </p:nvSpPr>
        <p:spPr>
          <a:xfrm>
            <a:off x="349945" y="1240026"/>
            <a:ext cx="8524265" cy="349462"/>
          </a:xfrm>
          <a:prstGeom prst="rect">
            <a:avLst/>
          </a:prstGeom>
          <a:noFill/>
        </p:spPr>
        <p:txBody>
          <a:bodyPr vert="horz" lIns="91440" tIns="45720" rIns="91440" bIns="45720" rtlCol="0" anchor="ctr">
            <a:noAutofit/>
          </a:bodyPr>
          <a:lstStyle>
            <a:lvl1pPr algn="r" defTabSz="914400" rtl="0" eaLnBrk="1" latinLnBrk="0" hangingPunct="1">
              <a:spcBef>
                <a:spcPct val="0"/>
              </a:spcBef>
              <a:buNone/>
              <a:defRPr sz="3600" kern="1200">
                <a:solidFill>
                  <a:schemeClr val="bg1"/>
                </a:solidFill>
                <a:latin typeface="Arial Unicode MS" pitchFamily="34" charset="-128"/>
                <a:ea typeface="Arial Unicode MS" pitchFamily="34" charset="-128"/>
                <a:cs typeface="Arial Unicode MS" pitchFamily="34" charset="-128"/>
              </a:defRPr>
            </a:lvl1pPr>
          </a:lstStyle>
          <a:p>
            <a:pPr marL="457200" indent="-457200" algn="l"/>
            <a:r>
              <a:rPr lang="en-AU" sz="2400" dirty="0">
                <a:solidFill>
                  <a:schemeClr val="tx1"/>
                </a:solidFill>
              </a:rPr>
              <a:t>Tingkat </a:t>
            </a:r>
            <a:r>
              <a:rPr lang="en-AU" sz="2400" dirty="0" err="1">
                <a:solidFill>
                  <a:schemeClr val="tx1"/>
                </a:solidFill>
              </a:rPr>
              <a:t>berbeda</a:t>
            </a:r>
            <a:r>
              <a:rPr lang="en-AU" sz="2400" dirty="0">
                <a:solidFill>
                  <a:schemeClr val="tx1"/>
                </a:solidFill>
              </a:rPr>
              <a:t>, </a:t>
            </a:r>
            <a:r>
              <a:rPr lang="en-AU" sz="2400" dirty="0" err="1">
                <a:solidFill>
                  <a:schemeClr val="tx1"/>
                </a:solidFill>
              </a:rPr>
              <a:t>jenis</a:t>
            </a:r>
            <a:r>
              <a:rPr lang="en-AU" sz="2400" dirty="0">
                <a:solidFill>
                  <a:schemeClr val="tx1"/>
                </a:solidFill>
              </a:rPr>
              <a:t> </a:t>
            </a:r>
            <a:r>
              <a:rPr lang="en-AU" sz="2400" dirty="0" err="1">
                <a:solidFill>
                  <a:schemeClr val="tx1"/>
                </a:solidFill>
              </a:rPr>
              <a:t>risiko</a:t>
            </a:r>
            <a:r>
              <a:rPr lang="en-AU" sz="2400" dirty="0">
                <a:solidFill>
                  <a:schemeClr val="tx1"/>
                </a:solidFill>
              </a:rPr>
              <a:t> </a:t>
            </a:r>
            <a:r>
              <a:rPr lang="en-AU" sz="2400" dirty="0" err="1">
                <a:solidFill>
                  <a:schemeClr val="tx1"/>
                </a:solidFill>
              </a:rPr>
              <a:t>berbeda</a:t>
            </a:r>
            <a:endParaRPr lang="en-AU" sz="2400" dirty="0">
              <a:solidFill>
                <a:schemeClr val="tx1"/>
              </a:solidFill>
            </a:endParaRPr>
          </a:p>
        </p:txBody>
      </p:sp>
      <p:sp>
        <p:nvSpPr>
          <p:cNvPr id="35" name="TextBox 34"/>
          <p:cNvSpPr txBox="1"/>
          <p:nvPr/>
        </p:nvSpPr>
        <p:spPr>
          <a:xfrm>
            <a:off x="4047303" y="6588080"/>
            <a:ext cx="4300638" cy="261610"/>
          </a:xfrm>
          <a:prstGeom prst="rect">
            <a:avLst/>
          </a:prstGeom>
          <a:noFill/>
        </p:spPr>
        <p:txBody>
          <a:bodyPr wrap="square" rtlCol="0">
            <a:spAutoFit/>
          </a:bodyPr>
          <a:lstStyle/>
          <a:p>
            <a:pPr algn="r"/>
            <a:r>
              <a:rPr lang="en-US" sz="1100" dirty="0" err="1">
                <a:solidFill>
                  <a:schemeClr val="bg1"/>
                </a:solidFill>
                <a:latin typeface="Arial"/>
                <a:cs typeface="Arial"/>
              </a:rPr>
              <a:t>Sumber</a:t>
            </a:r>
            <a:r>
              <a:rPr lang="en-US" sz="1100" dirty="0">
                <a:solidFill>
                  <a:schemeClr val="bg1"/>
                </a:solidFill>
                <a:latin typeface="Arial"/>
                <a:cs typeface="Arial"/>
              </a:rPr>
              <a:t>:  Diana Borgmeyer, VIMA (2012)</a:t>
            </a:r>
          </a:p>
        </p:txBody>
      </p:sp>
      <p:sp>
        <p:nvSpPr>
          <p:cNvPr id="38" name="Rectangle 13"/>
          <p:cNvSpPr>
            <a:spLocks noChangeArrowheads="1"/>
          </p:cNvSpPr>
          <p:nvPr/>
        </p:nvSpPr>
        <p:spPr bwMode="auto">
          <a:xfrm>
            <a:off x="6934199" y="5217161"/>
            <a:ext cx="1692989" cy="726440"/>
          </a:xfrm>
          <a:prstGeom prst="rect">
            <a:avLst/>
          </a:prstGeom>
          <a:noFill/>
          <a:ln w="28575">
            <a:solidFill>
              <a:srgbClr val="E7F04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endParaRPr>
          </a:p>
        </p:txBody>
      </p:sp>
    </p:spTree>
    <p:extLst>
      <p:ext uri="{BB962C8B-B14F-4D97-AF65-F5344CB8AC3E}">
        <p14:creationId xmlns:p14="http://schemas.microsoft.com/office/powerpoint/2010/main" val="962871167"/>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561" y="685800"/>
            <a:ext cx="6656439" cy="990600"/>
          </a:xfrm>
        </p:spPr>
        <p:txBody>
          <a:bodyPr/>
          <a:lstStyle/>
          <a:p>
            <a:r>
              <a:rPr lang="en-US" sz="2800" dirty="0"/>
              <a:t>Siapakah pemilik risiko itu?</a:t>
            </a:r>
          </a:p>
        </p:txBody>
      </p:sp>
      <p:sp>
        <p:nvSpPr>
          <p:cNvPr id="18" name="TextBox 17"/>
          <p:cNvSpPr txBox="1"/>
          <p:nvPr/>
        </p:nvSpPr>
        <p:spPr>
          <a:xfrm>
            <a:off x="457200" y="1642646"/>
            <a:ext cx="8001000" cy="338554"/>
          </a:xfrm>
          <a:prstGeom prst="rect">
            <a:avLst/>
          </a:prstGeom>
          <a:noFill/>
        </p:spPr>
        <p:txBody>
          <a:bodyPr wrap="square" rtlCol="0">
            <a:spAutoFit/>
          </a:bodyPr>
          <a:lstStyle/>
          <a:p>
            <a:pPr marL="457200" indent="-457200"/>
            <a:r>
              <a:rPr lang="en-US" sz="1600" dirty="0">
                <a:latin typeface="Arial" panose="020B0604020202020204" pitchFamily="34" charset="0"/>
                <a:ea typeface="Helvetica Neue Light" pitchFamily="2" charset="2"/>
                <a:cs typeface="Arial" panose="020B0604020202020204" pitchFamily="34" charset="0"/>
              </a:rPr>
              <a:t>Hierarki sasaran</a:t>
            </a:r>
          </a:p>
        </p:txBody>
      </p:sp>
      <p:sp>
        <p:nvSpPr>
          <p:cNvPr id="19" name="TextBox 34"/>
          <p:cNvSpPr txBox="1">
            <a:spLocks noChangeArrowheads="1"/>
          </p:cNvSpPr>
          <p:nvPr/>
        </p:nvSpPr>
        <p:spPr bwMode="auto">
          <a:xfrm>
            <a:off x="3581400" y="2586037"/>
            <a:ext cx="1447800" cy="461665"/>
          </a:xfrm>
          <a:prstGeom prst="rect">
            <a:avLst/>
          </a:prstGeom>
          <a:noFill/>
          <a:ln w="9525">
            <a:noFill/>
            <a:miter lim="800000"/>
            <a:headEnd/>
            <a:tailEnd/>
          </a:ln>
        </p:spPr>
        <p:txBody>
          <a:bodyPr wrap="square">
            <a:spAutoFit/>
          </a:bodyPr>
          <a:lstStyle/>
          <a:p>
            <a:r>
              <a:rPr lang="en-US" sz="1200" b="1" dirty="0">
                <a:latin typeface="Arial" panose="020B0604020202020204" pitchFamily="34" charset="0"/>
                <a:ea typeface="Helvetica Neue Light" pitchFamily="2" charset="2"/>
                <a:cs typeface="Arial" panose="020B0604020202020204" pitchFamily="34" charset="0"/>
              </a:rPr>
              <a:t>SASARAN PERUSAHAAN</a:t>
            </a:r>
          </a:p>
        </p:txBody>
      </p:sp>
      <p:sp>
        <p:nvSpPr>
          <p:cNvPr id="20" name="Right Arrow 19"/>
          <p:cNvSpPr/>
          <p:nvPr/>
        </p:nvSpPr>
        <p:spPr>
          <a:xfrm>
            <a:off x="5257800" y="2667000"/>
            <a:ext cx="685800" cy="304800"/>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21" name="TextBox 34"/>
          <p:cNvSpPr txBox="1">
            <a:spLocks noChangeArrowheads="1"/>
          </p:cNvSpPr>
          <p:nvPr/>
        </p:nvSpPr>
        <p:spPr bwMode="auto">
          <a:xfrm>
            <a:off x="3581400" y="3296662"/>
            <a:ext cx="1485900" cy="461665"/>
          </a:xfrm>
          <a:prstGeom prst="rect">
            <a:avLst/>
          </a:prstGeom>
          <a:noFill/>
          <a:ln w="9525">
            <a:noFill/>
            <a:miter lim="800000"/>
            <a:headEnd/>
            <a:tailEnd/>
          </a:ln>
        </p:spPr>
        <p:txBody>
          <a:bodyPr wrap="square">
            <a:spAutoFit/>
          </a:bodyPr>
          <a:lstStyle/>
          <a:p>
            <a:r>
              <a:rPr lang="en-US" sz="1200" b="1" dirty="0">
                <a:latin typeface="Arial" panose="020B0604020202020204" pitchFamily="34" charset="0"/>
                <a:ea typeface="Helvetica Neue Light" pitchFamily="2" charset="2"/>
                <a:cs typeface="Arial" panose="020B0604020202020204" pitchFamily="34" charset="0"/>
              </a:rPr>
              <a:t>SASARAN DIREKTORAT</a:t>
            </a:r>
          </a:p>
        </p:txBody>
      </p:sp>
      <p:sp>
        <p:nvSpPr>
          <p:cNvPr id="22" name="TextBox 34"/>
          <p:cNvSpPr txBox="1">
            <a:spLocks noChangeArrowheads="1"/>
          </p:cNvSpPr>
          <p:nvPr/>
        </p:nvSpPr>
        <p:spPr bwMode="auto">
          <a:xfrm>
            <a:off x="3581400" y="3982462"/>
            <a:ext cx="1447800" cy="276999"/>
          </a:xfrm>
          <a:prstGeom prst="rect">
            <a:avLst/>
          </a:prstGeom>
          <a:noFill/>
          <a:ln w="9525">
            <a:noFill/>
            <a:miter lim="800000"/>
            <a:headEnd/>
            <a:tailEnd/>
          </a:ln>
        </p:spPr>
        <p:txBody>
          <a:bodyPr wrap="square">
            <a:spAutoFit/>
          </a:bodyPr>
          <a:lstStyle/>
          <a:p>
            <a:r>
              <a:rPr lang="en-US" sz="1200" b="1" dirty="0">
                <a:latin typeface="Arial" panose="020B0604020202020204" pitchFamily="34" charset="0"/>
                <a:ea typeface="Helvetica Neue Light" pitchFamily="2" charset="2"/>
                <a:cs typeface="Arial" panose="020B0604020202020204" pitchFamily="34" charset="0"/>
              </a:rPr>
              <a:t>SASARAN DIVISI</a:t>
            </a:r>
          </a:p>
        </p:txBody>
      </p:sp>
      <p:sp>
        <p:nvSpPr>
          <p:cNvPr id="23" name="TextBox 34"/>
          <p:cNvSpPr txBox="1">
            <a:spLocks noChangeArrowheads="1"/>
          </p:cNvSpPr>
          <p:nvPr/>
        </p:nvSpPr>
        <p:spPr bwMode="auto">
          <a:xfrm>
            <a:off x="3581400" y="4668262"/>
            <a:ext cx="1447800" cy="461665"/>
          </a:xfrm>
          <a:prstGeom prst="rect">
            <a:avLst/>
          </a:prstGeom>
          <a:noFill/>
          <a:ln w="9525">
            <a:noFill/>
            <a:miter lim="800000"/>
            <a:headEnd/>
            <a:tailEnd/>
          </a:ln>
        </p:spPr>
        <p:txBody>
          <a:bodyPr wrap="square">
            <a:spAutoFit/>
          </a:bodyPr>
          <a:lstStyle/>
          <a:p>
            <a:r>
              <a:rPr lang="en-US" sz="1200" b="1" dirty="0">
                <a:latin typeface="Arial" panose="020B0604020202020204" pitchFamily="34" charset="0"/>
                <a:ea typeface="Helvetica Neue Light" pitchFamily="2" charset="2"/>
                <a:cs typeface="Arial" panose="020B0604020202020204" pitchFamily="34" charset="0"/>
              </a:rPr>
              <a:t>SASARAN DEPARTEMEN</a:t>
            </a:r>
          </a:p>
        </p:txBody>
      </p:sp>
      <p:sp>
        <p:nvSpPr>
          <p:cNvPr id="24" name="TextBox 34"/>
          <p:cNvSpPr txBox="1">
            <a:spLocks noChangeArrowheads="1"/>
          </p:cNvSpPr>
          <p:nvPr/>
        </p:nvSpPr>
        <p:spPr bwMode="auto">
          <a:xfrm>
            <a:off x="3581400" y="5410200"/>
            <a:ext cx="1600200" cy="276999"/>
          </a:xfrm>
          <a:prstGeom prst="rect">
            <a:avLst/>
          </a:prstGeom>
          <a:noFill/>
          <a:ln w="9525">
            <a:noFill/>
            <a:miter lim="800000"/>
            <a:headEnd/>
            <a:tailEnd/>
          </a:ln>
        </p:spPr>
        <p:txBody>
          <a:bodyPr wrap="square">
            <a:spAutoFit/>
          </a:bodyPr>
          <a:lstStyle/>
          <a:p>
            <a:r>
              <a:rPr lang="en-US" sz="1200" b="1" dirty="0">
                <a:latin typeface="Arial" panose="020B0604020202020204" pitchFamily="34" charset="0"/>
                <a:ea typeface="Helvetica Neue Light" pitchFamily="2" charset="2"/>
                <a:cs typeface="Arial" panose="020B0604020202020204" pitchFamily="34" charset="0"/>
              </a:rPr>
              <a:t>SASARAN SEKSI</a:t>
            </a:r>
          </a:p>
        </p:txBody>
      </p:sp>
      <p:sp>
        <p:nvSpPr>
          <p:cNvPr id="25" name="Right Arrow 24"/>
          <p:cNvSpPr/>
          <p:nvPr/>
        </p:nvSpPr>
        <p:spPr>
          <a:xfrm>
            <a:off x="5257800" y="3352800"/>
            <a:ext cx="685800" cy="304800"/>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26" name="Right Arrow 25"/>
          <p:cNvSpPr/>
          <p:nvPr/>
        </p:nvSpPr>
        <p:spPr>
          <a:xfrm>
            <a:off x="5257800" y="4038600"/>
            <a:ext cx="685800" cy="304800"/>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27" name="Right Arrow 26"/>
          <p:cNvSpPr/>
          <p:nvPr/>
        </p:nvSpPr>
        <p:spPr>
          <a:xfrm>
            <a:off x="5257800" y="4724400"/>
            <a:ext cx="685800" cy="304800"/>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28" name="Right Arrow 27"/>
          <p:cNvSpPr/>
          <p:nvPr/>
        </p:nvSpPr>
        <p:spPr>
          <a:xfrm>
            <a:off x="5257800" y="5491163"/>
            <a:ext cx="685800" cy="304800"/>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3581400" y="2057400"/>
            <a:ext cx="1295400" cy="338554"/>
          </a:xfrm>
          <a:prstGeom prst="rect">
            <a:avLst/>
          </a:prstGeom>
          <a:noFill/>
        </p:spPr>
        <p:txBody>
          <a:bodyPr wrap="square" rtlCol="0">
            <a:spAutoFit/>
          </a:bodyPr>
          <a:lstStyle/>
          <a:p>
            <a:r>
              <a:rPr lang="en-US" sz="1600" dirty="0">
                <a:solidFill>
                  <a:schemeClr val="accent6"/>
                </a:solidFill>
                <a:latin typeface="Arial" panose="020B0604020202020204" pitchFamily="34" charset="0"/>
                <a:ea typeface="Helvetica Neue Light" pitchFamily="2" charset="2"/>
                <a:cs typeface="Arial" panose="020B0604020202020204" pitchFamily="34" charset="0"/>
              </a:rPr>
              <a:t>SASARAN</a:t>
            </a:r>
          </a:p>
        </p:txBody>
      </p:sp>
      <p:sp>
        <p:nvSpPr>
          <p:cNvPr id="30" name="TextBox 29"/>
          <p:cNvSpPr txBox="1"/>
          <p:nvPr/>
        </p:nvSpPr>
        <p:spPr>
          <a:xfrm>
            <a:off x="6096000" y="2069068"/>
            <a:ext cx="1981200" cy="338554"/>
          </a:xfrm>
          <a:prstGeom prst="rect">
            <a:avLst/>
          </a:prstGeom>
          <a:noFill/>
        </p:spPr>
        <p:txBody>
          <a:bodyPr wrap="square" rtlCol="0">
            <a:spAutoFit/>
          </a:bodyPr>
          <a:lstStyle/>
          <a:p>
            <a:pPr algn="ctr"/>
            <a:r>
              <a:rPr lang="en-US" sz="1600" dirty="0">
                <a:solidFill>
                  <a:schemeClr val="accent6"/>
                </a:solidFill>
                <a:latin typeface="Arial" panose="020B0604020202020204" pitchFamily="34" charset="0"/>
                <a:ea typeface="Helvetica Neue Light" pitchFamily="2" charset="2"/>
                <a:cs typeface="Arial" panose="020B0604020202020204" pitchFamily="34" charset="0"/>
              </a:rPr>
              <a:t>PEMILIK RISIKO</a:t>
            </a:r>
          </a:p>
        </p:txBody>
      </p:sp>
      <p:sp>
        <p:nvSpPr>
          <p:cNvPr id="31" name="TextBox 34"/>
          <p:cNvSpPr txBox="1">
            <a:spLocks noChangeArrowheads="1"/>
          </p:cNvSpPr>
          <p:nvPr/>
        </p:nvSpPr>
        <p:spPr bwMode="auto">
          <a:xfrm>
            <a:off x="6134100" y="2583669"/>
            <a:ext cx="2019300" cy="461665"/>
          </a:xfrm>
          <a:prstGeom prst="rect">
            <a:avLst/>
          </a:prstGeom>
          <a:noFill/>
          <a:ln w="9525">
            <a:noFill/>
            <a:miter lim="800000"/>
            <a:headEnd/>
            <a:tailEnd/>
          </a:ln>
        </p:spPr>
        <p:txBody>
          <a:bodyPr wrap="square">
            <a:spAutoFit/>
          </a:bodyPr>
          <a:lstStyle/>
          <a:p>
            <a:r>
              <a:rPr lang="en-US" sz="1200" b="1" dirty="0">
                <a:latin typeface="Arial" panose="020B0604020202020204" pitchFamily="34" charset="0"/>
                <a:ea typeface="Helvetica Neue Light" pitchFamily="2" charset="2"/>
                <a:cs typeface="Arial" panose="020B0604020202020204" pitchFamily="34" charset="0"/>
              </a:rPr>
              <a:t>DIREKSI DAN DEWAN KOMISARIS</a:t>
            </a:r>
          </a:p>
        </p:txBody>
      </p:sp>
      <p:sp>
        <p:nvSpPr>
          <p:cNvPr id="32" name="TextBox 34"/>
          <p:cNvSpPr txBox="1">
            <a:spLocks noChangeArrowheads="1"/>
          </p:cNvSpPr>
          <p:nvPr/>
        </p:nvSpPr>
        <p:spPr bwMode="auto">
          <a:xfrm>
            <a:off x="6172200" y="3395246"/>
            <a:ext cx="1752600" cy="276999"/>
          </a:xfrm>
          <a:prstGeom prst="rect">
            <a:avLst/>
          </a:prstGeom>
          <a:noFill/>
          <a:ln w="9525">
            <a:noFill/>
            <a:miter lim="800000"/>
            <a:headEnd/>
            <a:tailEnd/>
          </a:ln>
        </p:spPr>
        <p:txBody>
          <a:bodyPr wrap="square">
            <a:spAutoFit/>
          </a:bodyPr>
          <a:lstStyle/>
          <a:p>
            <a:r>
              <a:rPr lang="en-US" sz="1200" b="1" dirty="0">
                <a:latin typeface="Arial" panose="020B0604020202020204" pitchFamily="34" charset="0"/>
                <a:ea typeface="Helvetica Neue Light" pitchFamily="2" charset="2"/>
                <a:cs typeface="Arial" panose="020B0604020202020204" pitchFamily="34" charset="0"/>
              </a:rPr>
              <a:t>DIREKTUR</a:t>
            </a:r>
          </a:p>
        </p:txBody>
      </p:sp>
      <p:sp>
        <p:nvSpPr>
          <p:cNvPr id="33" name="TextBox 34"/>
          <p:cNvSpPr txBox="1">
            <a:spLocks noChangeArrowheads="1"/>
          </p:cNvSpPr>
          <p:nvPr/>
        </p:nvSpPr>
        <p:spPr bwMode="auto">
          <a:xfrm>
            <a:off x="6172200" y="3962400"/>
            <a:ext cx="1981200" cy="276999"/>
          </a:xfrm>
          <a:prstGeom prst="rect">
            <a:avLst/>
          </a:prstGeom>
          <a:noFill/>
          <a:ln w="9525">
            <a:noFill/>
            <a:miter lim="800000"/>
            <a:headEnd/>
            <a:tailEnd/>
          </a:ln>
        </p:spPr>
        <p:txBody>
          <a:bodyPr wrap="square">
            <a:spAutoFit/>
          </a:bodyPr>
          <a:lstStyle/>
          <a:p>
            <a:r>
              <a:rPr lang="en-US" sz="1200" b="1" dirty="0">
                <a:latin typeface="Arial" panose="020B0604020202020204" pitchFamily="34" charset="0"/>
                <a:ea typeface="Helvetica Neue Light" pitchFamily="2" charset="2"/>
                <a:cs typeface="Arial" panose="020B0604020202020204" pitchFamily="34" charset="0"/>
              </a:rPr>
              <a:t>KEPALA DIVISI / GM</a:t>
            </a:r>
          </a:p>
        </p:txBody>
      </p:sp>
      <p:sp>
        <p:nvSpPr>
          <p:cNvPr id="35" name="TextBox 34"/>
          <p:cNvSpPr txBox="1">
            <a:spLocks noChangeArrowheads="1"/>
          </p:cNvSpPr>
          <p:nvPr/>
        </p:nvSpPr>
        <p:spPr bwMode="auto">
          <a:xfrm>
            <a:off x="6172200" y="4673025"/>
            <a:ext cx="1752600" cy="461665"/>
          </a:xfrm>
          <a:prstGeom prst="rect">
            <a:avLst/>
          </a:prstGeom>
          <a:noFill/>
          <a:ln w="9525">
            <a:noFill/>
            <a:miter lim="800000"/>
            <a:headEnd/>
            <a:tailEnd/>
          </a:ln>
        </p:spPr>
        <p:txBody>
          <a:bodyPr wrap="square">
            <a:spAutoFit/>
          </a:bodyPr>
          <a:lstStyle/>
          <a:p>
            <a:r>
              <a:rPr lang="en-US" sz="1200" b="1" dirty="0">
                <a:latin typeface="Arial" panose="020B0604020202020204" pitchFamily="34" charset="0"/>
                <a:ea typeface="Helvetica Neue Light" pitchFamily="2" charset="2"/>
                <a:cs typeface="Arial" panose="020B0604020202020204" pitchFamily="34" charset="0"/>
              </a:rPr>
              <a:t>KEPALA  DEPARTEMEN</a:t>
            </a:r>
          </a:p>
        </p:txBody>
      </p:sp>
      <p:sp>
        <p:nvSpPr>
          <p:cNvPr id="36" name="TextBox 34"/>
          <p:cNvSpPr txBox="1">
            <a:spLocks noChangeArrowheads="1"/>
          </p:cNvSpPr>
          <p:nvPr/>
        </p:nvSpPr>
        <p:spPr bwMode="auto">
          <a:xfrm>
            <a:off x="6172200" y="5508784"/>
            <a:ext cx="1752600" cy="276999"/>
          </a:xfrm>
          <a:prstGeom prst="rect">
            <a:avLst/>
          </a:prstGeom>
          <a:noFill/>
          <a:ln w="9525">
            <a:noFill/>
            <a:miter lim="800000"/>
            <a:headEnd/>
            <a:tailEnd/>
          </a:ln>
        </p:spPr>
        <p:txBody>
          <a:bodyPr wrap="square">
            <a:spAutoFit/>
          </a:bodyPr>
          <a:lstStyle/>
          <a:p>
            <a:r>
              <a:rPr lang="en-US" sz="1200" b="1" dirty="0">
                <a:latin typeface="Arial" panose="020B0604020202020204" pitchFamily="34" charset="0"/>
                <a:ea typeface="Helvetica Neue Light" pitchFamily="2" charset="2"/>
                <a:cs typeface="Arial" panose="020B0604020202020204" pitchFamily="34" charset="0"/>
              </a:rPr>
              <a:t>KEPALA SEKSI</a:t>
            </a:r>
          </a:p>
        </p:txBody>
      </p:sp>
      <p:sp>
        <p:nvSpPr>
          <p:cNvPr id="4" name="Slide Number Placeholder 3"/>
          <p:cNvSpPr>
            <a:spLocks noGrp="1"/>
          </p:cNvSpPr>
          <p:nvPr>
            <p:ph type="sldNum" sz="quarter" idx="12"/>
          </p:nvPr>
        </p:nvSpPr>
        <p:spPr/>
        <p:txBody>
          <a:bodyPr/>
          <a:lstStyle/>
          <a:p>
            <a:fld id="{4AA76453-A0B8-46DE-A7EA-10890D7CADED}" type="slidenum">
              <a:rPr lang="en-US" smtClean="0">
                <a:latin typeface="Arial" panose="020B0604020202020204" pitchFamily="34" charset="0"/>
                <a:cs typeface="Arial" panose="020B0604020202020204" pitchFamily="34" charset="0"/>
              </a:rPr>
              <a:pPr/>
              <a:t>14</a:t>
            </a:fld>
            <a:endParaRPr lang="en-US" dirty="0">
              <a:latin typeface="Arial" panose="020B0604020202020204" pitchFamily="34" charset="0"/>
              <a:cs typeface="Arial" panose="020B0604020202020204" pitchFamily="34" charset="0"/>
            </a:endParaRPr>
          </a:p>
        </p:txBody>
      </p:sp>
      <p:cxnSp>
        <p:nvCxnSpPr>
          <p:cNvPr id="37" name="Straight Connector 36"/>
          <p:cNvCxnSpPr/>
          <p:nvPr/>
        </p:nvCxnSpPr>
        <p:spPr>
          <a:xfrm>
            <a:off x="8001000" y="4491037"/>
            <a:ext cx="6858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01000" y="6019800"/>
            <a:ext cx="6858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001000" y="2514600"/>
            <a:ext cx="6858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8191500" y="2514600"/>
            <a:ext cx="0" cy="1976437"/>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229600" y="2662237"/>
            <a:ext cx="369332" cy="1676400"/>
          </a:xfrm>
          <a:prstGeom prst="rect">
            <a:avLst/>
          </a:prstGeom>
          <a:noFill/>
        </p:spPr>
        <p:txBody>
          <a:bodyPr vert="vert270" wrap="square" rtlCol="0">
            <a:spAutoFit/>
          </a:bodyPr>
          <a:lstStyle/>
          <a:p>
            <a:pPr algn="ctr"/>
            <a:r>
              <a:rPr lang="en-US" sz="1200" dirty="0">
                <a:latin typeface="Arial" panose="020B0604020202020204" pitchFamily="34" charset="0"/>
                <a:ea typeface="Helvetica Neue Light" pitchFamily="2" charset="2"/>
                <a:cs typeface="Arial" panose="020B0604020202020204" pitchFamily="34" charset="0"/>
              </a:rPr>
              <a:t>AKUNTABILITAS</a:t>
            </a:r>
          </a:p>
        </p:txBody>
      </p:sp>
      <p:sp>
        <p:nvSpPr>
          <p:cNvPr id="42" name="TextBox 41"/>
          <p:cNvSpPr txBox="1"/>
          <p:nvPr/>
        </p:nvSpPr>
        <p:spPr>
          <a:xfrm>
            <a:off x="8153400" y="4567236"/>
            <a:ext cx="553998" cy="1452563"/>
          </a:xfrm>
          <a:prstGeom prst="rect">
            <a:avLst/>
          </a:prstGeom>
          <a:noFill/>
        </p:spPr>
        <p:txBody>
          <a:bodyPr vert="vert270" wrap="square" rtlCol="0">
            <a:spAutoFit/>
          </a:bodyPr>
          <a:lstStyle/>
          <a:p>
            <a:pPr algn="ctr"/>
            <a:r>
              <a:rPr lang="en-US" sz="1200" dirty="0">
                <a:latin typeface="Arial" panose="020B0604020202020204" pitchFamily="34" charset="0"/>
                <a:ea typeface="Helvetica Neue Light" pitchFamily="2" charset="2"/>
                <a:cs typeface="Arial" panose="020B0604020202020204" pitchFamily="34" charset="0"/>
              </a:rPr>
              <a:t>TANGGUNG JAWAB</a:t>
            </a:r>
          </a:p>
        </p:txBody>
      </p:sp>
      <p:cxnSp>
        <p:nvCxnSpPr>
          <p:cNvPr id="34" name="Straight Connector 33"/>
          <p:cNvCxnSpPr/>
          <p:nvPr/>
        </p:nvCxnSpPr>
        <p:spPr>
          <a:xfrm>
            <a:off x="8191500" y="4491037"/>
            <a:ext cx="0" cy="1524000"/>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a:blip r:embed="rId2">
            <a:duotone>
              <a:prstClr val="black"/>
              <a:schemeClr val="accent6">
                <a:tint val="45000"/>
                <a:satMod val="400000"/>
              </a:schemeClr>
            </a:duotone>
          </a:blip>
          <a:stretch>
            <a:fillRect/>
          </a:stretch>
        </p:blipFill>
        <p:spPr>
          <a:xfrm>
            <a:off x="225433" y="2514600"/>
            <a:ext cx="3355967" cy="3336265"/>
          </a:xfrm>
          <a:prstGeom prst="rect">
            <a:avLst/>
          </a:prstGeom>
          <a:solidFill>
            <a:schemeClr val="bg1"/>
          </a:solidFill>
        </p:spPr>
      </p:pic>
    </p:spTree>
    <p:extLst>
      <p:ext uri="{BB962C8B-B14F-4D97-AF65-F5344CB8AC3E}">
        <p14:creationId xmlns:p14="http://schemas.microsoft.com/office/powerpoint/2010/main" val="713030014"/>
      </p:ext>
    </p:extLst>
  </p:cSld>
  <p:clrMapOvr>
    <a:masterClrMapping/>
  </p:clrMapOvr>
  <p:transition>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1839135"/>
          </a:xfrm>
        </p:spPr>
        <p:txBody>
          <a:bodyPr>
            <a:normAutofit/>
          </a:bodyPr>
          <a:lstStyle/>
          <a:p>
            <a:pPr marL="457200" indent="-457200">
              <a:buNone/>
            </a:pPr>
            <a:r>
              <a:rPr lang="en-US" sz="1800" dirty="0" err="1"/>
              <a:t>Risiko</a:t>
            </a:r>
            <a:r>
              <a:rPr lang="en-US" sz="1800" dirty="0"/>
              <a:t> </a:t>
            </a:r>
            <a:r>
              <a:rPr lang="en-US" sz="1800" dirty="0" err="1"/>
              <a:t>dan</a:t>
            </a:r>
            <a:r>
              <a:rPr lang="en-US" sz="1800" dirty="0"/>
              <a:t> proses </a:t>
            </a:r>
            <a:r>
              <a:rPr lang="en-US" sz="1800" dirty="0" err="1"/>
              <a:t>bisnis</a:t>
            </a:r>
            <a:endParaRPr lang="en-US" sz="1800" dirty="0"/>
          </a:p>
          <a:p>
            <a:pPr marL="857250" lvl="1" indent="-457200">
              <a:buFont typeface="Arial" pitchFamily="34" charset="0"/>
              <a:buChar char="•"/>
            </a:pPr>
            <a:r>
              <a:rPr lang="en-US" sz="1600" dirty="0" err="1"/>
              <a:t>Dalam</a:t>
            </a:r>
            <a:r>
              <a:rPr lang="en-US" sz="1600" dirty="0"/>
              <a:t> </a:t>
            </a:r>
            <a:r>
              <a:rPr lang="en-US" sz="1600" dirty="0" err="1"/>
              <a:t>setiap</a:t>
            </a:r>
            <a:r>
              <a:rPr lang="en-US" sz="1600" dirty="0"/>
              <a:t> proses </a:t>
            </a:r>
            <a:r>
              <a:rPr lang="en-US" sz="1600" dirty="0" err="1"/>
              <a:t>bisnis</a:t>
            </a:r>
            <a:r>
              <a:rPr lang="en-US" sz="1600" dirty="0"/>
              <a:t> </a:t>
            </a:r>
            <a:r>
              <a:rPr lang="en-US" sz="1600" dirty="0" err="1"/>
              <a:t>terdapat</a:t>
            </a:r>
            <a:r>
              <a:rPr lang="en-US" sz="1600" dirty="0"/>
              <a:t> </a:t>
            </a:r>
            <a:r>
              <a:rPr lang="en-US" sz="1600" dirty="0" err="1"/>
              <a:t>potensi</a:t>
            </a:r>
            <a:r>
              <a:rPr lang="en-US" sz="1600" dirty="0"/>
              <a:t> </a:t>
            </a:r>
            <a:r>
              <a:rPr lang="en-US" sz="1600" dirty="0" err="1"/>
              <a:t>risiko</a:t>
            </a:r>
            <a:r>
              <a:rPr lang="en-US" sz="1600" dirty="0"/>
              <a:t> yang </a:t>
            </a:r>
            <a:r>
              <a:rPr lang="en-US" sz="1600" dirty="0" err="1"/>
              <a:t>dapat</a:t>
            </a:r>
            <a:r>
              <a:rPr lang="en-US" sz="1600" dirty="0"/>
              <a:t> </a:t>
            </a:r>
            <a:r>
              <a:rPr lang="en-US" sz="1600" dirty="0" err="1"/>
              <a:t>mengakibatkan</a:t>
            </a:r>
            <a:r>
              <a:rPr lang="en-US" sz="1600" dirty="0"/>
              <a:t> </a:t>
            </a:r>
            <a:r>
              <a:rPr lang="en-US" sz="1600" dirty="0" err="1"/>
              <a:t>kesalahan</a:t>
            </a:r>
            <a:r>
              <a:rPr lang="en-US" sz="1600" dirty="0"/>
              <a:t> </a:t>
            </a:r>
            <a:r>
              <a:rPr lang="en-US" sz="1600" dirty="0" err="1"/>
              <a:t>atau</a:t>
            </a:r>
            <a:r>
              <a:rPr lang="en-US" sz="1600" dirty="0"/>
              <a:t> </a:t>
            </a:r>
            <a:r>
              <a:rPr lang="en-US" sz="1600" dirty="0" err="1"/>
              <a:t>kegagalan</a:t>
            </a:r>
            <a:r>
              <a:rPr lang="en-US" sz="1600" dirty="0"/>
              <a:t> proses </a:t>
            </a:r>
            <a:r>
              <a:rPr lang="en-US" sz="1600" dirty="0" err="1"/>
              <a:t>menghasilkan</a:t>
            </a:r>
            <a:r>
              <a:rPr lang="en-US" sz="1600" dirty="0"/>
              <a:t> </a:t>
            </a:r>
            <a:r>
              <a:rPr lang="en-US" sz="1600" dirty="0" err="1"/>
              <a:t>keluaran</a:t>
            </a:r>
            <a:r>
              <a:rPr lang="en-US" sz="1600" dirty="0"/>
              <a:t> yang </a:t>
            </a:r>
            <a:r>
              <a:rPr lang="en-US" sz="1600" dirty="0" err="1"/>
              <a:t>direncanakan</a:t>
            </a:r>
            <a:endParaRPr lang="en-US" sz="1600" dirty="0"/>
          </a:p>
          <a:p>
            <a:pPr marL="857250" lvl="1" indent="-457200">
              <a:buFont typeface="Arial" pitchFamily="34" charset="0"/>
              <a:buChar char="•"/>
            </a:pPr>
            <a:r>
              <a:rPr lang="en-US" sz="1600" dirty="0" err="1"/>
              <a:t>Dalam</a:t>
            </a:r>
            <a:r>
              <a:rPr lang="en-US" sz="1600" dirty="0"/>
              <a:t> </a:t>
            </a:r>
            <a:r>
              <a:rPr lang="en-US" sz="1600" dirty="0" err="1"/>
              <a:t>semua</a:t>
            </a:r>
            <a:r>
              <a:rPr lang="en-US" sz="1600" dirty="0"/>
              <a:t> proses </a:t>
            </a:r>
            <a:r>
              <a:rPr lang="en-US" sz="1600" dirty="0" err="1"/>
              <a:t>bisnis</a:t>
            </a:r>
            <a:r>
              <a:rPr lang="en-US" sz="1600" dirty="0"/>
              <a:t> </a:t>
            </a:r>
            <a:r>
              <a:rPr lang="en-US" sz="1600" dirty="0" err="1"/>
              <a:t>harus</a:t>
            </a:r>
            <a:r>
              <a:rPr lang="en-US" sz="1600" dirty="0"/>
              <a:t> </a:t>
            </a:r>
            <a:r>
              <a:rPr lang="en-US" sz="1600" dirty="0" err="1"/>
              <a:t>dipastikan</a:t>
            </a:r>
            <a:r>
              <a:rPr lang="en-US" sz="1600" dirty="0"/>
              <a:t> </a:t>
            </a:r>
            <a:r>
              <a:rPr lang="en-US" sz="1600" dirty="0" err="1"/>
              <a:t>sudah</a:t>
            </a:r>
            <a:r>
              <a:rPr lang="en-US" sz="1600" dirty="0"/>
              <a:t> </a:t>
            </a:r>
            <a:r>
              <a:rPr lang="en-US" sz="1600" dirty="0" err="1"/>
              <a:t>terdapat</a:t>
            </a:r>
            <a:r>
              <a:rPr lang="en-US" sz="1600" dirty="0"/>
              <a:t> proses </a:t>
            </a:r>
            <a:r>
              <a:rPr lang="en-US" sz="1600" dirty="0" err="1"/>
              <a:t>pengendalian</a:t>
            </a:r>
            <a:r>
              <a:rPr lang="en-US" sz="1600" dirty="0"/>
              <a:t> </a:t>
            </a:r>
            <a:r>
              <a:rPr lang="en-US" sz="1600" dirty="0" err="1"/>
              <a:t>risiko</a:t>
            </a:r>
            <a:r>
              <a:rPr lang="en-US" sz="1600" dirty="0"/>
              <a:t> </a:t>
            </a:r>
            <a:r>
              <a:rPr lang="en-US" sz="1600" dirty="0" err="1"/>
              <a:t>sehingga</a:t>
            </a:r>
            <a:r>
              <a:rPr lang="en-US" sz="1600" dirty="0"/>
              <a:t> </a:t>
            </a:r>
            <a:r>
              <a:rPr lang="en-US" sz="1600" dirty="0" err="1"/>
              <a:t>dapat</a:t>
            </a:r>
            <a:r>
              <a:rPr lang="en-US" sz="1600" dirty="0"/>
              <a:t> </a:t>
            </a:r>
            <a:r>
              <a:rPr lang="en-US" sz="1600" dirty="0" err="1"/>
              <a:t>memberikan</a:t>
            </a:r>
            <a:r>
              <a:rPr lang="en-US" sz="1600" dirty="0"/>
              <a:t> </a:t>
            </a:r>
            <a:r>
              <a:rPr lang="en-US" sz="1600" dirty="0" err="1"/>
              <a:t>jaminan</a:t>
            </a:r>
            <a:r>
              <a:rPr lang="en-US" sz="1600" dirty="0"/>
              <a:t> yang </a:t>
            </a:r>
            <a:r>
              <a:rPr lang="en-US" sz="1600" dirty="0" err="1"/>
              <a:t>wajar</a:t>
            </a:r>
            <a:r>
              <a:rPr lang="en-US" sz="1600" dirty="0"/>
              <a:t> </a:t>
            </a:r>
            <a:r>
              <a:rPr lang="en-US" sz="1600" dirty="0" err="1"/>
              <a:t>atas</a:t>
            </a:r>
            <a:r>
              <a:rPr lang="en-US" sz="1600" dirty="0"/>
              <a:t> </a:t>
            </a:r>
            <a:r>
              <a:rPr lang="en-US" sz="1600" dirty="0" err="1"/>
              <a:t>hasil</a:t>
            </a:r>
            <a:r>
              <a:rPr lang="en-US" sz="1600" dirty="0"/>
              <a:t> </a:t>
            </a:r>
            <a:r>
              <a:rPr lang="en-US" sz="1600" dirty="0" err="1"/>
              <a:t>keluaran</a:t>
            </a:r>
            <a:r>
              <a:rPr lang="en-US" sz="1600" dirty="0"/>
              <a:t> proses </a:t>
            </a:r>
            <a:r>
              <a:rPr lang="en-US" sz="1600" dirty="0" err="1"/>
              <a:t>tersebut</a:t>
            </a:r>
            <a:r>
              <a:rPr lang="en-US" sz="1600" dirty="0"/>
              <a:t> </a:t>
            </a:r>
            <a:r>
              <a:rPr lang="en-US" sz="1600" dirty="0" err="1"/>
              <a:t>sesuai</a:t>
            </a:r>
            <a:r>
              <a:rPr lang="en-US" sz="1600" dirty="0"/>
              <a:t> </a:t>
            </a:r>
            <a:r>
              <a:rPr lang="en-US" sz="1600" dirty="0" err="1"/>
              <a:t>dengan</a:t>
            </a:r>
            <a:r>
              <a:rPr lang="en-US" sz="1600" dirty="0"/>
              <a:t> </a:t>
            </a:r>
            <a:r>
              <a:rPr lang="en-US" sz="1600" dirty="0" err="1"/>
              <a:t>rencana</a:t>
            </a:r>
            <a:endParaRPr lang="en-US" sz="1600" dirty="0"/>
          </a:p>
        </p:txBody>
      </p:sp>
      <p:sp>
        <p:nvSpPr>
          <p:cNvPr id="3" name="Title 2"/>
          <p:cNvSpPr>
            <a:spLocks noGrp="1"/>
          </p:cNvSpPr>
          <p:nvPr>
            <p:ph type="title"/>
          </p:nvPr>
        </p:nvSpPr>
        <p:spPr>
          <a:xfrm>
            <a:off x="1344561" y="609600"/>
            <a:ext cx="6656439" cy="990600"/>
          </a:xfrm>
        </p:spPr>
        <p:txBody>
          <a:bodyPr/>
          <a:lstStyle/>
          <a:p>
            <a:r>
              <a:rPr lang="en-US" sz="2800" dirty="0"/>
              <a:t>Siapakah pemilik risiko itu?</a:t>
            </a:r>
          </a:p>
        </p:txBody>
      </p:sp>
      <p:sp>
        <p:nvSpPr>
          <p:cNvPr id="25" name="Rectangle 24"/>
          <p:cNvSpPr/>
          <p:nvPr/>
        </p:nvSpPr>
        <p:spPr>
          <a:xfrm>
            <a:off x="685800" y="3657600"/>
            <a:ext cx="7848600" cy="2133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4" name="Group 9"/>
          <p:cNvGrpSpPr/>
          <p:nvPr/>
        </p:nvGrpSpPr>
        <p:grpSpPr>
          <a:xfrm>
            <a:off x="990600" y="3800172"/>
            <a:ext cx="7543800" cy="1787902"/>
            <a:chOff x="685800" y="3365042"/>
            <a:chExt cx="7466822" cy="2010233"/>
          </a:xfrm>
        </p:grpSpPr>
        <p:grpSp>
          <p:nvGrpSpPr>
            <p:cNvPr id="5" name="Group 26"/>
            <p:cNvGrpSpPr>
              <a:grpSpLocks/>
            </p:cNvGrpSpPr>
            <p:nvPr/>
          </p:nvGrpSpPr>
          <p:grpSpPr bwMode="auto">
            <a:xfrm>
              <a:off x="685800" y="3657600"/>
              <a:ext cx="5791200" cy="1717675"/>
              <a:chOff x="1200" y="2304"/>
              <a:chExt cx="3648" cy="1082"/>
            </a:xfrm>
          </p:grpSpPr>
          <p:grpSp>
            <p:nvGrpSpPr>
              <p:cNvPr id="7" name="Group 18"/>
              <p:cNvGrpSpPr>
                <a:grpSpLocks/>
              </p:cNvGrpSpPr>
              <p:nvPr/>
            </p:nvGrpSpPr>
            <p:grpSpPr bwMode="auto">
              <a:xfrm>
                <a:off x="1200" y="2304"/>
                <a:ext cx="816" cy="480"/>
                <a:chOff x="1056" y="2304"/>
                <a:chExt cx="816" cy="480"/>
              </a:xfrm>
            </p:grpSpPr>
            <p:sp>
              <p:nvSpPr>
                <p:cNvPr id="23" name="AutoShape 4"/>
                <p:cNvSpPr>
                  <a:spLocks noChangeArrowheads="1"/>
                </p:cNvSpPr>
                <p:nvPr/>
              </p:nvSpPr>
              <p:spPr bwMode="auto">
                <a:xfrm>
                  <a:off x="1056" y="2304"/>
                  <a:ext cx="816" cy="480"/>
                </a:xfrm>
                <a:prstGeom prst="homePlate">
                  <a:avLst>
                    <a:gd name="adj" fmla="val 42500"/>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dirty="0">
                    <a:solidFill>
                      <a:schemeClr val="bg1"/>
                    </a:solidFill>
                    <a:latin typeface="Arial" panose="020B0604020202020204" pitchFamily="34" charset="0"/>
                    <a:ea typeface="Helvetica Neue Light" pitchFamily="2" charset="2"/>
                    <a:cs typeface="Arial" panose="020B0604020202020204" pitchFamily="34" charset="0"/>
                  </a:endParaRPr>
                </a:p>
              </p:txBody>
            </p:sp>
            <p:sp>
              <p:nvSpPr>
                <p:cNvPr id="24" name="Text Box 6"/>
                <p:cNvSpPr txBox="1">
                  <a:spLocks noChangeArrowheads="1"/>
                </p:cNvSpPr>
                <p:nvPr/>
              </p:nvSpPr>
              <p:spPr bwMode="auto">
                <a:xfrm>
                  <a:off x="1104" y="2378"/>
                  <a:ext cx="576" cy="342"/>
                </a:xfrm>
                <a:prstGeom prst="rect">
                  <a:avLst/>
                </a:prstGeom>
                <a:noFill/>
                <a:ln w="9525">
                  <a:noFill/>
                  <a:miter lim="800000"/>
                  <a:headEnd/>
                  <a:tailEnd/>
                </a:ln>
              </p:spPr>
              <p:txBody>
                <a:bodyPr>
                  <a:spAutoFit/>
                </a:bodyPr>
                <a:lstStyle/>
                <a:p>
                  <a:pPr algn="ctr">
                    <a:lnSpc>
                      <a:spcPct val="70000"/>
                    </a:lnSpc>
                    <a:spcBef>
                      <a:spcPct val="50000"/>
                    </a:spcBef>
                  </a:pPr>
                  <a:r>
                    <a:rPr lang="en-US" sz="1300" b="1" dirty="0">
                      <a:solidFill>
                        <a:schemeClr val="bg1"/>
                      </a:solidFill>
                      <a:latin typeface="Arial" panose="020B0604020202020204" pitchFamily="34" charset="0"/>
                      <a:ea typeface="Helvetica Neue Light" pitchFamily="2" charset="2"/>
                      <a:cs typeface="Arial" panose="020B0604020202020204" pitchFamily="34" charset="0"/>
                    </a:rPr>
                    <a:t>PROSES</a:t>
                  </a:r>
                </a:p>
                <a:p>
                  <a:pPr algn="ctr">
                    <a:lnSpc>
                      <a:spcPct val="70000"/>
                    </a:lnSpc>
                    <a:spcBef>
                      <a:spcPct val="50000"/>
                    </a:spcBef>
                  </a:pPr>
                  <a:r>
                    <a:rPr lang="en-US" sz="1300" b="1" dirty="0">
                      <a:solidFill>
                        <a:schemeClr val="bg1"/>
                      </a:solidFill>
                      <a:latin typeface="Arial" panose="020B0604020202020204" pitchFamily="34" charset="0"/>
                      <a:ea typeface="Helvetica Neue Light" pitchFamily="2" charset="2"/>
                      <a:cs typeface="Arial" panose="020B0604020202020204" pitchFamily="34" charset="0"/>
                    </a:rPr>
                    <a:t>1</a:t>
                  </a:r>
                </a:p>
              </p:txBody>
            </p:sp>
          </p:grpSp>
          <p:grpSp>
            <p:nvGrpSpPr>
              <p:cNvPr id="8" name="Group 8"/>
              <p:cNvGrpSpPr>
                <a:grpSpLocks/>
              </p:cNvGrpSpPr>
              <p:nvPr/>
            </p:nvGrpSpPr>
            <p:grpSpPr bwMode="auto">
              <a:xfrm>
                <a:off x="1920" y="2304"/>
                <a:ext cx="864" cy="480"/>
                <a:chOff x="1824" y="1920"/>
                <a:chExt cx="864" cy="480"/>
              </a:xfrm>
            </p:grpSpPr>
            <p:sp>
              <p:nvSpPr>
                <p:cNvPr id="21" name="AutoShape 5"/>
                <p:cNvSpPr>
                  <a:spLocks noChangeArrowheads="1"/>
                </p:cNvSpPr>
                <p:nvPr/>
              </p:nvSpPr>
              <p:spPr bwMode="auto">
                <a:xfrm>
                  <a:off x="1824" y="1920"/>
                  <a:ext cx="864" cy="480"/>
                </a:xfrm>
                <a:prstGeom prst="chevron">
                  <a:avLst>
                    <a:gd name="adj" fmla="val 45000"/>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sz="1300" dirty="0">
                    <a:solidFill>
                      <a:schemeClr val="bg1"/>
                    </a:solidFill>
                    <a:latin typeface="Arial" panose="020B0604020202020204" pitchFamily="34" charset="0"/>
                    <a:ea typeface="Helvetica Neue Light" pitchFamily="2" charset="2"/>
                    <a:cs typeface="Arial" panose="020B0604020202020204" pitchFamily="34" charset="0"/>
                  </a:endParaRPr>
                </a:p>
              </p:txBody>
            </p:sp>
            <p:sp>
              <p:nvSpPr>
                <p:cNvPr id="22" name="Text Box 7"/>
                <p:cNvSpPr txBox="1">
                  <a:spLocks noChangeArrowheads="1"/>
                </p:cNvSpPr>
                <p:nvPr/>
              </p:nvSpPr>
              <p:spPr bwMode="auto">
                <a:xfrm>
                  <a:off x="2016" y="1994"/>
                  <a:ext cx="576" cy="342"/>
                </a:xfrm>
                <a:prstGeom prst="rect">
                  <a:avLst/>
                </a:prstGeom>
                <a:noFill/>
                <a:ln w="9525">
                  <a:noFill/>
                  <a:miter lim="800000"/>
                  <a:headEnd/>
                  <a:tailEnd/>
                </a:ln>
              </p:spPr>
              <p:txBody>
                <a:bodyPr>
                  <a:spAutoFit/>
                </a:bodyPr>
                <a:lstStyle/>
                <a:p>
                  <a:pPr algn="ctr">
                    <a:lnSpc>
                      <a:spcPct val="70000"/>
                    </a:lnSpc>
                    <a:spcBef>
                      <a:spcPct val="50000"/>
                    </a:spcBef>
                  </a:pPr>
                  <a:r>
                    <a:rPr lang="en-US" sz="1300" b="1" dirty="0">
                      <a:solidFill>
                        <a:schemeClr val="bg1"/>
                      </a:solidFill>
                      <a:latin typeface="Arial" panose="020B0604020202020204" pitchFamily="34" charset="0"/>
                      <a:ea typeface="Helvetica Neue Light" pitchFamily="2" charset="2"/>
                      <a:cs typeface="Arial" panose="020B0604020202020204" pitchFamily="34" charset="0"/>
                    </a:rPr>
                    <a:t>PROSES</a:t>
                  </a:r>
                </a:p>
                <a:p>
                  <a:pPr algn="ctr">
                    <a:lnSpc>
                      <a:spcPct val="70000"/>
                    </a:lnSpc>
                    <a:spcBef>
                      <a:spcPct val="50000"/>
                    </a:spcBef>
                  </a:pPr>
                  <a:r>
                    <a:rPr lang="en-US" sz="1300" b="1" dirty="0">
                      <a:solidFill>
                        <a:schemeClr val="bg1"/>
                      </a:solidFill>
                      <a:latin typeface="Arial" panose="020B0604020202020204" pitchFamily="34" charset="0"/>
                      <a:ea typeface="Helvetica Neue Light" pitchFamily="2" charset="2"/>
                      <a:cs typeface="Arial" panose="020B0604020202020204" pitchFamily="34" charset="0"/>
                    </a:rPr>
                    <a:t>2</a:t>
                  </a:r>
                </a:p>
              </p:txBody>
            </p:sp>
          </p:grpSp>
          <p:grpSp>
            <p:nvGrpSpPr>
              <p:cNvPr id="9" name="Group 9"/>
              <p:cNvGrpSpPr>
                <a:grpSpLocks/>
              </p:cNvGrpSpPr>
              <p:nvPr/>
            </p:nvGrpSpPr>
            <p:grpSpPr bwMode="auto">
              <a:xfrm>
                <a:off x="2688" y="2304"/>
                <a:ext cx="864" cy="480"/>
                <a:chOff x="1824" y="1920"/>
                <a:chExt cx="864" cy="480"/>
              </a:xfrm>
            </p:grpSpPr>
            <p:sp>
              <p:nvSpPr>
                <p:cNvPr id="19" name="AutoShape 10"/>
                <p:cNvSpPr>
                  <a:spLocks noChangeArrowheads="1"/>
                </p:cNvSpPr>
                <p:nvPr/>
              </p:nvSpPr>
              <p:spPr bwMode="auto">
                <a:xfrm>
                  <a:off x="1824" y="1920"/>
                  <a:ext cx="864" cy="480"/>
                </a:xfrm>
                <a:prstGeom prst="chevron">
                  <a:avLst>
                    <a:gd name="adj" fmla="val 45000"/>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dirty="0">
                    <a:solidFill>
                      <a:schemeClr val="bg1"/>
                    </a:solidFill>
                    <a:latin typeface="Arial" panose="020B0604020202020204" pitchFamily="34" charset="0"/>
                    <a:ea typeface="Helvetica Neue Light" pitchFamily="2" charset="2"/>
                    <a:cs typeface="Arial" panose="020B0604020202020204" pitchFamily="34" charset="0"/>
                  </a:endParaRPr>
                </a:p>
              </p:txBody>
            </p:sp>
            <p:sp>
              <p:nvSpPr>
                <p:cNvPr id="20" name="Text Box 11"/>
                <p:cNvSpPr txBox="1">
                  <a:spLocks noChangeArrowheads="1"/>
                </p:cNvSpPr>
                <p:nvPr/>
              </p:nvSpPr>
              <p:spPr bwMode="auto">
                <a:xfrm>
                  <a:off x="2016" y="1994"/>
                  <a:ext cx="576" cy="342"/>
                </a:xfrm>
                <a:prstGeom prst="rect">
                  <a:avLst/>
                </a:prstGeom>
                <a:noFill/>
                <a:ln w="9525">
                  <a:noFill/>
                  <a:miter lim="800000"/>
                  <a:headEnd/>
                  <a:tailEnd/>
                </a:ln>
              </p:spPr>
              <p:txBody>
                <a:bodyPr>
                  <a:spAutoFit/>
                </a:bodyPr>
                <a:lstStyle/>
                <a:p>
                  <a:pPr algn="ctr">
                    <a:lnSpc>
                      <a:spcPct val="70000"/>
                    </a:lnSpc>
                    <a:spcBef>
                      <a:spcPct val="50000"/>
                    </a:spcBef>
                  </a:pPr>
                  <a:r>
                    <a:rPr lang="en-US" sz="1300" b="1" dirty="0">
                      <a:solidFill>
                        <a:schemeClr val="bg1"/>
                      </a:solidFill>
                      <a:latin typeface="Arial" panose="020B0604020202020204" pitchFamily="34" charset="0"/>
                      <a:ea typeface="Helvetica Neue Light" pitchFamily="2" charset="2"/>
                      <a:cs typeface="Arial" panose="020B0604020202020204" pitchFamily="34" charset="0"/>
                    </a:rPr>
                    <a:t>PROSES</a:t>
                  </a:r>
                </a:p>
                <a:p>
                  <a:pPr algn="ctr">
                    <a:lnSpc>
                      <a:spcPct val="70000"/>
                    </a:lnSpc>
                    <a:spcBef>
                      <a:spcPct val="50000"/>
                    </a:spcBef>
                  </a:pPr>
                  <a:r>
                    <a:rPr lang="en-US" sz="1300" b="1" dirty="0">
                      <a:solidFill>
                        <a:schemeClr val="bg1"/>
                      </a:solidFill>
                      <a:latin typeface="Arial" panose="020B0604020202020204" pitchFamily="34" charset="0"/>
                      <a:ea typeface="Helvetica Neue Light" pitchFamily="2" charset="2"/>
                      <a:cs typeface="Arial" panose="020B0604020202020204" pitchFamily="34" charset="0"/>
                    </a:rPr>
                    <a:t>3</a:t>
                  </a:r>
                </a:p>
              </p:txBody>
            </p:sp>
          </p:grpSp>
          <p:grpSp>
            <p:nvGrpSpPr>
              <p:cNvPr id="10" name="Group 12"/>
              <p:cNvGrpSpPr>
                <a:grpSpLocks/>
              </p:cNvGrpSpPr>
              <p:nvPr/>
            </p:nvGrpSpPr>
            <p:grpSpPr bwMode="auto">
              <a:xfrm>
                <a:off x="3984" y="2304"/>
                <a:ext cx="864" cy="480"/>
                <a:chOff x="1824" y="1920"/>
                <a:chExt cx="864" cy="480"/>
              </a:xfrm>
            </p:grpSpPr>
            <p:sp>
              <p:nvSpPr>
                <p:cNvPr id="17" name="AutoShape 13"/>
                <p:cNvSpPr>
                  <a:spLocks noChangeArrowheads="1"/>
                </p:cNvSpPr>
                <p:nvPr/>
              </p:nvSpPr>
              <p:spPr bwMode="auto">
                <a:xfrm>
                  <a:off x="1824" y="1920"/>
                  <a:ext cx="864" cy="480"/>
                </a:xfrm>
                <a:prstGeom prst="chevron">
                  <a:avLst>
                    <a:gd name="adj" fmla="val 45000"/>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dirty="0">
                    <a:solidFill>
                      <a:schemeClr val="bg1"/>
                    </a:solidFill>
                    <a:latin typeface="Arial" panose="020B0604020202020204" pitchFamily="34" charset="0"/>
                    <a:ea typeface="Helvetica Neue Light" pitchFamily="2" charset="2"/>
                    <a:cs typeface="Arial" panose="020B0604020202020204" pitchFamily="34" charset="0"/>
                  </a:endParaRPr>
                </a:p>
              </p:txBody>
            </p:sp>
            <p:sp>
              <p:nvSpPr>
                <p:cNvPr id="18" name="Text Box 14"/>
                <p:cNvSpPr txBox="1">
                  <a:spLocks noChangeArrowheads="1"/>
                </p:cNvSpPr>
                <p:nvPr/>
              </p:nvSpPr>
              <p:spPr bwMode="auto">
                <a:xfrm>
                  <a:off x="2016" y="1994"/>
                  <a:ext cx="576" cy="342"/>
                </a:xfrm>
                <a:prstGeom prst="rect">
                  <a:avLst/>
                </a:prstGeom>
                <a:noFill/>
                <a:ln w="9525">
                  <a:noFill/>
                  <a:miter lim="800000"/>
                  <a:headEnd/>
                  <a:tailEnd/>
                </a:ln>
              </p:spPr>
              <p:txBody>
                <a:bodyPr>
                  <a:spAutoFit/>
                </a:bodyPr>
                <a:lstStyle/>
                <a:p>
                  <a:pPr algn="ctr">
                    <a:lnSpc>
                      <a:spcPct val="70000"/>
                    </a:lnSpc>
                    <a:spcBef>
                      <a:spcPct val="50000"/>
                    </a:spcBef>
                  </a:pPr>
                  <a:r>
                    <a:rPr lang="en-US" sz="1300" b="1" dirty="0">
                      <a:solidFill>
                        <a:schemeClr val="bg1"/>
                      </a:solidFill>
                      <a:latin typeface="Arial" panose="020B0604020202020204" pitchFamily="34" charset="0"/>
                      <a:ea typeface="Helvetica Neue Light" pitchFamily="2" charset="2"/>
                      <a:cs typeface="Arial" panose="020B0604020202020204" pitchFamily="34" charset="0"/>
                    </a:rPr>
                    <a:t>PROSES</a:t>
                  </a:r>
                </a:p>
                <a:p>
                  <a:pPr algn="ctr">
                    <a:lnSpc>
                      <a:spcPct val="70000"/>
                    </a:lnSpc>
                    <a:spcBef>
                      <a:spcPct val="50000"/>
                    </a:spcBef>
                  </a:pPr>
                  <a:r>
                    <a:rPr lang="en-US" sz="1300" b="1" dirty="0">
                      <a:solidFill>
                        <a:schemeClr val="bg1"/>
                      </a:solidFill>
                      <a:latin typeface="Arial" panose="020B0604020202020204" pitchFamily="34" charset="0"/>
                      <a:ea typeface="Helvetica Neue Light" pitchFamily="2" charset="2"/>
                      <a:cs typeface="Arial" panose="020B0604020202020204" pitchFamily="34" charset="0"/>
                    </a:rPr>
                    <a:t>“n”</a:t>
                  </a:r>
                </a:p>
              </p:txBody>
            </p:sp>
          </p:grpSp>
          <p:sp>
            <p:nvSpPr>
              <p:cNvPr id="11" name="Text Box 15"/>
              <p:cNvSpPr txBox="1">
                <a:spLocks noChangeArrowheads="1"/>
              </p:cNvSpPr>
              <p:nvPr/>
            </p:nvSpPr>
            <p:spPr bwMode="auto">
              <a:xfrm>
                <a:off x="3437" y="2407"/>
                <a:ext cx="816" cy="262"/>
              </a:xfrm>
              <a:prstGeom prst="rect">
                <a:avLst/>
              </a:prstGeom>
              <a:noFill/>
              <a:ln w="9525">
                <a:noFill/>
                <a:miter lim="800000"/>
                <a:headEnd/>
                <a:tailEnd/>
              </a:ln>
            </p:spPr>
            <p:txBody>
              <a:bodyPr>
                <a:spAutoFit/>
              </a:bodyPr>
              <a:lstStyle/>
              <a:p>
                <a:pPr algn="ctr">
                  <a:spcBef>
                    <a:spcPct val="50000"/>
                  </a:spcBef>
                </a:pPr>
                <a:r>
                  <a:rPr lang="en-US" dirty="0">
                    <a:solidFill>
                      <a:schemeClr val="bg1"/>
                    </a:solidFill>
                    <a:latin typeface="Arial" panose="020B0604020202020204" pitchFamily="34" charset="0"/>
                    <a:ea typeface="Helvetica Neue Light" pitchFamily="2" charset="2"/>
                    <a:cs typeface="Arial" panose="020B0604020202020204" pitchFamily="34" charset="0"/>
                  </a:rPr>
                  <a:t>………</a:t>
                </a:r>
              </a:p>
            </p:txBody>
          </p:sp>
          <p:sp>
            <p:nvSpPr>
              <p:cNvPr id="12" name="Text Box 19"/>
              <p:cNvSpPr txBox="1">
                <a:spLocks noChangeArrowheads="1"/>
              </p:cNvSpPr>
              <p:nvPr/>
            </p:nvSpPr>
            <p:spPr bwMode="auto">
              <a:xfrm>
                <a:off x="2112" y="3168"/>
                <a:ext cx="1104" cy="218"/>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lgn="ctr">
                  <a:spcBef>
                    <a:spcPct val="50000"/>
                  </a:spcBef>
                </a:pPr>
                <a:r>
                  <a:rPr lang="en-US" sz="1400" b="1" dirty="0">
                    <a:solidFill>
                      <a:schemeClr val="bg1"/>
                    </a:solidFill>
                    <a:latin typeface="Arial" panose="020B0604020202020204" pitchFamily="34" charset="0"/>
                    <a:ea typeface="Helvetica Neue Light" pitchFamily="2" charset="2"/>
                    <a:cs typeface="Arial" panose="020B0604020202020204" pitchFamily="34" charset="0"/>
                  </a:rPr>
                  <a:t>RISIKO</a:t>
                </a:r>
              </a:p>
            </p:txBody>
          </p:sp>
          <p:cxnSp>
            <p:nvCxnSpPr>
              <p:cNvPr id="13" name="AutoShape 20"/>
              <p:cNvCxnSpPr>
                <a:cxnSpLocks noChangeShapeType="1"/>
                <a:stCxn id="12" idx="0"/>
                <a:endCxn id="23" idx="2"/>
              </p:cNvCxnSpPr>
              <p:nvPr/>
            </p:nvCxnSpPr>
            <p:spPr bwMode="auto">
              <a:xfrm rot="16200000" flipV="1">
                <a:off x="1899" y="2403"/>
                <a:ext cx="384" cy="1146"/>
              </a:xfrm>
              <a:prstGeom prst="bentConnector3">
                <a:avLst>
                  <a:gd name="adj1" fmla="val 50000"/>
                </a:avLst>
              </a:prstGeom>
              <a:noFill/>
              <a:ln w="9525">
                <a:solidFill>
                  <a:schemeClr val="tx1"/>
                </a:solidFill>
                <a:miter lim="800000"/>
                <a:headEnd/>
                <a:tailEnd type="triangle" w="med" len="med"/>
              </a:ln>
            </p:spPr>
          </p:cxnSp>
          <p:cxnSp>
            <p:nvCxnSpPr>
              <p:cNvPr id="14" name="AutoShape 21"/>
              <p:cNvCxnSpPr>
                <a:cxnSpLocks noChangeShapeType="1"/>
                <a:stCxn id="12" idx="0"/>
                <a:endCxn id="17" idx="2"/>
              </p:cNvCxnSpPr>
              <p:nvPr/>
            </p:nvCxnSpPr>
            <p:spPr bwMode="auto">
              <a:xfrm rot="5400000" flipH="1" flipV="1">
                <a:off x="3300" y="2148"/>
                <a:ext cx="384" cy="1657"/>
              </a:xfrm>
              <a:prstGeom prst="bentConnector3">
                <a:avLst>
                  <a:gd name="adj1" fmla="val 50000"/>
                </a:avLst>
              </a:prstGeom>
              <a:noFill/>
              <a:ln w="9525">
                <a:solidFill>
                  <a:schemeClr val="tx1"/>
                </a:solidFill>
                <a:miter lim="800000"/>
                <a:headEnd/>
                <a:tailEnd type="triangle" w="med" len="med"/>
              </a:ln>
            </p:spPr>
          </p:cxnSp>
          <p:cxnSp>
            <p:nvCxnSpPr>
              <p:cNvPr id="15" name="AutoShape 22"/>
              <p:cNvCxnSpPr>
                <a:cxnSpLocks noChangeShapeType="1"/>
                <a:stCxn id="12" idx="0"/>
                <a:endCxn id="19" idx="2"/>
              </p:cNvCxnSpPr>
              <p:nvPr/>
            </p:nvCxnSpPr>
            <p:spPr bwMode="auto">
              <a:xfrm rot="5400000" flipH="1" flipV="1">
                <a:off x="2652" y="2796"/>
                <a:ext cx="384" cy="361"/>
              </a:xfrm>
              <a:prstGeom prst="bentConnector3">
                <a:avLst>
                  <a:gd name="adj1" fmla="val 50000"/>
                </a:avLst>
              </a:prstGeom>
              <a:noFill/>
              <a:ln w="9525">
                <a:solidFill>
                  <a:schemeClr val="tx1"/>
                </a:solidFill>
                <a:miter lim="800000"/>
                <a:headEnd/>
                <a:tailEnd type="triangle" w="med" len="med"/>
              </a:ln>
            </p:spPr>
          </p:cxnSp>
          <p:cxnSp>
            <p:nvCxnSpPr>
              <p:cNvPr id="16" name="AutoShape 23"/>
              <p:cNvCxnSpPr>
                <a:cxnSpLocks noChangeShapeType="1"/>
                <a:stCxn id="12" idx="0"/>
                <a:endCxn id="21" idx="2"/>
              </p:cNvCxnSpPr>
              <p:nvPr/>
            </p:nvCxnSpPr>
            <p:spPr bwMode="auto">
              <a:xfrm rot="16200000" flipV="1">
                <a:off x="2268" y="2772"/>
                <a:ext cx="384" cy="407"/>
              </a:xfrm>
              <a:prstGeom prst="bentConnector3">
                <a:avLst>
                  <a:gd name="adj1" fmla="val 50000"/>
                </a:avLst>
              </a:prstGeom>
              <a:noFill/>
              <a:ln w="9525">
                <a:solidFill>
                  <a:schemeClr val="tx1"/>
                </a:solidFill>
                <a:miter lim="800000"/>
                <a:headEnd/>
                <a:tailEnd type="triangle" w="med" len="med"/>
              </a:ln>
            </p:spPr>
          </p:cxnSp>
        </p:grpSp>
        <p:sp>
          <p:nvSpPr>
            <p:cNvPr id="6" name="7-Point Star 5"/>
            <p:cNvSpPr/>
            <p:nvPr/>
          </p:nvSpPr>
          <p:spPr bwMode="auto">
            <a:xfrm>
              <a:off x="6553995" y="3365042"/>
              <a:ext cx="1598627" cy="1467536"/>
            </a:xfrm>
            <a:prstGeom prst="star7">
              <a:avLst>
                <a:gd name="adj" fmla="val 40304"/>
                <a:gd name="hf" fmla="val 102572"/>
                <a:gd name="vf" fmla="val 105210"/>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wrap="none" anchor="t"/>
            <a:lstStyle/>
            <a:p>
              <a:pPr algn="ctr">
                <a:defRPr/>
              </a:pPr>
              <a:endParaRPr lang="en-US" sz="1200" b="1" dirty="0">
                <a:solidFill>
                  <a:schemeClr val="bg1"/>
                </a:solidFill>
                <a:latin typeface="Arial" panose="020B0604020202020204" pitchFamily="34" charset="0"/>
                <a:ea typeface="Helvetica Neue Light" pitchFamily="2" charset="2"/>
                <a:cs typeface="Arial" panose="020B0604020202020204" pitchFamily="34" charset="0"/>
              </a:endParaRPr>
            </a:p>
            <a:p>
              <a:pPr algn="ctr">
                <a:defRPr/>
              </a:pPr>
              <a:r>
                <a:rPr lang="en-US" sz="1200" b="1" dirty="0">
                  <a:solidFill>
                    <a:schemeClr val="bg1"/>
                  </a:solidFill>
                  <a:latin typeface="Arial" panose="020B0604020202020204" pitchFamily="34" charset="0"/>
                  <a:ea typeface="Helvetica Neue Light" pitchFamily="2" charset="2"/>
                  <a:cs typeface="Arial" panose="020B0604020202020204" pitchFamily="34" charset="0"/>
                </a:rPr>
                <a:t>SASARAN</a:t>
              </a:r>
              <a:br>
                <a:rPr lang="en-US" sz="1200" b="1" dirty="0">
                  <a:solidFill>
                    <a:schemeClr val="bg1"/>
                  </a:solidFill>
                  <a:latin typeface="Arial" panose="020B0604020202020204" pitchFamily="34" charset="0"/>
                  <a:ea typeface="Helvetica Neue Light" pitchFamily="2" charset="2"/>
                  <a:cs typeface="Arial" panose="020B0604020202020204" pitchFamily="34" charset="0"/>
                </a:rPr>
              </a:br>
              <a:r>
                <a:rPr lang="en-US" sz="1200" b="1" dirty="0">
                  <a:solidFill>
                    <a:schemeClr val="bg1"/>
                  </a:solidFill>
                  <a:latin typeface="Arial" panose="020B0604020202020204" pitchFamily="34" charset="0"/>
                  <a:ea typeface="Helvetica Neue Light" pitchFamily="2" charset="2"/>
                  <a:cs typeface="Arial" panose="020B0604020202020204" pitchFamily="34" charset="0"/>
                </a:rPr>
                <a:t>PROSES BISNIS,</a:t>
              </a:r>
              <a:br>
                <a:rPr lang="en-US" sz="1200" b="1" dirty="0">
                  <a:solidFill>
                    <a:schemeClr val="bg1"/>
                  </a:solidFill>
                  <a:latin typeface="Arial" panose="020B0604020202020204" pitchFamily="34" charset="0"/>
                  <a:ea typeface="Helvetica Neue Light" pitchFamily="2" charset="2"/>
                  <a:cs typeface="Arial" panose="020B0604020202020204" pitchFamily="34" charset="0"/>
                </a:rPr>
              </a:br>
              <a:endParaRPr lang="en-US" sz="1200" b="1" dirty="0">
                <a:solidFill>
                  <a:schemeClr val="bg1"/>
                </a:solidFill>
                <a:latin typeface="Arial" panose="020B0604020202020204" pitchFamily="34" charset="0"/>
                <a:ea typeface="Helvetica Neue Light" pitchFamily="2" charset="2"/>
                <a:cs typeface="Arial" panose="020B0604020202020204" pitchFamily="34" charset="0"/>
              </a:endParaRPr>
            </a:p>
          </p:txBody>
        </p:sp>
      </p:grpSp>
      <p:sp>
        <p:nvSpPr>
          <p:cNvPr id="26" name="Slide Number Placeholder 25"/>
          <p:cNvSpPr>
            <a:spLocks noGrp="1"/>
          </p:cNvSpPr>
          <p:nvPr>
            <p:ph type="sldNum" sz="quarter" idx="12"/>
          </p:nvPr>
        </p:nvSpPr>
        <p:spPr/>
        <p:txBody>
          <a:bodyPr/>
          <a:lstStyle/>
          <a:p>
            <a:fld id="{4AA76453-A0B8-46DE-A7EA-10890D7CADED}" type="slidenum">
              <a:rPr lang="en-US" smtClean="0">
                <a:latin typeface="Arial" panose="020B0604020202020204" pitchFamily="34" charset="0"/>
                <a:cs typeface="Arial" panose="020B0604020202020204" pitchFamily="34" charset="0"/>
              </a:rPr>
              <a:pPr/>
              <a:t>15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7051678"/>
      </p:ext>
    </p:extLst>
  </p:cSld>
  <p:clrMapOvr>
    <a:masterClrMapping/>
  </p:clrMapOvr>
  <p:transition>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sz="3600" b="0" dirty="0"/>
              <a:t>Manajemen Risiko (Contoh)</a:t>
            </a:r>
            <a:br>
              <a:rPr lang="en-US" sz="3600" b="0" dirty="0"/>
            </a:br>
            <a:r>
              <a:rPr lang="en-US" sz="3600" b="0" dirty="0"/>
              <a:t>Proses Bisnis </a:t>
            </a:r>
          </a:p>
        </p:txBody>
      </p:sp>
      <p:sp>
        <p:nvSpPr>
          <p:cNvPr id="3" name="Slide Number Placeholder 2"/>
          <p:cNvSpPr>
            <a:spLocks noGrp="1"/>
          </p:cNvSpPr>
          <p:nvPr>
            <p:ph type="sldNum" sz="quarter" idx="12"/>
          </p:nvPr>
        </p:nvSpPr>
        <p:spPr/>
        <p:txBody>
          <a:bodyPr/>
          <a:lstStyle/>
          <a:p>
            <a:fld id="{51A2A3F6-D882-4108-8115-9FD713D7B423}" type="slidenum">
              <a:rPr lang="en-US" smtClean="0">
                <a:latin typeface="Arial" panose="020B0604020202020204" pitchFamily="34" charset="0"/>
                <a:cs typeface="Arial" panose="020B0604020202020204" pitchFamily="34" charset="0"/>
              </a:rPr>
              <a:pPr/>
              <a:t>16</a:t>
            </a:fld>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685800" y="1896556"/>
            <a:ext cx="7772400" cy="3743325"/>
          </a:xfrm>
          <a:prstGeom prst="rect">
            <a:avLst/>
          </a:prstGeom>
        </p:spPr>
      </p:pic>
    </p:spTree>
    <p:extLst>
      <p:ext uri="{BB962C8B-B14F-4D97-AF65-F5344CB8AC3E}">
        <p14:creationId xmlns:p14="http://schemas.microsoft.com/office/powerpoint/2010/main" val="643148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66065"/>
            <a:ext cx="8534400" cy="5039535"/>
          </a:xfrm>
        </p:spPr>
        <p:txBody>
          <a:bodyPr>
            <a:normAutofit/>
          </a:bodyPr>
          <a:lstStyle/>
          <a:p>
            <a:pPr marL="457200" lvl="1" indent="-457200">
              <a:buNone/>
            </a:pPr>
            <a:r>
              <a:rPr lang="en-US" sz="1800" dirty="0"/>
              <a:t>Beberapa hal yang perlu ditegaskan ulang:</a:t>
            </a:r>
          </a:p>
          <a:p>
            <a:pPr marL="857250" lvl="2" indent="-457200">
              <a:spcBef>
                <a:spcPts val="1200"/>
              </a:spcBef>
            </a:pPr>
            <a:r>
              <a:rPr lang="en-US" sz="1600" b="1" dirty="0">
                <a:solidFill>
                  <a:srgbClr val="7BB50D"/>
                </a:solidFill>
              </a:rPr>
              <a:t>RISIKO</a:t>
            </a:r>
            <a:r>
              <a:rPr lang="en-US" sz="1600" dirty="0">
                <a:solidFill>
                  <a:srgbClr val="7BB50D"/>
                </a:solidFill>
              </a:rPr>
              <a:t> </a:t>
            </a:r>
            <a:r>
              <a:rPr lang="en-US" sz="1600" dirty="0"/>
              <a:t>berkaitan erat dengan </a:t>
            </a:r>
            <a:r>
              <a:rPr lang="en-US" sz="1600"/>
              <a:t>kejelasan </a:t>
            </a:r>
            <a:r>
              <a:rPr lang="en-US" sz="1600" b="1">
                <a:solidFill>
                  <a:srgbClr val="7BB50D"/>
                </a:solidFill>
              </a:rPr>
              <a:t>SASARAN</a:t>
            </a:r>
            <a:endParaRPr lang="en-US" sz="1600" dirty="0"/>
          </a:p>
          <a:p>
            <a:pPr marL="857250" lvl="2" indent="-457200">
              <a:spcBef>
                <a:spcPts val="1200"/>
              </a:spcBef>
            </a:pPr>
            <a:r>
              <a:rPr lang="en-US" sz="1600" b="1" dirty="0">
                <a:solidFill>
                  <a:srgbClr val="7BB50D"/>
                </a:solidFill>
              </a:rPr>
              <a:t>PEMILIK</a:t>
            </a:r>
            <a:r>
              <a:rPr lang="en-US" sz="1600" dirty="0">
                <a:solidFill>
                  <a:srgbClr val="7BB50D"/>
                </a:solidFill>
              </a:rPr>
              <a:t>  </a:t>
            </a:r>
            <a:r>
              <a:rPr lang="en-US" sz="1600" b="1" dirty="0">
                <a:solidFill>
                  <a:srgbClr val="7BB50D"/>
                </a:solidFill>
              </a:rPr>
              <a:t>RISIKO</a:t>
            </a:r>
            <a:r>
              <a:rPr lang="en-US" sz="1600" dirty="0">
                <a:solidFill>
                  <a:srgbClr val="7BB50D"/>
                </a:solidFill>
              </a:rPr>
              <a:t> </a:t>
            </a:r>
            <a:r>
              <a:rPr lang="en-US" sz="1600" dirty="0"/>
              <a:t>adalah </a:t>
            </a:r>
            <a:r>
              <a:rPr lang="en-US" sz="1600" b="1" dirty="0">
                <a:solidFill>
                  <a:srgbClr val="7BB50D"/>
                </a:solidFill>
              </a:rPr>
              <a:t>PEMILIK</a:t>
            </a:r>
            <a:r>
              <a:rPr lang="en-US" sz="1600" dirty="0">
                <a:solidFill>
                  <a:srgbClr val="7BB50D"/>
                </a:solidFill>
              </a:rPr>
              <a:t>  </a:t>
            </a:r>
            <a:r>
              <a:rPr lang="en-US" sz="1600" b="1" dirty="0">
                <a:solidFill>
                  <a:srgbClr val="7BB50D"/>
                </a:solidFill>
              </a:rPr>
              <a:t>SASARAN</a:t>
            </a:r>
            <a:r>
              <a:rPr lang="en-US" sz="1600" dirty="0"/>
              <a:t>, dan pada dasarnya ini berlaku untuk semua </a:t>
            </a:r>
            <a:r>
              <a:rPr lang="en-US" sz="1600"/>
              <a:t>tingkatan organisasi</a:t>
            </a:r>
            <a:endParaRPr lang="en-US" sz="1600" dirty="0"/>
          </a:p>
          <a:p>
            <a:pPr marL="857250" lvl="2" indent="-457200">
              <a:spcBef>
                <a:spcPts val="1200"/>
              </a:spcBef>
            </a:pPr>
            <a:r>
              <a:rPr lang="en-US" sz="1600" b="1" dirty="0">
                <a:solidFill>
                  <a:srgbClr val="7BB50D"/>
                </a:solidFill>
              </a:rPr>
              <a:t>RISIKO </a:t>
            </a:r>
            <a:r>
              <a:rPr lang="en-US" sz="1600" dirty="0"/>
              <a:t>terdapat pada seluruh tingkatan organisasi (</a:t>
            </a:r>
            <a:r>
              <a:rPr lang="en-US" sz="1600"/>
              <a:t>struktural)</a:t>
            </a:r>
            <a:endParaRPr lang="en-US" sz="1600" dirty="0"/>
          </a:p>
          <a:p>
            <a:pPr marL="857250" lvl="2" indent="-457200">
              <a:spcBef>
                <a:spcPts val="1200"/>
              </a:spcBef>
            </a:pPr>
            <a:r>
              <a:rPr lang="en-US" sz="1600" b="1" dirty="0">
                <a:solidFill>
                  <a:srgbClr val="7BB50D"/>
                </a:solidFill>
              </a:rPr>
              <a:t>RISIKO  </a:t>
            </a:r>
            <a:r>
              <a:rPr lang="en-US" sz="1600" dirty="0"/>
              <a:t>juga terdapat pada seluruh proses </a:t>
            </a:r>
            <a:r>
              <a:rPr lang="en-US" sz="1600"/>
              <a:t>bisnis organisasi</a:t>
            </a:r>
            <a:endParaRPr lang="en-US" sz="1600" dirty="0"/>
          </a:p>
          <a:p>
            <a:pPr marL="857250" lvl="2" indent="-457200">
              <a:spcBef>
                <a:spcPts val="1200"/>
              </a:spcBef>
            </a:pPr>
            <a:r>
              <a:rPr lang="en-US" sz="1600" b="1" dirty="0">
                <a:solidFill>
                  <a:srgbClr val="7BB50D"/>
                </a:solidFill>
              </a:rPr>
              <a:t>SETIAP ORANG </a:t>
            </a:r>
            <a:r>
              <a:rPr lang="en-US" sz="1600" dirty="0"/>
              <a:t>dalam perusahaan mempunyai </a:t>
            </a:r>
            <a:r>
              <a:rPr lang="en-US" sz="1600" b="1" dirty="0">
                <a:solidFill>
                  <a:srgbClr val="7BB50D"/>
                </a:solidFill>
              </a:rPr>
              <a:t>SASARAN KERJA</a:t>
            </a:r>
          </a:p>
        </p:txBody>
      </p:sp>
      <p:sp>
        <p:nvSpPr>
          <p:cNvPr id="3" name="Title 2"/>
          <p:cNvSpPr>
            <a:spLocks noGrp="1"/>
          </p:cNvSpPr>
          <p:nvPr>
            <p:ph type="title"/>
          </p:nvPr>
        </p:nvSpPr>
        <p:spPr>
          <a:xfrm>
            <a:off x="1344561" y="609600"/>
            <a:ext cx="6656439" cy="990600"/>
          </a:xfrm>
        </p:spPr>
        <p:txBody>
          <a:bodyPr/>
          <a:lstStyle/>
          <a:p>
            <a:r>
              <a:rPr lang="en-US" sz="2800" dirty="0"/>
              <a:t>Siapakah pemilik risiko?</a:t>
            </a:r>
          </a:p>
        </p:txBody>
      </p:sp>
      <p:sp>
        <p:nvSpPr>
          <p:cNvPr id="4" name="Slide Number Placeholder 3"/>
          <p:cNvSpPr>
            <a:spLocks noGrp="1"/>
          </p:cNvSpPr>
          <p:nvPr>
            <p:ph type="sldNum" sz="quarter" idx="12"/>
          </p:nvPr>
        </p:nvSpPr>
        <p:spPr/>
        <p:txBody>
          <a:bodyPr/>
          <a:lstStyle/>
          <a:p>
            <a:fld id="{4AA76453-A0B8-46DE-A7EA-10890D7CADED}" type="slidenum">
              <a:rPr lang="en-US" smtClean="0"/>
              <a:pPr/>
              <a:t>17</a:t>
            </a:fld>
            <a:endParaRPr lang="en-US" dirty="0"/>
          </a:p>
        </p:txBody>
      </p:sp>
    </p:spTree>
    <p:extLst>
      <p:ext uri="{BB962C8B-B14F-4D97-AF65-F5344CB8AC3E}">
        <p14:creationId xmlns:p14="http://schemas.microsoft.com/office/powerpoint/2010/main" val="428602069"/>
      </p:ext>
    </p:extLst>
  </p:cSld>
  <p:clrMapOvr>
    <a:masterClrMapping/>
  </p:clrMapOvr>
  <p:transition>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561" y="685800"/>
            <a:ext cx="6656439" cy="990600"/>
          </a:xfrm>
        </p:spPr>
        <p:txBody>
          <a:bodyPr/>
          <a:lstStyle/>
          <a:p>
            <a:r>
              <a:rPr lang="en-US" sz="2800" dirty="0"/>
              <a:t>Siapakah pemilik risiko?</a:t>
            </a:r>
          </a:p>
        </p:txBody>
      </p:sp>
      <p:sp>
        <p:nvSpPr>
          <p:cNvPr id="40" name="Slide Number Placeholder 39"/>
          <p:cNvSpPr>
            <a:spLocks noGrp="1"/>
          </p:cNvSpPr>
          <p:nvPr>
            <p:ph type="sldNum" sz="quarter" idx="12"/>
          </p:nvPr>
        </p:nvSpPr>
        <p:spPr/>
        <p:txBody>
          <a:bodyPr/>
          <a:lstStyle/>
          <a:p>
            <a:fld id="{4AA76453-A0B8-46DE-A7EA-10890D7CADED}" type="slidenum">
              <a:rPr lang="en-US" smtClean="0"/>
              <a:pPr/>
              <a:t>18</a:t>
            </a:fld>
            <a:endParaRPr lang="en-US" dirty="0"/>
          </a:p>
        </p:txBody>
      </p:sp>
      <p:sp>
        <p:nvSpPr>
          <p:cNvPr id="17" name="Down Arrow Callout 16"/>
          <p:cNvSpPr/>
          <p:nvPr/>
        </p:nvSpPr>
        <p:spPr>
          <a:xfrm>
            <a:off x="1679106" y="3132551"/>
            <a:ext cx="5530398" cy="1058449"/>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Helvetica Neue Light" pitchFamily="2" charset="2"/>
                <a:ea typeface="Helvetica Neue Light" pitchFamily="2" charset="2"/>
                <a:cs typeface="Helvetica Neue Light" pitchFamily="2" charset="2"/>
              </a:rPr>
              <a:t>SEMUA ORANG DALAM PERUSAHAAN ADALAH ‘</a:t>
            </a:r>
            <a:r>
              <a:rPr lang="en-US" sz="1600">
                <a:latin typeface="Helvetica Neue Light" pitchFamily="2" charset="2"/>
                <a:ea typeface="Helvetica Neue Light" pitchFamily="2" charset="2"/>
                <a:cs typeface="Helvetica Neue Light" pitchFamily="2" charset="2"/>
              </a:rPr>
              <a:t>RISK OWNER’’</a:t>
            </a:r>
            <a:endParaRPr lang="en-US" sz="1600" dirty="0">
              <a:latin typeface="Helvetica Neue Light" pitchFamily="2" charset="2"/>
              <a:ea typeface="Helvetica Neue Light" pitchFamily="2" charset="2"/>
              <a:cs typeface="Helvetica Neue Light" pitchFamily="2" charset="2"/>
            </a:endParaRPr>
          </a:p>
        </p:txBody>
      </p:sp>
      <p:sp>
        <p:nvSpPr>
          <p:cNvPr id="125" name="Down Arrow Callout 124"/>
          <p:cNvSpPr/>
          <p:nvPr/>
        </p:nvSpPr>
        <p:spPr>
          <a:xfrm>
            <a:off x="1679106" y="4275551"/>
            <a:ext cx="5530398" cy="1058449"/>
          </a:xfrm>
          <a:prstGeom prst="downArrow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dirty="0">
                <a:latin typeface="Helvetica Neue Light" pitchFamily="2" charset="2"/>
                <a:ea typeface="Helvetica Neue Light" pitchFamily="2" charset="2"/>
                <a:cs typeface="Helvetica Neue Light" pitchFamily="2" charset="2"/>
              </a:rPr>
              <a:t>SEMUA ORANG HARUS MENANGANI RISIKO AGAR SASARAN KERJANYA TERCAPAI</a:t>
            </a:r>
          </a:p>
        </p:txBody>
      </p:sp>
      <p:sp>
        <p:nvSpPr>
          <p:cNvPr id="18" name="Rectangle 17"/>
          <p:cNvSpPr/>
          <p:nvPr/>
        </p:nvSpPr>
        <p:spPr>
          <a:xfrm>
            <a:off x="1708602" y="5431286"/>
            <a:ext cx="5530398" cy="740914"/>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a:latin typeface="Helvetica Neue Light" pitchFamily="2" charset="2"/>
                <a:ea typeface="Helvetica Neue Light" pitchFamily="2" charset="2"/>
                <a:cs typeface="Helvetica Neue Light" pitchFamily="2" charset="2"/>
              </a:rPr>
              <a:t>MANAJEMEN RISIKO MENJADI TANGGUNG JAWAB </a:t>
            </a:r>
            <a:r>
              <a:rPr lang="en-US" sz="1600">
                <a:latin typeface="Helvetica Neue Light" pitchFamily="2" charset="2"/>
                <a:ea typeface="Helvetica Neue Light" pitchFamily="2" charset="2"/>
                <a:cs typeface="Helvetica Neue Light" pitchFamily="2" charset="2"/>
              </a:rPr>
              <a:t>SEMUA ORANG!</a:t>
            </a:r>
            <a:endParaRPr lang="en-US" sz="1600" dirty="0">
              <a:latin typeface="Helvetica Neue Light" pitchFamily="2" charset="2"/>
              <a:ea typeface="Helvetica Neue Light" pitchFamily="2" charset="2"/>
              <a:cs typeface="Helvetica Neue Light" pitchFamily="2" charset="2"/>
            </a:endParaRPr>
          </a:p>
        </p:txBody>
      </p:sp>
      <p:sp>
        <p:nvSpPr>
          <p:cNvPr id="19" name="TextBox 18"/>
          <p:cNvSpPr txBox="1"/>
          <p:nvPr/>
        </p:nvSpPr>
        <p:spPr>
          <a:xfrm>
            <a:off x="1613992" y="1535668"/>
            <a:ext cx="5472608" cy="338554"/>
          </a:xfrm>
          <a:prstGeom prst="rect">
            <a:avLst/>
          </a:prstGeom>
          <a:noFill/>
        </p:spPr>
        <p:txBody>
          <a:bodyPr wrap="square" rtlCol="0">
            <a:spAutoFit/>
          </a:bodyPr>
          <a:lstStyle/>
          <a:p>
            <a:r>
              <a:rPr lang="en-US" sz="1600" dirty="0">
                <a:latin typeface="Helvetica Neue Light" pitchFamily="2" charset="2"/>
                <a:ea typeface="Helvetica Neue Light" pitchFamily="2" charset="2"/>
                <a:cs typeface="Helvetica Neue Light" pitchFamily="2" charset="2"/>
              </a:rPr>
              <a:t>KESIMPULAN:</a:t>
            </a:r>
          </a:p>
        </p:txBody>
      </p:sp>
      <p:sp>
        <p:nvSpPr>
          <p:cNvPr id="8" name="Down Arrow Callout 7"/>
          <p:cNvSpPr/>
          <p:nvPr/>
        </p:nvSpPr>
        <p:spPr>
          <a:xfrm>
            <a:off x="1664298" y="1986687"/>
            <a:ext cx="5530398" cy="1058449"/>
          </a:xfrm>
          <a:prstGeom prst="downArrow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dirty="0">
                <a:latin typeface="Helvetica Neue Light" pitchFamily="2" charset="2"/>
                <a:ea typeface="Helvetica Neue Light" pitchFamily="2" charset="2"/>
                <a:cs typeface="Helvetica Neue Light" pitchFamily="2" charset="2"/>
              </a:rPr>
              <a:t>SEMUA ORANG DALAM PERUSAHAAN MEMPUNYAI SASARAN KERJA</a:t>
            </a:r>
          </a:p>
        </p:txBody>
      </p:sp>
    </p:spTree>
    <p:extLst>
      <p:ext uri="{BB962C8B-B14F-4D97-AF65-F5344CB8AC3E}">
        <p14:creationId xmlns:p14="http://schemas.microsoft.com/office/powerpoint/2010/main" val="993692947"/>
      </p:ext>
    </p:extLst>
  </p:cSld>
  <p:clrMapOvr>
    <a:masterClrMapping/>
  </p:clrMapOvr>
  <p:transition>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A76453-A0B8-46DE-A7EA-10890D7CADED}" type="slidenum">
              <a:rPr lang="en-US" smtClean="0"/>
              <a:pPr/>
              <a:t>19</a:t>
            </a:fld>
            <a:endParaRPr lang="en-US" dirty="0"/>
          </a:p>
        </p:txBody>
      </p:sp>
      <p:sp>
        <p:nvSpPr>
          <p:cNvPr id="18" name="Title 17"/>
          <p:cNvSpPr>
            <a:spLocks noGrp="1"/>
          </p:cNvSpPr>
          <p:nvPr>
            <p:ph type="title"/>
          </p:nvPr>
        </p:nvSpPr>
        <p:spPr>
          <a:xfrm>
            <a:off x="1344561" y="838200"/>
            <a:ext cx="6656439" cy="990600"/>
          </a:xfrm>
        </p:spPr>
        <p:txBody>
          <a:bodyPr/>
          <a:lstStyle/>
          <a:p>
            <a:r>
              <a:rPr lang="en-US" sz="2800" dirty="0"/>
              <a:t>Siapakah pemilik risiko?</a:t>
            </a:r>
          </a:p>
        </p:txBody>
      </p:sp>
      <p:sp>
        <p:nvSpPr>
          <p:cNvPr id="109" name="Down Arrow Callout 108"/>
          <p:cNvSpPr/>
          <p:nvPr/>
        </p:nvSpPr>
        <p:spPr>
          <a:xfrm>
            <a:off x="1524000" y="2057400"/>
            <a:ext cx="6378863" cy="1477210"/>
          </a:xfrm>
          <a:prstGeom prst="downArrow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dirty="0">
                <a:latin typeface="Helvetica Neue Light" pitchFamily="2" charset="2"/>
                <a:ea typeface="Helvetica Neue Light" pitchFamily="2" charset="2"/>
                <a:cs typeface="Helvetica Neue Light" pitchFamily="2" charset="2"/>
              </a:rPr>
              <a:t>“</a:t>
            </a:r>
            <a:r>
              <a:rPr lang="en-US" sz="1600" i="1" dirty="0">
                <a:latin typeface="Helvetica Neue Light" pitchFamily="2" charset="2"/>
                <a:ea typeface="Helvetica Neue Light" pitchFamily="2" charset="2"/>
                <a:cs typeface="Helvetica Neue Light" pitchFamily="2" charset="2"/>
              </a:rPr>
              <a:t>RISK MANAGEMENT IS EVERYBODY’S BUSINESS”</a:t>
            </a:r>
            <a:endParaRPr lang="en-US" sz="1600" dirty="0">
              <a:latin typeface="Helvetica Neue Light" pitchFamily="2" charset="2"/>
              <a:ea typeface="Helvetica Neue Light" pitchFamily="2" charset="2"/>
              <a:cs typeface="Helvetica Neue Light" pitchFamily="2" charset="2"/>
            </a:endParaRPr>
          </a:p>
        </p:txBody>
      </p:sp>
      <p:sp>
        <p:nvSpPr>
          <p:cNvPr id="133" name="Rectangle 132"/>
          <p:cNvSpPr/>
          <p:nvPr/>
        </p:nvSpPr>
        <p:spPr>
          <a:xfrm>
            <a:off x="1553497" y="3837548"/>
            <a:ext cx="6378860" cy="114148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a:latin typeface="Helvetica Neue Light" pitchFamily="2" charset="2"/>
                <a:ea typeface="Helvetica Neue Light" pitchFamily="2" charset="2"/>
                <a:cs typeface="Helvetica Neue Light" pitchFamily="2" charset="2"/>
              </a:rPr>
              <a:t>ERM = “EVERYBODY IS RISK MANAGER” </a:t>
            </a:r>
          </a:p>
        </p:txBody>
      </p:sp>
    </p:spTree>
    <p:extLst>
      <p:ext uri="{BB962C8B-B14F-4D97-AF65-F5344CB8AC3E}">
        <p14:creationId xmlns:p14="http://schemas.microsoft.com/office/powerpoint/2010/main" val="3680786235"/>
      </p:ext>
    </p:extLst>
  </p:cSld>
  <p:clrMapOvr>
    <a:masterClrMapping/>
  </p:clrMapOvr>
  <p:transition>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561" y="685800"/>
            <a:ext cx="6656439" cy="990600"/>
          </a:xfrm>
        </p:spPr>
        <p:txBody>
          <a:bodyPr/>
          <a:lstStyle/>
          <a:p>
            <a:r>
              <a:rPr lang="en-US" dirty="0" err="1"/>
              <a:t>Tujuan</a:t>
            </a:r>
            <a:r>
              <a:rPr lang="en-US" dirty="0"/>
              <a:t> </a:t>
            </a:r>
            <a:r>
              <a:rPr lang="en-US" dirty="0" err="1"/>
              <a:t>Pelatihan</a:t>
            </a:r>
            <a:endParaRPr lang="en-US" sz="2800" dirty="0"/>
          </a:p>
        </p:txBody>
      </p:sp>
      <p:sp>
        <p:nvSpPr>
          <p:cNvPr id="3" name="Content Placeholder 2"/>
          <p:cNvSpPr>
            <a:spLocks noGrp="1"/>
          </p:cNvSpPr>
          <p:nvPr>
            <p:ph idx="1"/>
          </p:nvPr>
        </p:nvSpPr>
        <p:spPr/>
        <p:txBody>
          <a:bodyPr>
            <a:normAutofit/>
          </a:bodyPr>
          <a:lstStyle/>
          <a:p>
            <a:pPr marL="0" indent="0" algn="just">
              <a:buNone/>
            </a:pPr>
            <a:r>
              <a:rPr lang="en-US" sz="1800" dirty="0" err="1"/>
              <a:t>Memberikan</a:t>
            </a:r>
            <a:r>
              <a:rPr lang="en-US" sz="1800" dirty="0"/>
              <a:t> </a:t>
            </a:r>
            <a:r>
              <a:rPr lang="en-US" sz="1800" dirty="0" err="1"/>
              <a:t>informasi</a:t>
            </a:r>
            <a:r>
              <a:rPr lang="en-US" sz="1800" dirty="0"/>
              <a:t> </a:t>
            </a:r>
            <a:r>
              <a:rPr lang="en-US" sz="1800" dirty="0" err="1"/>
              <a:t>serta</a:t>
            </a:r>
            <a:r>
              <a:rPr lang="en-US" sz="1800" dirty="0"/>
              <a:t> </a:t>
            </a:r>
            <a:r>
              <a:rPr lang="en-US" sz="1800" dirty="0" err="1"/>
              <a:t>pemahaman</a:t>
            </a:r>
            <a:r>
              <a:rPr lang="en-US" sz="1800" dirty="0"/>
              <a:t> </a:t>
            </a:r>
            <a:r>
              <a:rPr lang="en-US" sz="1800" dirty="0" err="1"/>
              <a:t>kepada</a:t>
            </a:r>
            <a:r>
              <a:rPr lang="en-US" sz="1800" dirty="0"/>
              <a:t> para </a:t>
            </a:r>
            <a:r>
              <a:rPr lang="en-US" sz="1800" dirty="0" err="1"/>
              <a:t>peserta</a:t>
            </a:r>
            <a:r>
              <a:rPr lang="en-US" sz="1800" dirty="0"/>
              <a:t> </a:t>
            </a:r>
            <a:r>
              <a:rPr lang="en-US" sz="1800" dirty="0" err="1"/>
              <a:t>terkait</a:t>
            </a:r>
            <a:r>
              <a:rPr lang="en-US" sz="1800" dirty="0"/>
              <a:t> </a:t>
            </a:r>
            <a:r>
              <a:rPr lang="en-US" sz="1800" dirty="0" err="1"/>
              <a:t>penerapan</a:t>
            </a:r>
            <a:r>
              <a:rPr lang="en-US" sz="1800" dirty="0"/>
              <a:t> </a:t>
            </a:r>
            <a:r>
              <a:rPr lang="en-US" sz="1800" dirty="0" err="1"/>
              <a:t>sistem</a:t>
            </a:r>
            <a:r>
              <a:rPr lang="en-US" sz="1800" dirty="0"/>
              <a:t> </a:t>
            </a:r>
            <a:r>
              <a:rPr lang="en-US" sz="1800" dirty="0" err="1"/>
              <a:t>manajemen</a:t>
            </a:r>
            <a:r>
              <a:rPr lang="en-US" sz="1800" dirty="0"/>
              <a:t> </a:t>
            </a:r>
            <a:r>
              <a:rPr lang="en-US" sz="1800" dirty="0" err="1"/>
              <a:t>risiko</a:t>
            </a:r>
            <a:r>
              <a:rPr lang="en-US" sz="1800" dirty="0"/>
              <a:t> yang </a:t>
            </a:r>
            <a:r>
              <a:rPr lang="en-US" sz="1800" dirty="0" err="1"/>
              <a:t>mengacu</a:t>
            </a:r>
            <a:r>
              <a:rPr lang="en-US" sz="1800" dirty="0"/>
              <a:t> </a:t>
            </a:r>
            <a:r>
              <a:rPr lang="en-US" sz="1800" dirty="0" err="1"/>
              <a:t>pada</a:t>
            </a:r>
            <a:r>
              <a:rPr lang="en-US" sz="1800" dirty="0"/>
              <a:t> “ISO 31000:2018 : Risk management </a:t>
            </a:r>
            <a:r>
              <a:rPr lang="mr-IN" sz="1800" dirty="0"/>
              <a:t>–</a:t>
            </a:r>
            <a:r>
              <a:rPr lang="en-US" sz="1800" dirty="0"/>
              <a:t> Guidelines”.</a:t>
            </a:r>
          </a:p>
          <a:p>
            <a:pPr marL="0" indent="0" algn="just">
              <a:buNone/>
            </a:pPr>
            <a:r>
              <a:rPr lang="en-US" sz="1800" dirty="0" err="1"/>
              <a:t>Pelatihan</a:t>
            </a:r>
            <a:r>
              <a:rPr lang="en-US" sz="1800" dirty="0"/>
              <a:t> </a:t>
            </a:r>
            <a:r>
              <a:rPr lang="en-US" sz="1800" dirty="0" err="1"/>
              <a:t>ini</a:t>
            </a:r>
            <a:r>
              <a:rPr lang="en-US" sz="1800" dirty="0"/>
              <a:t> </a:t>
            </a:r>
            <a:r>
              <a:rPr lang="en-US" sz="1800" dirty="0" err="1"/>
              <a:t>meliputi</a:t>
            </a:r>
            <a:r>
              <a:rPr lang="en-US" sz="1800" dirty="0"/>
              <a:t>:</a:t>
            </a:r>
          </a:p>
          <a:p>
            <a:pPr marL="0" indent="0" algn="just">
              <a:buNone/>
            </a:pPr>
            <a:endParaRPr lang="en-US" sz="1800" dirty="0"/>
          </a:p>
          <a:p>
            <a:pPr marL="857250" lvl="1" indent="-457200" algn="just">
              <a:buFont typeface="Arial" pitchFamily="34" charset="0"/>
              <a:buChar char="•"/>
            </a:pPr>
            <a:r>
              <a:rPr lang="en-US" sz="1600" dirty="0"/>
              <a:t>Risk management basic;</a:t>
            </a:r>
          </a:p>
          <a:p>
            <a:pPr marL="857250" lvl="1" indent="-457200" algn="just">
              <a:buFont typeface="Arial" pitchFamily="34" charset="0"/>
              <a:buChar char="•"/>
            </a:pPr>
            <a:r>
              <a:rPr lang="en-US" sz="1600" dirty="0" err="1"/>
              <a:t>Mengapa</a:t>
            </a:r>
            <a:r>
              <a:rPr lang="en-US" sz="1600" dirty="0"/>
              <a:t> ISO 31000?</a:t>
            </a:r>
          </a:p>
          <a:p>
            <a:pPr marL="857250" lvl="1" indent="-457200" algn="just">
              <a:buFont typeface="Arial" pitchFamily="34" charset="0"/>
              <a:buChar char="•"/>
            </a:pPr>
            <a:r>
              <a:rPr lang="en-US" sz="1600" dirty="0"/>
              <a:t>ISO 31000 : Risk management – Guidelines</a:t>
            </a:r>
          </a:p>
          <a:p>
            <a:pPr marL="1257300" lvl="2" indent="-457200" algn="just"/>
            <a:r>
              <a:rPr lang="en-US" sz="1600" dirty="0" err="1"/>
              <a:t>Prinsip</a:t>
            </a:r>
            <a:r>
              <a:rPr lang="en-US" sz="1600" dirty="0"/>
              <a:t> </a:t>
            </a:r>
            <a:r>
              <a:rPr lang="en-US" sz="1600" dirty="0" err="1"/>
              <a:t>manajemen</a:t>
            </a:r>
            <a:r>
              <a:rPr lang="en-US" sz="1600" dirty="0"/>
              <a:t> </a:t>
            </a:r>
            <a:r>
              <a:rPr lang="en-US" sz="1600" dirty="0" err="1"/>
              <a:t>risiko</a:t>
            </a:r>
            <a:r>
              <a:rPr lang="en-US" sz="1600" dirty="0"/>
              <a:t>;</a:t>
            </a:r>
          </a:p>
          <a:p>
            <a:pPr marL="1257300" lvl="2" indent="-457200" algn="just"/>
            <a:r>
              <a:rPr lang="en-US" sz="1600" dirty="0" err="1"/>
              <a:t>Kerangka</a:t>
            </a:r>
            <a:r>
              <a:rPr lang="en-US" sz="1600" dirty="0"/>
              <a:t> </a:t>
            </a:r>
            <a:r>
              <a:rPr lang="en-US" sz="1600" dirty="0" err="1"/>
              <a:t>kerja</a:t>
            </a:r>
            <a:r>
              <a:rPr lang="en-US" sz="1600" dirty="0"/>
              <a:t> </a:t>
            </a:r>
            <a:r>
              <a:rPr lang="en-US" sz="1600" dirty="0" err="1"/>
              <a:t>manajemen</a:t>
            </a:r>
            <a:r>
              <a:rPr lang="en-US" sz="1600" dirty="0"/>
              <a:t> </a:t>
            </a:r>
            <a:r>
              <a:rPr lang="en-US" sz="1600" dirty="0" err="1"/>
              <a:t>risiko</a:t>
            </a:r>
            <a:r>
              <a:rPr lang="en-US" sz="1600" dirty="0"/>
              <a:t>;</a:t>
            </a:r>
          </a:p>
          <a:p>
            <a:pPr marL="1257300" lvl="2" indent="-457200" algn="just"/>
            <a:r>
              <a:rPr lang="en-US" sz="1600" dirty="0"/>
              <a:t>Proses </a:t>
            </a:r>
            <a:r>
              <a:rPr lang="en-US" sz="1600" dirty="0" err="1"/>
              <a:t>manajemen</a:t>
            </a:r>
            <a:r>
              <a:rPr lang="en-US" sz="1600" dirty="0"/>
              <a:t> </a:t>
            </a:r>
            <a:r>
              <a:rPr lang="en-US" sz="1600" dirty="0" err="1"/>
              <a:t>risiko</a:t>
            </a:r>
            <a:r>
              <a:rPr lang="en-US" sz="1600" dirty="0"/>
              <a:t>.</a:t>
            </a:r>
          </a:p>
        </p:txBody>
      </p:sp>
      <p:sp>
        <p:nvSpPr>
          <p:cNvPr id="5" name="Slide Number Placeholder 4"/>
          <p:cNvSpPr>
            <a:spLocks noGrp="1"/>
          </p:cNvSpPr>
          <p:nvPr>
            <p:ph type="sldNum" sz="quarter" idx="12"/>
          </p:nvPr>
        </p:nvSpPr>
        <p:spPr/>
        <p:txBody>
          <a:bodyPr/>
          <a:lstStyle/>
          <a:p>
            <a:fld id="{51A2A3F6-D882-4108-8115-9FD713D7B423}" type="slidenum">
              <a:rPr lang="en-US" smtClean="0"/>
              <a:pPr/>
              <a:t>2</a:t>
            </a:fld>
            <a:endParaRPr lang="en-US" dirty="0"/>
          </a:p>
        </p:txBody>
      </p:sp>
    </p:spTree>
    <p:extLst>
      <p:ext uri="{BB962C8B-B14F-4D97-AF65-F5344CB8AC3E}">
        <p14:creationId xmlns:p14="http://schemas.microsoft.com/office/powerpoint/2010/main" val="976351641"/>
      </p:ext>
    </p:extLst>
  </p:cSld>
  <p:clrMapOvr>
    <a:masterClrMapping/>
  </p:clrMapOvr>
  <p:transition>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pPr algn="r"/>
            <a:r>
              <a:rPr lang="en-US" sz="3600" b="0" dirty="0"/>
              <a:t>Manajemen Risiko (Contoh) </a:t>
            </a:r>
          </a:p>
        </p:txBody>
      </p:sp>
      <p:sp>
        <p:nvSpPr>
          <p:cNvPr id="3" name="Slide Number Placeholder 2"/>
          <p:cNvSpPr>
            <a:spLocks noGrp="1"/>
          </p:cNvSpPr>
          <p:nvPr>
            <p:ph type="sldNum" sz="quarter" idx="12"/>
          </p:nvPr>
        </p:nvSpPr>
        <p:spPr/>
        <p:txBody>
          <a:bodyPr/>
          <a:lstStyle/>
          <a:p>
            <a:fld id="{51A2A3F6-D882-4108-8115-9FD713D7B423}" type="slidenum">
              <a:rPr lang="en-US" smtClean="0"/>
              <a:pPr/>
              <a:t>20</a:t>
            </a:fld>
            <a:endParaRPr lang="en-US" dirty="0"/>
          </a:p>
        </p:txBody>
      </p:sp>
      <p:pic>
        <p:nvPicPr>
          <p:cNvPr id="4" name="Picture 3"/>
          <p:cNvPicPr>
            <a:picLocks noChangeAspect="1"/>
          </p:cNvPicPr>
          <p:nvPr/>
        </p:nvPicPr>
        <p:blipFill>
          <a:blip r:embed="rId2"/>
          <a:stretch>
            <a:fillRect/>
          </a:stretch>
        </p:blipFill>
        <p:spPr>
          <a:xfrm>
            <a:off x="124438" y="1417638"/>
            <a:ext cx="4447562" cy="4581525"/>
          </a:xfrm>
          <a:prstGeom prst="rect">
            <a:avLst/>
          </a:prstGeom>
        </p:spPr>
      </p:pic>
      <p:pic>
        <p:nvPicPr>
          <p:cNvPr id="5" name="Picture 4"/>
          <p:cNvPicPr>
            <a:picLocks noChangeAspect="1"/>
          </p:cNvPicPr>
          <p:nvPr/>
        </p:nvPicPr>
        <p:blipFill>
          <a:blip r:embed="rId3"/>
          <a:stretch>
            <a:fillRect/>
          </a:stretch>
        </p:blipFill>
        <p:spPr>
          <a:xfrm>
            <a:off x="4508017" y="3204333"/>
            <a:ext cx="4464533" cy="1520067"/>
          </a:xfrm>
          <a:prstGeom prst="rect">
            <a:avLst/>
          </a:prstGeom>
        </p:spPr>
      </p:pic>
    </p:spTree>
    <p:extLst>
      <p:ext uri="{BB962C8B-B14F-4D97-AF65-F5344CB8AC3E}">
        <p14:creationId xmlns:p14="http://schemas.microsoft.com/office/powerpoint/2010/main" val="2807590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1905000"/>
            <a:ext cx="7595420" cy="1981200"/>
          </a:xfrm>
        </p:spPr>
        <p:txBody>
          <a:bodyPr>
            <a:normAutofit/>
          </a:bodyPr>
          <a:lstStyle/>
          <a:p>
            <a:r>
              <a:rPr lang="en-US" sz="3600" dirty="0"/>
              <a:t>Memahami Risiko</a:t>
            </a:r>
          </a:p>
        </p:txBody>
      </p:sp>
      <p:sp>
        <p:nvSpPr>
          <p:cNvPr id="7" name="Slide Number Placeholder 6"/>
          <p:cNvSpPr>
            <a:spLocks noGrp="1"/>
          </p:cNvSpPr>
          <p:nvPr>
            <p:ph type="sldNum" sz="quarter" idx="12"/>
          </p:nvPr>
        </p:nvSpPr>
        <p:spPr>
          <a:xfrm>
            <a:off x="7010400" y="6492875"/>
            <a:ext cx="2133600" cy="365125"/>
          </a:xfrm>
        </p:spPr>
        <p:txBody>
          <a:bodyPr/>
          <a:lstStyle/>
          <a:p>
            <a:fld id="{51A2A3F6-D882-4108-8115-9FD713D7B423}" type="slidenum">
              <a:rPr lang="en-US" smtClean="0"/>
              <a:pPr/>
              <a:t>21</a:t>
            </a:fld>
            <a:endParaRPr lang="en-US" dirty="0"/>
          </a:p>
        </p:txBody>
      </p:sp>
    </p:spTree>
    <p:extLst>
      <p:ext uri="{BB962C8B-B14F-4D97-AF65-F5344CB8AC3E}">
        <p14:creationId xmlns:p14="http://schemas.microsoft.com/office/powerpoint/2010/main" val="2271570847"/>
      </p:ext>
    </p:extLst>
  </p:cSld>
  <p:clrMapOvr>
    <a:masterClrMapping/>
  </p:clrMapOvr>
  <p:transition>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pic>
        <p:nvPicPr>
          <p:cNvPr id="3" name="Picture 2"/>
          <p:cNvPicPr/>
          <p:nvPr/>
        </p:nvPicPr>
        <p:blipFill rotWithShape="1">
          <a:blip r:embed="rId2"/>
          <a:srcRect t="21852" b="11481"/>
          <a:stretch/>
        </p:blipFill>
        <p:spPr>
          <a:xfrm>
            <a:off x="0" y="1981200"/>
            <a:ext cx="9144000" cy="3429000"/>
          </a:xfrm>
          <a:prstGeom prst="rect">
            <a:avLst/>
          </a:prstGeom>
        </p:spPr>
      </p:pic>
      <p:sp>
        <p:nvSpPr>
          <p:cNvPr id="4" name="TextBox 3">
            <a:extLst>
              <a:ext uri="{FF2B5EF4-FFF2-40B4-BE49-F238E27FC236}">
                <a16:creationId xmlns:a16="http://schemas.microsoft.com/office/drawing/2014/main" id="{46F39C7C-96B3-4C8B-98E8-62874D01D713}"/>
              </a:ext>
            </a:extLst>
          </p:cNvPr>
          <p:cNvSpPr txBox="1"/>
          <p:nvPr/>
        </p:nvSpPr>
        <p:spPr>
          <a:xfrm>
            <a:off x="147342" y="1076706"/>
            <a:ext cx="8310858" cy="523220"/>
          </a:xfrm>
          <a:prstGeom prst="rect">
            <a:avLst/>
          </a:prstGeom>
          <a:noFill/>
        </p:spPr>
        <p:txBody>
          <a:bodyPr wrap="square" rtlCol="0">
            <a:spAutoFit/>
          </a:bodyPr>
          <a:lstStyle/>
          <a:p>
            <a:r>
              <a:rPr lang="en-US" sz="2800" b="1">
                <a:latin typeface="Arial" panose="020B0604020202020204" pitchFamily="34" charset="0"/>
                <a:cs typeface="Arial" panose="020B0604020202020204" pitchFamily="34" charset="0"/>
              </a:rPr>
              <a:t>Siapa yang akan memacu mobil lebih cepat?</a:t>
            </a:r>
            <a:endParaRPr lang="en-US" sz="2800" b="1"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B18EC64-FE13-4321-96B3-81F8FFD134C6}"/>
              </a:ext>
            </a:extLst>
          </p:cNvPr>
          <p:cNvSpPr>
            <a:spLocks noGrp="1"/>
          </p:cNvSpPr>
          <p:nvPr>
            <p:ph type="sldNum" sz="quarter" idx="12"/>
          </p:nvPr>
        </p:nvSpPr>
        <p:spPr/>
        <p:txBody>
          <a:bodyPr/>
          <a:lstStyle/>
          <a:p>
            <a:fld id="{51A2A3F6-D882-4108-8115-9FD713D7B423}" type="slidenum">
              <a:rPr lang="en-US" smtClean="0"/>
              <a:pPr/>
              <a:t>22</a:t>
            </a:fld>
            <a:endParaRPr lang="en-US" dirty="0"/>
          </a:p>
        </p:txBody>
      </p:sp>
    </p:spTree>
    <p:extLst>
      <p:ext uri="{BB962C8B-B14F-4D97-AF65-F5344CB8AC3E}">
        <p14:creationId xmlns:p14="http://schemas.microsoft.com/office/powerpoint/2010/main" val="2026937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What is Risks?</a:t>
            </a:r>
          </a:p>
        </p:txBody>
      </p:sp>
      <p:sp>
        <p:nvSpPr>
          <p:cNvPr id="4" name="TextBox 3">
            <a:extLst>
              <a:ext uri="{FF2B5EF4-FFF2-40B4-BE49-F238E27FC236}">
                <a16:creationId xmlns:a16="http://schemas.microsoft.com/office/drawing/2014/main" id="{0540244F-5FBA-46EA-85C9-B97D50681E5E}"/>
              </a:ext>
            </a:extLst>
          </p:cNvPr>
          <p:cNvSpPr txBox="1"/>
          <p:nvPr/>
        </p:nvSpPr>
        <p:spPr>
          <a:xfrm>
            <a:off x="379459" y="1143000"/>
            <a:ext cx="432066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Risiko vs Masalah</a:t>
            </a:r>
          </a:p>
        </p:txBody>
      </p:sp>
      <p:sp>
        <p:nvSpPr>
          <p:cNvPr id="25" name="Slide Number Placeholder 24">
            <a:extLst>
              <a:ext uri="{FF2B5EF4-FFF2-40B4-BE49-F238E27FC236}">
                <a16:creationId xmlns:a16="http://schemas.microsoft.com/office/drawing/2014/main" id="{A2E4516D-35A6-4599-809C-4587232BF924}"/>
              </a:ext>
            </a:extLst>
          </p:cNvPr>
          <p:cNvSpPr>
            <a:spLocks noGrp="1"/>
          </p:cNvSpPr>
          <p:nvPr>
            <p:ph type="sldNum" sz="quarter" idx="12"/>
          </p:nvPr>
        </p:nvSpPr>
        <p:spPr/>
        <p:txBody>
          <a:bodyPr/>
          <a:lstStyle/>
          <a:p>
            <a:fld id="{51A2A3F6-D882-4108-8115-9FD713D7B423}" type="slidenum">
              <a:rPr lang="en-US" smtClean="0"/>
              <a:pPr/>
              <a:t>23</a:t>
            </a:fld>
            <a:endParaRPr lang="en-US" dirty="0"/>
          </a:p>
        </p:txBody>
      </p:sp>
      <p:pic>
        <p:nvPicPr>
          <p:cNvPr id="26" name="Picture 25">
            <a:extLst>
              <a:ext uri="{FF2B5EF4-FFF2-40B4-BE49-F238E27FC236}">
                <a16:creationId xmlns:a16="http://schemas.microsoft.com/office/drawing/2014/main" id="{091A1965-9E36-41F8-9413-C8E283398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375" y="3251794"/>
            <a:ext cx="7969250" cy="3053950"/>
          </a:xfrm>
          <a:prstGeom prst="rect">
            <a:avLst/>
          </a:prstGeom>
        </p:spPr>
      </p:pic>
      <p:sp>
        <p:nvSpPr>
          <p:cNvPr id="3" name="Rectangle 2">
            <a:extLst>
              <a:ext uri="{FF2B5EF4-FFF2-40B4-BE49-F238E27FC236}">
                <a16:creationId xmlns:a16="http://schemas.microsoft.com/office/drawing/2014/main" id="{848260C1-99D4-46D9-9A67-5FFC22CD6A71}"/>
              </a:ext>
            </a:extLst>
          </p:cNvPr>
          <p:cNvSpPr/>
          <p:nvPr/>
        </p:nvSpPr>
        <p:spPr>
          <a:xfrm>
            <a:off x="587375" y="2277858"/>
            <a:ext cx="4320663" cy="861774"/>
          </a:xfrm>
          <a:prstGeom prst="rect">
            <a:avLst/>
          </a:prstGeom>
        </p:spPr>
        <p:txBody>
          <a:bodyPr wrap="square">
            <a:spAutoFit/>
          </a:bodyPr>
          <a:lstStyle/>
          <a:p>
            <a:r>
              <a:rPr lang="en-US" sz="1600">
                <a:solidFill>
                  <a:schemeClr val="tx2"/>
                </a:solidFill>
                <a:latin typeface="Arial" panose="020B0604020202020204" pitchFamily="34" charset="0"/>
                <a:ea typeface="Helvetica Neue Light" pitchFamily="2" charset="2"/>
                <a:cs typeface="Arial" panose="020B0604020202020204" pitchFamily="34" charset="0"/>
              </a:rPr>
              <a:t>Problem/Krisis:</a:t>
            </a:r>
          </a:p>
          <a:p>
            <a:pPr marL="342900" indent="-342900">
              <a:buFont typeface="Arial" panose="020B0604020202020204" pitchFamily="34" charset="0"/>
              <a:buChar char="•"/>
            </a:pPr>
            <a:r>
              <a:rPr lang="en-US" sz="1600">
                <a:latin typeface="Arial" panose="020B0604020202020204" pitchFamily="34" charset="0"/>
                <a:ea typeface="Helvetica Neue Light" pitchFamily="2" charset="2"/>
                <a:cs typeface="Arial" panose="020B0604020202020204" pitchFamily="34" charset="0"/>
              </a:rPr>
              <a:t>Terjadi saat ini</a:t>
            </a:r>
          </a:p>
          <a:p>
            <a:pPr marL="342900" indent="-342900">
              <a:buFont typeface="Arial" panose="020B0604020202020204" pitchFamily="34" charset="0"/>
              <a:buChar char="•"/>
            </a:pPr>
            <a:r>
              <a:rPr lang="en-US" sz="1600">
                <a:latin typeface="Arial" panose="020B0604020202020204" pitchFamily="34" charset="0"/>
                <a:ea typeface="Helvetica Neue Light" pitchFamily="2" charset="2"/>
                <a:cs typeface="Arial" panose="020B0604020202020204" pitchFamily="34" charset="0"/>
              </a:rPr>
              <a:t>Akibat keputusan/aktivitas masa lalu</a:t>
            </a:r>
            <a:endParaRPr lang="en-US" sz="1600" dirty="0">
              <a:latin typeface="Arial" panose="020B0604020202020204" pitchFamily="34" charset="0"/>
              <a:ea typeface="Helvetica Neue Light" pitchFamily="2" charset="2"/>
              <a:cs typeface="Arial" panose="020B0604020202020204" pitchFamily="34" charset="0"/>
            </a:endParaRPr>
          </a:p>
        </p:txBody>
      </p:sp>
      <p:sp>
        <p:nvSpPr>
          <p:cNvPr id="27" name="Rectangle 26">
            <a:extLst>
              <a:ext uri="{FF2B5EF4-FFF2-40B4-BE49-F238E27FC236}">
                <a16:creationId xmlns:a16="http://schemas.microsoft.com/office/drawing/2014/main" id="{46FFEFE8-7367-41CB-8078-58DD3EB0E3DB}"/>
              </a:ext>
            </a:extLst>
          </p:cNvPr>
          <p:cNvSpPr/>
          <p:nvPr/>
        </p:nvSpPr>
        <p:spPr>
          <a:xfrm>
            <a:off x="4572000" y="2277858"/>
            <a:ext cx="4572000" cy="861774"/>
          </a:xfrm>
          <a:prstGeom prst="rect">
            <a:avLst/>
          </a:prstGeom>
        </p:spPr>
        <p:txBody>
          <a:bodyPr>
            <a:spAutoFit/>
          </a:bodyPr>
          <a:lstStyle/>
          <a:p>
            <a:r>
              <a:rPr lang="en-US" sz="1600">
                <a:solidFill>
                  <a:schemeClr val="tx2"/>
                </a:solidFill>
                <a:latin typeface="Arial" panose="020B0604020202020204" pitchFamily="34" charset="0"/>
                <a:ea typeface="Helvetica Neue Light" pitchFamily="2" charset="2"/>
                <a:cs typeface="Arial" panose="020B0604020202020204" pitchFamily="34" charset="0"/>
              </a:rPr>
              <a:t>Risiko:</a:t>
            </a:r>
          </a:p>
          <a:p>
            <a:pPr marL="342900" indent="-342900">
              <a:buFont typeface="Arial" panose="020B0604020202020204" pitchFamily="34" charset="0"/>
              <a:buChar char="•"/>
            </a:pPr>
            <a:r>
              <a:rPr lang="en-US" sz="1600">
                <a:latin typeface="Arial" panose="020B0604020202020204" pitchFamily="34" charset="0"/>
                <a:ea typeface="Helvetica Neue Light" pitchFamily="2" charset="2"/>
                <a:cs typeface="Arial" panose="020B0604020202020204" pitchFamily="34" charset="0"/>
              </a:rPr>
              <a:t>Potensi risiko</a:t>
            </a:r>
          </a:p>
          <a:p>
            <a:pPr marL="342900" indent="-342900">
              <a:buFont typeface="Arial" panose="020B0604020202020204" pitchFamily="34" charset="0"/>
              <a:buChar char="•"/>
            </a:pPr>
            <a:r>
              <a:rPr lang="en-US" sz="1600">
                <a:latin typeface="Arial" panose="020B0604020202020204" pitchFamily="34" charset="0"/>
                <a:ea typeface="Helvetica Neue Light" pitchFamily="2" charset="2"/>
                <a:cs typeface="Arial" panose="020B0604020202020204" pitchFamily="34" charset="0"/>
              </a:rPr>
              <a:t>Akibat keputusan/aktivitas saat ini</a:t>
            </a:r>
            <a:endParaRPr lang="en-US" sz="1600" dirty="0">
              <a:latin typeface="Arial" panose="020B0604020202020204" pitchFamily="34" charset="0"/>
              <a:ea typeface="Helvetica Neue Light" pitchFamily="2" charset="2"/>
              <a:cs typeface="Arial" panose="020B0604020202020204" pitchFamily="34" charset="0"/>
            </a:endParaRPr>
          </a:p>
        </p:txBody>
      </p:sp>
    </p:spTree>
    <p:extLst>
      <p:ext uri="{BB962C8B-B14F-4D97-AF65-F5344CB8AC3E}">
        <p14:creationId xmlns:p14="http://schemas.microsoft.com/office/powerpoint/2010/main" val="819665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89D4B7-21C6-42E7-8889-C92264457326}" type="slidenum">
              <a:rPr lang="en-US" smtClean="0"/>
              <a:pPr/>
              <a:t>24</a:t>
            </a:fld>
            <a:endParaRPr lang="en-US" dirty="0"/>
          </a:p>
        </p:txBody>
      </p:sp>
      <p:grpSp>
        <p:nvGrpSpPr>
          <p:cNvPr id="40" name="Group 39"/>
          <p:cNvGrpSpPr/>
          <p:nvPr/>
        </p:nvGrpSpPr>
        <p:grpSpPr>
          <a:xfrm>
            <a:off x="400033" y="3786709"/>
            <a:ext cx="916049" cy="606518"/>
            <a:chOff x="361142" y="3908891"/>
            <a:chExt cx="1015706" cy="672500"/>
          </a:xfrm>
        </p:grpSpPr>
        <p:sp>
          <p:nvSpPr>
            <p:cNvPr id="6" name="TextBox 5"/>
            <p:cNvSpPr txBox="1"/>
            <p:nvPr/>
          </p:nvSpPr>
          <p:spPr>
            <a:xfrm>
              <a:off x="361142" y="3908891"/>
              <a:ext cx="1015247" cy="443637"/>
            </a:xfrm>
            <a:prstGeom prst="rect">
              <a:avLst/>
            </a:prstGeom>
            <a:noFill/>
          </p:spPr>
          <p:txBody>
            <a:bodyPr wrap="none" rtlCol="0">
              <a:spAutoFit/>
            </a:bodyPr>
            <a:lstStyle/>
            <a:p>
              <a:pPr algn="ctr">
                <a:lnSpc>
                  <a:spcPts val="2400"/>
                </a:lnSpc>
              </a:pPr>
              <a:r>
                <a:rPr lang="en-US" b="1" dirty="0" err="1">
                  <a:latin typeface="Helvetica Neue Light" pitchFamily="2" charset="2"/>
                  <a:ea typeface="Helvetica Neue Light" pitchFamily="2" charset="2"/>
                  <a:cs typeface="Helvetica Neue Light" pitchFamily="2" charset="2"/>
                </a:rPr>
                <a:t>Kondisi</a:t>
              </a:r>
              <a:endParaRPr lang="id-ID" b="1" dirty="0">
                <a:latin typeface="Helvetica Neue Light" pitchFamily="2" charset="2"/>
                <a:ea typeface="Helvetica Neue Light" pitchFamily="2" charset="2"/>
                <a:cs typeface="Helvetica Neue Light" pitchFamily="2" charset="2"/>
              </a:endParaRPr>
            </a:p>
          </p:txBody>
        </p:sp>
        <p:sp>
          <p:nvSpPr>
            <p:cNvPr id="7" name="TextBox 6"/>
            <p:cNvSpPr txBox="1"/>
            <p:nvPr/>
          </p:nvSpPr>
          <p:spPr>
            <a:xfrm>
              <a:off x="402480" y="4171880"/>
              <a:ext cx="974368" cy="409511"/>
            </a:xfrm>
            <a:prstGeom prst="rect">
              <a:avLst/>
            </a:prstGeom>
            <a:noFill/>
          </p:spPr>
          <p:txBody>
            <a:bodyPr wrap="none" rtlCol="0">
              <a:spAutoFit/>
            </a:bodyPr>
            <a:lstStyle/>
            <a:p>
              <a:pPr algn="ctr"/>
              <a:r>
                <a:rPr lang="en-US" b="1" dirty="0" err="1">
                  <a:latin typeface="Helvetica Neue Light" pitchFamily="2" charset="2"/>
                  <a:ea typeface="Helvetica Neue Light" pitchFamily="2" charset="2"/>
                  <a:cs typeface="Helvetica Neue Light" pitchFamily="2" charset="2"/>
                </a:rPr>
                <a:t>saat</a:t>
              </a:r>
              <a:r>
                <a:rPr lang="en-US" b="1" dirty="0">
                  <a:latin typeface="Helvetica Neue Light" pitchFamily="2" charset="2"/>
                  <a:ea typeface="Helvetica Neue Light" pitchFamily="2" charset="2"/>
                  <a:cs typeface="Helvetica Neue Light" pitchFamily="2" charset="2"/>
                </a:rPr>
                <a:t> </a:t>
              </a:r>
              <a:r>
                <a:rPr lang="en-US" b="1" dirty="0" err="1">
                  <a:latin typeface="Helvetica Neue Light" pitchFamily="2" charset="2"/>
                  <a:ea typeface="Helvetica Neue Light" pitchFamily="2" charset="2"/>
                  <a:cs typeface="Helvetica Neue Light" pitchFamily="2" charset="2"/>
                </a:rPr>
                <a:t>ini</a:t>
              </a:r>
              <a:endParaRPr lang="id-ID" b="1" dirty="0">
                <a:latin typeface="Helvetica Neue Light" pitchFamily="2" charset="2"/>
                <a:ea typeface="Helvetica Neue Light" pitchFamily="2" charset="2"/>
                <a:cs typeface="Helvetica Neue Light" pitchFamily="2" charset="2"/>
              </a:endParaRPr>
            </a:p>
          </p:txBody>
        </p:sp>
      </p:grpSp>
      <p:cxnSp>
        <p:nvCxnSpPr>
          <p:cNvPr id="8" name="Straight Arrow Connector 7"/>
          <p:cNvCxnSpPr/>
          <p:nvPr/>
        </p:nvCxnSpPr>
        <p:spPr>
          <a:xfrm>
            <a:off x="1445172" y="4082618"/>
            <a:ext cx="5276609" cy="0"/>
          </a:xfrm>
          <a:prstGeom prst="straightConnector1">
            <a:avLst/>
          </a:prstGeom>
          <a:ln w="127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445172" y="3007393"/>
            <a:ext cx="5276609" cy="2078172"/>
          </a:xfrm>
          <a:prstGeom prst="ellipse">
            <a:avLst/>
          </a:prstGeom>
          <a:noFill/>
          <a:ln w="571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Helvetica Neue Light" pitchFamily="2" charset="2"/>
              <a:ea typeface="Helvetica Neue Light" pitchFamily="2" charset="2"/>
              <a:cs typeface="Helvetica Neue Light" pitchFamily="2" charset="2"/>
            </a:endParaRPr>
          </a:p>
        </p:txBody>
      </p:sp>
      <p:sp>
        <p:nvSpPr>
          <p:cNvPr id="10" name="TextBox 9"/>
          <p:cNvSpPr txBox="1"/>
          <p:nvPr/>
        </p:nvSpPr>
        <p:spPr>
          <a:xfrm>
            <a:off x="3446962" y="5085565"/>
            <a:ext cx="1486304" cy="338554"/>
          </a:xfrm>
          <a:prstGeom prst="rect">
            <a:avLst/>
          </a:prstGeom>
          <a:noFill/>
        </p:spPr>
        <p:txBody>
          <a:bodyPr wrap="none" rtlCol="0">
            <a:spAutoFit/>
          </a:bodyPr>
          <a:lstStyle/>
          <a:p>
            <a:pPr algn="ctr"/>
            <a:r>
              <a:rPr lang="en-US" sz="1600" dirty="0" err="1">
                <a:latin typeface="Helvetica Neue Light" pitchFamily="2" charset="2"/>
                <a:ea typeface="Helvetica Neue Light" pitchFamily="2" charset="2"/>
                <a:cs typeface="Helvetica Neue Light" pitchFamily="2" charset="2"/>
              </a:rPr>
              <a:t>Ketidakpastian</a:t>
            </a:r>
            <a:endParaRPr lang="id-ID" sz="1600" dirty="0">
              <a:latin typeface="Helvetica Neue Light" pitchFamily="2" charset="2"/>
              <a:ea typeface="Helvetica Neue Light" pitchFamily="2" charset="2"/>
              <a:cs typeface="Helvetica Neue Light" pitchFamily="2" charset="2"/>
            </a:endParaRPr>
          </a:p>
        </p:txBody>
      </p:sp>
      <p:grpSp>
        <p:nvGrpSpPr>
          <p:cNvPr id="11" name="Group 73"/>
          <p:cNvGrpSpPr/>
          <p:nvPr/>
        </p:nvGrpSpPr>
        <p:grpSpPr>
          <a:xfrm>
            <a:off x="3590925" y="4314647"/>
            <a:ext cx="1019830" cy="684652"/>
            <a:chOff x="3656964" y="4351731"/>
            <a:chExt cx="1043791" cy="759132"/>
          </a:xfrm>
        </p:grpSpPr>
        <p:sp>
          <p:nvSpPr>
            <p:cNvPr id="15" name="Oval 14"/>
            <p:cNvSpPr/>
            <p:nvPr/>
          </p:nvSpPr>
          <p:spPr>
            <a:xfrm>
              <a:off x="3949445" y="4351731"/>
              <a:ext cx="432048" cy="4512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2000" dirty="0">
                  <a:solidFill>
                    <a:srgbClr val="C00000"/>
                  </a:solidFill>
                  <a:latin typeface="Helvetica Neue Light" pitchFamily="2" charset="2"/>
                  <a:ea typeface="Helvetica Neue Light" pitchFamily="2" charset="2"/>
                  <a:cs typeface="Helvetica Neue Light" pitchFamily="2" charset="2"/>
                </a:rPr>
                <a:t>-</a:t>
              </a:r>
              <a:endParaRPr lang="id-ID" sz="2000" dirty="0">
                <a:solidFill>
                  <a:srgbClr val="C00000"/>
                </a:solidFill>
                <a:latin typeface="Helvetica Neue Light" pitchFamily="2" charset="2"/>
                <a:ea typeface="Helvetica Neue Light" pitchFamily="2" charset="2"/>
                <a:cs typeface="Helvetica Neue Light" pitchFamily="2" charset="2"/>
              </a:endParaRPr>
            </a:p>
          </p:txBody>
        </p:sp>
        <p:sp>
          <p:nvSpPr>
            <p:cNvPr id="13" name="TextBox 12"/>
            <p:cNvSpPr txBox="1"/>
            <p:nvPr/>
          </p:nvSpPr>
          <p:spPr>
            <a:xfrm>
              <a:off x="3656964" y="4837854"/>
              <a:ext cx="1043791" cy="273009"/>
            </a:xfrm>
            <a:prstGeom prst="rect">
              <a:avLst/>
            </a:prstGeom>
            <a:noFill/>
          </p:spPr>
          <p:txBody>
            <a:bodyPr wrap="none" tIns="0" bIns="0" rtlCol="0">
              <a:spAutoFit/>
            </a:bodyPr>
            <a:lstStyle/>
            <a:p>
              <a:pPr algn="ctr"/>
              <a:r>
                <a:rPr lang="en-US" sz="1600" dirty="0">
                  <a:latin typeface="Helvetica Neue Light" pitchFamily="2" charset="2"/>
                  <a:ea typeface="Helvetica Neue Light" pitchFamily="2" charset="2"/>
                  <a:cs typeface="Helvetica Neue Light" pitchFamily="2" charset="2"/>
                </a:rPr>
                <a:t>DAMPAK</a:t>
              </a:r>
              <a:endParaRPr lang="id-ID" sz="1600" dirty="0">
                <a:latin typeface="Helvetica Neue Light" pitchFamily="2" charset="2"/>
                <a:ea typeface="Helvetica Neue Light" pitchFamily="2" charset="2"/>
                <a:cs typeface="Helvetica Neue Light" pitchFamily="2" charset="2"/>
              </a:endParaRPr>
            </a:p>
          </p:txBody>
        </p:sp>
      </p:grpSp>
      <p:grpSp>
        <p:nvGrpSpPr>
          <p:cNvPr id="16" name="Group 71"/>
          <p:cNvGrpSpPr/>
          <p:nvPr/>
        </p:nvGrpSpPr>
        <p:grpSpPr>
          <a:xfrm>
            <a:off x="3584224" y="3133724"/>
            <a:ext cx="1019830" cy="717928"/>
            <a:chOff x="3650106" y="3042352"/>
            <a:chExt cx="1043791" cy="796031"/>
          </a:xfrm>
        </p:grpSpPr>
        <p:sp>
          <p:nvSpPr>
            <p:cNvPr id="17" name="TextBox 16"/>
            <p:cNvSpPr txBox="1"/>
            <p:nvPr/>
          </p:nvSpPr>
          <p:spPr>
            <a:xfrm>
              <a:off x="3650106" y="3042352"/>
              <a:ext cx="1043791" cy="273007"/>
            </a:xfrm>
            <a:prstGeom prst="rect">
              <a:avLst/>
            </a:prstGeom>
            <a:noFill/>
          </p:spPr>
          <p:txBody>
            <a:bodyPr wrap="none" tIns="0" bIns="0" rtlCol="0">
              <a:spAutoFit/>
            </a:bodyPr>
            <a:lstStyle/>
            <a:p>
              <a:pPr algn="ctr"/>
              <a:r>
                <a:rPr lang="en-US" sz="1600" dirty="0">
                  <a:latin typeface="Helvetica Neue Light" pitchFamily="2" charset="2"/>
                  <a:ea typeface="Helvetica Neue Light" pitchFamily="2" charset="2"/>
                  <a:cs typeface="Helvetica Neue Light" pitchFamily="2" charset="2"/>
                </a:rPr>
                <a:t>DAMPAK</a:t>
              </a:r>
              <a:endParaRPr lang="id-ID" sz="1600" dirty="0">
                <a:latin typeface="Helvetica Neue Light" pitchFamily="2" charset="2"/>
                <a:ea typeface="Helvetica Neue Light" pitchFamily="2" charset="2"/>
                <a:cs typeface="Helvetica Neue Light" pitchFamily="2" charset="2"/>
              </a:endParaRPr>
            </a:p>
          </p:txBody>
        </p:sp>
        <p:sp>
          <p:nvSpPr>
            <p:cNvPr id="20" name="Rectangle 19"/>
            <p:cNvSpPr/>
            <p:nvPr/>
          </p:nvSpPr>
          <p:spPr>
            <a:xfrm>
              <a:off x="3949445" y="3380852"/>
              <a:ext cx="432048" cy="457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1600" b="1" dirty="0">
                  <a:solidFill>
                    <a:srgbClr val="002060"/>
                  </a:solidFill>
                  <a:latin typeface="Helvetica Neue Light" pitchFamily="2" charset="2"/>
                  <a:ea typeface="Helvetica Neue Light" pitchFamily="2" charset="2"/>
                  <a:cs typeface="Helvetica Neue Light" pitchFamily="2" charset="2"/>
                </a:rPr>
                <a:t>+</a:t>
              </a:r>
              <a:endParaRPr lang="id-ID" sz="1600" b="1" dirty="0">
                <a:solidFill>
                  <a:srgbClr val="002060"/>
                </a:solidFill>
                <a:latin typeface="Helvetica Neue Light" pitchFamily="2" charset="2"/>
                <a:ea typeface="Helvetica Neue Light" pitchFamily="2" charset="2"/>
                <a:cs typeface="Helvetica Neue Light" pitchFamily="2" charset="2"/>
              </a:endParaRPr>
            </a:p>
          </p:txBody>
        </p:sp>
      </p:grpSp>
      <p:sp>
        <p:nvSpPr>
          <p:cNvPr id="21" name="Freeform 20"/>
          <p:cNvSpPr/>
          <p:nvPr/>
        </p:nvSpPr>
        <p:spPr>
          <a:xfrm>
            <a:off x="1107117" y="3024828"/>
            <a:ext cx="2766678" cy="678549"/>
          </a:xfrm>
          <a:custGeom>
            <a:avLst/>
            <a:gdLst>
              <a:gd name="connsiteX0" fmla="*/ 2831690 w 2831690"/>
              <a:gd name="connsiteY0" fmla="*/ 693375 h 752368"/>
              <a:gd name="connsiteX1" fmla="*/ 1076632 w 2831690"/>
              <a:gd name="connsiteY1" fmla="*/ 201 h 752368"/>
              <a:gd name="connsiteX2" fmla="*/ 0 w 2831690"/>
              <a:gd name="connsiteY2" fmla="*/ 752368 h 752368"/>
            </a:gdLst>
            <a:ahLst/>
            <a:cxnLst>
              <a:cxn ang="0">
                <a:pos x="connsiteX0" y="connsiteY0"/>
              </a:cxn>
              <a:cxn ang="0">
                <a:pos x="connsiteX1" y="connsiteY1"/>
              </a:cxn>
              <a:cxn ang="0">
                <a:pos x="connsiteX2" y="connsiteY2"/>
              </a:cxn>
            </a:cxnLst>
            <a:rect l="l" t="t" r="r" b="b"/>
            <a:pathLst>
              <a:path w="2831690" h="752368">
                <a:moveTo>
                  <a:pt x="2831690" y="693375"/>
                </a:moveTo>
                <a:cubicBezTo>
                  <a:pt x="2190135" y="341872"/>
                  <a:pt x="1548580" y="-9631"/>
                  <a:pt x="1076632" y="201"/>
                </a:cubicBezTo>
                <a:cubicBezTo>
                  <a:pt x="604684" y="10033"/>
                  <a:pt x="302342" y="381200"/>
                  <a:pt x="0" y="752368"/>
                </a:cubicBezTo>
              </a:path>
            </a:pathLst>
          </a:custGeom>
          <a:noFill/>
          <a:ln w="9525">
            <a:prstDash val="sysDash"/>
            <a:headEnd type="triangle" w="med" len="med"/>
            <a:tailEnd type="none" w="med" len="med"/>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Helvetica Neue Light" pitchFamily="2" charset="2"/>
              <a:ea typeface="Helvetica Neue Light" pitchFamily="2" charset="2"/>
              <a:cs typeface="Helvetica Neue Light" pitchFamily="2" charset="2"/>
            </a:endParaRPr>
          </a:p>
        </p:txBody>
      </p:sp>
      <p:sp>
        <p:nvSpPr>
          <p:cNvPr id="22" name="Freeform 21"/>
          <p:cNvSpPr/>
          <p:nvPr/>
        </p:nvSpPr>
        <p:spPr>
          <a:xfrm>
            <a:off x="1107916" y="4407017"/>
            <a:ext cx="2766678" cy="678549"/>
          </a:xfrm>
          <a:custGeom>
            <a:avLst/>
            <a:gdLst>
              <a:gd name="connsiteX0" fmla="*/ 2831690 w 2831690"/>
              <a:gd name="connsiteY0" fmla="*/ 693375 h 752368"/>
              <a:gd name="connsiteX1" fmla="*/ 1076632 w 2831690"/>
              <a:gd name="connsiteY1" fmla="*/ 201 h 752368"/>
              <a:gd name="connsiteX2" fmla="*/ 0 w 2831690"/>
              <a:gd name="connsiteY2" fmla="*/ 752368 h 752368"/>
            </a:gdLst>
            <a:ahLst/>
            <a:cxnLst>
              <a:cxn ang="0">
                <a:pos x="connsiteX0" y="connsiteY0"/>
              </a:cxn>
              <a:cxn ang="0">
                <a:pos x="connsiteX1" y="connsiteY1"/>
              </a:cxn>
              <a:cxn ang="0">
                <a:pos x="connsiteX2" y="connsiteY2"/>
              </a:cxn>
            </a:cxnLst>
            <a:rect l="l" t="t" r="r" b="b"/>
            <a:pathLst>
              <a:path w="2831690" h="752368">
                <a:moveTo>
                  <a:pt x="2831690" y="693375"/>
                </a:moveTo>
                <a:cubicBezTo>
                  <a:pt x="2190135" y="341872"/>
                  <a:pt x="1548580" y="-9631"/>
                  <a:pt x="1076632" y="201"/>
                </a:cubicBezTo>
                <a:cubicBezTo>
                  <a:pt x="604684" y="10033"/>
                  <a:pt x="302342" y="381200"/>
                  <a:pt x="0" y="752368"/>
                </a:cubicBezTo>
              </a:path>
            </a:pathLst>
          </a:custGeom>
          <a:noFill/>
          <a:ln w="9525">
            <a:solidFill>
              <a:srgbClr val="FF0000"/>
            </a:solidFill>
            <a:prstDash val="sysDash"/>
            <a:headEnd type="triangle" w="med" len="med"/>
            <a:tailEnd type="none" w="med" len="med"/>
          </a:ln>
          <a:scene3d>
            <a:camera prst="orthographicFront">
              <a:rot lat="0" lon="10799999"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Helvetica Neue Light" pitchFamily="2" charset="2"/>
              <a:ea typeface="Helvetica Neue Light" pitchFamily="2" charset="2"/>
              <a:cs typeface="Helvetica Neue Light" pitchFamily="2" charset="2"/>
            </a:endParaRPr>
          </a:p>
        </p:txBody>
      </p:sp>
      <p:sp>
        <p:nvSpPr>
          <p:cNvPr id="23" name="TextBox 22"/>
          <p:cNvSpPr txBox="1"/>
          <p:nvPr/>
        </p:nvSpPr>
        <p:spPr>
          <a:xfrm rot="2637726">
            <a:off x="967653" y="4765617"/>
            <a:ext cx="889408" cy="277579"/>
          </a:xfrm>
          <a:prstGeom prst="rect">
            <a:avLst/>
          </a:prstGeom>
          <a:noFill/>
        </p:spPr>
        <p:txBody>
          <a:bodyPr wrap="none" rtlCol="0">
            <a:spAutoFit/>
          </a:bodyPr>
          <a:lstStyle/>
          <a:p>
            <a:pPr algn="ctr"/>
            <a:r>
              <a:rPr lang="en-US" sz="1200" dirty="0" err="1">
                <a:latin typeface="Helvetica Neue Light" pitchFamily="2" charset="2"/>
                <a:ea typeface="Helvetica Neue Light" pitchFamily="2" charset="2"/>
                <a:cs typeface="Helvetica Neue Light" pitchFamily="2" charset="2"/>
              </a:rPr>
              <a:t>Identifikasi</a:t>
            </a:r>
            <a:endParaRPr lang="id-ID" sz="1200" dirty="0">
              <a:latin typeface="Helvetica Neue Light" pitchFamily="2" charset="2"/>
              <a:ea typeface="Helvetica Neue Light" pitchFamily="2" charset="2"/>
              <a:cs typeface="Helvetica Neue Light" pitchFamily="2" charset="2"/>
            </a:endParaRPr>
          </a:p>
        </p:txBody>
      </p:sp>
      <p:sp>
        <p:nvSpPr>
          <p:cNvPr id="24" name="TextBox 23"/>
          <p:cNvSpPr txBox="1"/>
          <p:nvPr/>
        </p:nvSpPr>
        <p:spPr>
          <a:xfrm rot="18829117">
            <a:off x="854509" y="3148073"/>
            <a:ext cx="889408" cy="277579"/>
          </a:xfrm>
          <a:prstGeom prst="rect">
            <a:avLst/>
          </a:prstGeom>
          <a:noFill/>
        </p:spPr>
        <p:txBody>
          <a:bodyPr wrap="none" rtlCol="0">
            <a:spAutoFit/>
          </a:bodyPr>
          <a:lstStyle/>
          <a:p>
            <a:pPr algn="ctr"/>
            <a:r>
              <a:rPr lang="en-US" sz="1200" dirty="0" err="1">
                <a:latin typeface="Helvetica Neue Light" pitchFamily="2" charset="2"/>
                <a:ea typeface="Helvetica Neue Light" pitchFamily="2" charset="2"/>
                <a:cs typeface="Helvetica Neue Light" pitchFamily="2" charset="2"/>
              </a:rPr>
              <a:t>Identifikasi</a:t>
            </a:r>
            <a:endParaRPr lang="id-ID" sz="1200" dirty="0">
              <a:latin typeface="Helvetica Neue Light" pitchFamily="2" charset="2"/>
              <a:ea typeface="Helvetica Neue Light" pitchFamily="2" charset="2"/>
              <a:cs typeface="Helvetica Neue Light" pitchFamily="2" charset="2"/>
            </a:endParaRPr>
          </a:p>
        </p:txBody>
      </p:sp>
      <p:sp>
        <p:nvSpPr>
          <p:cNvPr id="25" name="Freeform 24"/>
          <p:cNvSpPr/>
          <p:nvPr/>
        </p:nvSpPr>
        <p:spPr>
          <a:xfrm>
            <a:off x="4291681" y="2663531"/>
            <a:ext cx="2853137" cy="973343"/>
          </a:xfrm>
          <a:custGeom>
            <a:avLst/>
            <a:gdLst>
              <a:gd name="connsiteX0" fmla="*/ 0 w 2920181"/>
              <a:gd name="connsiteY0" fmla="*/ 1079233 h 1079233"/>
              <a:gd name="connsiteX1" fmla="*/ 1489587 w 2920181"/>
              <a:gd name="connsiteY1" fmla="*/ 32098 h 1079233"/>
              <a:gd name="connsiteX2" fmla="*/ 2920181 w 2920181"/>
              <a:gd name="connsiteY2" fmla="*/ 371311 h 1079233"/>
            </a:gdLst>
            <a:ahLst/>
            <a:cxnLst>
              <a:cxn ang="0">
                <a:pos x="connsiteX0" y="connsiteY0"/>
              </a:cxn>
              <a:cxn ang="0">
                <a:pos x="connsiteX1" y="connsiteY1"/>
              </a:cxn>
              <a:cxn ang="0">
                <a:pos x="connsiteX2" y="connsiteY2"/>
              </a:cxn>
            </a:cxnLst>
            <a:rect l="l" t="t" r="r" b="b"/>
            <a:pathLst>
              <a:path w="2920181" h="1079233">
                <a:moveTo>
                  <a:pt x="0" y="1079233"/>
                </a:moveTo>
                <a:cubicBezTo>
                  <a:pt x="501445" y="614659"/>
                  <a:pt x="1002890" y="150085"/>
                  <a:pt x="1489587" y="32098"/>
                </a:cubicBezTo>
                <a:cubicBezTo>
                  <a:pt x="1976284" y="-85889"/>
                  <a:pt x="2448232" y="142711"/>
                  <a:pt x="2920181" y="371311"/>
                </a:cubicBezTo>
              </a:path>
            </a:pathLst>
          </a:custGeom>
          <a:noFill/>
          <a:ln w="9525">
            <a:prstDash val="sysDash"/>
            <a:headEnd type="none" w="med" len="med"/>
            <a:tailEnd type="triangle" w="med" len="med"/>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Helvetica Neue Light" pitchFamily="2" charset="2"/>
              <a:ea typeface="Helvetica Neue Light" pitchFamily="2" charset="2"/>
              <a:cs typeface="Helvetica Neue Light" pitchFamily="2" charset="2"/>
            </a:endParaRPr>
          </a:p>
        </p:txBody>
      </p:sp>
      <p:sp>
        <p:nvSpPr>
          <p:cNvPr id="26" name="TextBox 25"/>
          <p:cNvSpPr txBox="1"/>
          <p:nvPr/>
        </p:nvSpPr>
        <p:spPr>
          <a:xfrm rot="1211222">
            <a:off x="6055573" y="2846103"/>
            <a:ext cx="935671" cy="277579"/>
          </a:xfrm>
          <a:prstGeom prst="rect">
            <a:avLst/>
          </a:prstGeom>
          <a:noFill/>
        </p:spPr>
        <p:txBody>
          <a:bodyPr wrap="none" rtlCol="0">
            <a:spAutoFit/>
          </a:bodyPr>
          <a:lstStyle/>
          <a:p>
            <a:pPr algn="ctr"/>
            <a:r>
              <a:rPr lang="id-ID" sz="1200" dirty="0">
                <a:latin typeface="Helvetica Neue Light" pitchFamily="2" charset="2"/>
                <a:ea typeface="Helvetica Neue Light" pitchFamily="2" charset="2"/>
                <a:cs typeface="Helvetica Neue Light" pitchFamily="2" charset="2"/>
              </a:rPr>
              <a:t>Meassured</a:t>
            </a:r>
          </a:p>
        </p:txBody>
      </p:sp>
      <p:sp>
        <p:nvSpPr>
          <p:cNvPr id="27" name="TextBox 26"/>
          <p:cNvSpPr txBox="1"/>
          <p:nvPr/>
        </p:nvSpPr>
        <p:spPr>
          <a:xfrm>
            <a:off x="7130731" y="3029407"/>
            <a:ext cx="492444" cy="338554"/>
          </a:xfrm>
          <a:prstGeom prst="rect">
            <a:avLst/>
          </a:prstGeom>
          <a:noFill/>
        </p:spPr>
        <p:txBody>
          <a:bodyPr wrap="none" rtlCol="0">
            <a:spAutoFit/>
          </a:bodyPr>
          <a:lstStyle/>
          <a:p>
            <a:pPr algn="ctr"/>
            <a:r>
              <a:rPr lang="id-ID" sz="1600" dirty="0">
                <a:latin typeface="Helvetica Neue Light" pitchFamily="2" charset="2"/>
                <a:ea typeface="Helvetica Neue Light" pitchFamily="2" charset="2"/>
                <a:cs typeface="Helvetica Neue Light" pitchFamily="2" charset="2"/>
              </a:rPr>
              <a:t>KPI</a:t>
            </a:r>
          </a:p>
        </p:txBody>
      </p:sp>
      <p:sp>
        <p:nvSpPr>
          <p:cNvPr id="28" name="Freeform 27"/>
          <p:cNvSpPr/>
          <p:nvPr/>
        </p:nvSpPr>
        <p:spPr>
          <a:xfrm>
            <a:off x="4305292" y="4501884"/>
            <a:ext cx="2853137" cy="973343"/>
          </a:xfrm>
          <a:custGeom>
            <a:avLst/>
            <a:gdLst>
              <a:gd name="connsiteX0" fmla="*/ 0 w 2920181"/>
              <a:gd name="connsiteY0" fmla="*/ 1079233 h 1079233"/>
              <a:gd name="connsiteX1" fmla="*/ 1489587 w 2920181"/>
              <a:gd name="connsiteY1" fmla="*/ 32098 h 1079233"/>
              <a:gd name="connsiteX2" fmla="*/ 2920181 w 2920181"/>
              <a:gd name="connsiteY2" fmla="*/ 371311 h 1079233"/>
            </a:gdLst>
            <a:ahLst/>
            <a:cxnLst>
              <a:cxn ang="0">
                <a:pos x="connsiteX0" y="connsiteY0"/>
              </a:cxn>
              <a:cxn ang="0">
                <a:pos x="connsiteX1" y="connsiteY1"/>
              </a:cxn>
              <a:cxn ang="0">
                <a:pos x="connsiteX2" y="connsiteY2"/>
              </a:cxn>
            </a:cxnLst>
            <a:rect l="l" t="t" r="r" b="b"/>
            <a:pathLst>
              <a:path w="2920181" h="1079233">
                <a:moveTo>
                  <a:pt x="0" y="1079233"/>
                </a:moveTo>
                <a:cubicBezTo>
                  <a:pt x="501445" y="614659"/>
                  <a:pt x="1002890" y="150085"/>
                  <a:pt x="1489587" y="32098"/>
                </a:cubicBezTo>
                <a:cubicBezTo>
                  <a:pt x="1976284" y="-85889"/>
                  <a:pt x="2448232" y="142711"/>
                  <a:pt x="2920181" y="371311"/>
                </a:cubicBezTo>
              </a:path>
            </a:pathLst>
          </a:custGeom>
          <a:noFill/>
          <a:ln w="9525">
            <a:solidFill>
              <a:srgbClr val="FF0000"/>
            </a:solidFill>
            <a:prstDash val="sysDash"/>
            <a:headEnd type="none" w="med" len="med"/>
            <a:tailEnd type="triangle" w="med" len="med"/>
          </a:ln>
          <a:scene3d>
            <a:camera prst="orthographicFront">
              <a:rot lat="0" lon="10799999"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Helvetica Neue Light" pitchFamily="2" charset="2"/>
              <a:ea typeface="Helvetica Neue Light" pitchFamily="2" charset="2"/>
              <a:cs typeface="Helvetica Neue Light" pitchFamily="2" charset="2"/>
            </a:endParaRPr>
          </a:p>
        </p:txBody>
      </p:sp>
      <p:sp>
        <p:nvSpPr>
          <p:cNvPr id="29" name="TextBox 28"/>
          <p:cNvSpPr txBox="1"/>
          <p:nvPr/>
        </p:nvSpPr>
        <p:spPr>
          <a:xfrm>
            <a:off x="6060896" y="4817414"/>
            <a:ext cx="2632452" cy="338554"/>
          </a:xfrm>
          <a:prstGeom prst="rect">
            <a:avLst/>
          </a:prstGeom>
          <a:noFill/>
        </p:spPr>
        <p:txBody>
          <a:bodyPr wrap="none" rtlCol="0">
            <a:spAutoFit/>
          </a:bodyPr>
          <a:lstStyle/>
          <a:p>
            <a:pPr algn="ctr"/>
            <a:r>
              <a:rPr lang="id-ID" sz="1600" dirty="0">
                <a:latin typeface="Helvetica Neue Light" pitchFamily="2" charset="2"/>
                <a:ea typeface="Helvetica Neue Light" pitchFamily="2" charset="2"/>
                <a:cs typeface="Helvetica Neue Light" pitchFamily="2" charset="2"/>
              </a:rPr>
              <a:t>ƒ(consequence,likelihood) ?</a:t>
            </a:r>
          </a:p>
        </p:txBody>
      </p:sp>
      <p:grpSp>
        <p:nvGrpSpPr>
          <p:cNvPr id="30" name="Group 14"/>
          <p:cNvGrpSpPr/>
          <p:nvPr/>
        </p:nvGrpSpPr>
        <p:grpSpPr>
          <a:xfrm>
            <a:off x="6833809" y="3656822"/>
            <a:ext cx="1082349" cy="854709"/>
            <a:chOff x="7350964" y="3388931"/>
            <a:chExt cx="1107783" cy="947693"/>
          </a:xfrm>
        </p:grpSpPr>
        <p:sp>
          <p:nvSpPr>
            <p:cNvPr id="31" name="TextBox 30"/>
            <p:cNvSpPr txBox="1"/>
            <p:nvPr/>
          </p:nvSpPr>
          <p:spPr>
            <a:xfrm>
              <a:off x="7350964" y="3388931"/>
              <a:ext cx="1107783" cy="443638"/>
            </a:xfrm>
            <a:prstGeom prst="rect">
              <a:avLst/>
            </a:prstGeom>
            <a:noFill/>
          </p:spPr>
          <p:txBody>
            <a:bodyPr wrap="none" rtlCol="0">
              <a:spAutoFit/>
            </a:bodyPr>
            <a:lstStyle/>
            <a:p>
              <a:pPr algn="ctr">
                <a:lnSpc>
                  <a:spcPts val="2400"/>
                </a:lnSpc>
              </a:pPr>
              <a:r>
                <a:rPr lang="en-US" b="1" dirty="0" err="1">
                  <a:latin typeface="Helvetica Neue Light" pitchFamily="2" charset="2"/>
                  <a:ea typeface="Helvetica Neue Light" pitchFamily="2" charset="2"/>
                  <a:cs typeface="Helvetica Neue Light" pitchFamily="2" charset="2"/>
                </a:rPr>
                <a:t>Sasaran</a:t>
              </a:r>
              <a:endParaRPr lang="id-ID" b="1" dirty="0">
                <a:latin typeface="Helvetica Neue Light" pitchFamily="2" charset="2"/>
                <a:ea typeface="Helvetica Neue Light" pitchFamily="2" charset="2"/>
                <a:cs typeface="Helvetica Neue Light" pitchFamily="2" charset="2"/>
              </a:endParaRPr>
            </a:p>
          </p:txBody>
        </p:sp>
        <p:sp>
          <p:nvSpPr>
            <p:cNvPr id="32" name="TextBox 31"/>
            <p:cNvSpPr txBox="1"/>
            <p:nvPr/>
          </p:nvSpPr>
          <p:spPr>
            <a:xfrm>
              <a:off x="7496810" y="3645025"/>
              <a:ext cx="800977" cy="443638"/>
            </a:xfrm>
            <a:prstGeom prst="rect">
              <a:avLst/>
            </a:prstGeom>
            <a:noFill/>
          </p:spPr>
          <p:txBody>
            <a:bodyPr wrap="none" rtlCol="0">
              <a:spAutoFit/>
            </a:bodyPr>
            <a:lstStyle/>
            <a:p>
              <a:pPr algn="ctr">
                <a:lnSpc>
                  <a:spcPts val="2400"/>
                </a:lnSpc>
              </a:pPr>
              <a:r>
                <a:rPr lang="en-US" b="1" dirty="0">
                  <a:latin typeface="Helvetica Neue Light" pitchFamily="2" charset="2"/>
                  <a:ea typeface="Helvetica Neue Light" pitchFamily="2" charset="2"/>
                  <a:cs typeface="Helvetica Neue Light" pitchFamily="2" charset="2"/>
                </a:rPr>
                <a:t>masa</a:t>
              </a:r>
              <a:endParaRPr lang="id-ID" b="1" dirty="0">
                <a:latin typeface="Helvetica Neue Light" pitchFamily="2" charset="2"/>
                <a:ea typeface="Helvetica Neue Light" pitchFamily="2" charset="2"/>
                <a:cs typeface="Helvetica Neue Light" pitchFamily="2" charset="2"/>
              </a:endParaRPr>
            </a:p>
          </p:txBody>
        </p:sp>
        <p:sp>
          <p:nvSpPr>
            <p:cNvPr id="33" name="TextBox 32"/>
            <p:cNvSpPr txBox="1"/>
            <p:nvPr/>
          </p:nvSpPr>
          <p:spPr>
            <a:xfrm>
              <a:off x="7465124" y="3892986"/>
              <a:ext cx="889573" cy="443638"/>
            </a:xfrm>
            <a:prstGeom prst="rect">
              <a:avLst/>
            </a:prstGeom>
            <a:noFill/>
          </p:spPr>
          <p:txBody>
            <a:bodyPr wrap="none" rtlCol="0">
              <a:spAutoFit/>
            </a:bodyPr>
            <a:lstStyle/>
            <a:p>
              <a:pPr algn="ctr">
                <a:lnSpc>
                  <a:spcPts val="2400"/>
                </a:lnSpc>
              </a:pPr>
              <a:r>
                <a:rPr lang="en-US" b="1" dirty="0" err="1">
                  <a:latin typeface="Helvetica Neue Light" pitchFamily="2" charset="2"/>
                  <a:ea typeface="Helvetica Neue Light" pitchFamily="2" charset="2"/>
                  <a:cs typeface="Helvetica Neue Light" pitchFamily="2" charset="2"/>
                </a:rPr>
                <a:t>depan</a:t>
              </a:r>
              <a:endParaRPr lang="id-ID" b="1" dirty="0">
                <a:latin typeface="Helvetica Neue Light" pitchFamily="2" charset="2"/>
                <a:ea typeface="Helvetica Neue Light" pitchFamily="2" charset="2"/>
                <a:cs typeface="Helvetica Neue Light" pitchFamily="2" charset="2"/>
              </a:endParaRPr>
            </a:p>
          </p:txBody>
        </p:sp>
      </p:grpSp>
      <p:sp>
        <p:nvSpPr>
          <p:cNvPr id="34" name="TextBox 33"/>
          <p:cNvSpPr txBox="1"/>
          <p:nvPr/>
        </p:nvSpPr>
        <p:spPr>
          <a:xfrm rot="20447347">
            <a:off x="6247113" y="5285021"/>
            <a:ext cx="935671" cy="277579"/>
          </a:xfrm>
          <a:prstGeom prst="rect">
            <a:avLst/>
          </a:prstGeom>
          <a:noFill/>
        </p:spPr>
        <p:txBody>
          <a:bodyPr wrap="none" rtlCol="0">
            <a:spAutoFit/>
          </a:bodyPr>
          <a:lstStyle/>
          <a:p>
            <a:pPr algn="ctr"/>
            <a:r>
              <a:rPr lang="id-ID" sz="1200" dirty="0">
                <a:latin typeface="Helvetica Neue Light" pitchFamily="2" charset="2"/>
                <a:ea typeface="Helvetica Neue Light" pitchFamily="2" charset="2"/>
                <a:cs typeface="Helvetica Neue Light" pitchFamily="2" charset="2"/>
              </a:rPr>
              <a:t>Meassured</a:t>
            </a:r>
          </a:p>
        </p:txBody>
      </p:sp>
      <p:cxnSp>
        <p:nvCxnSpPr>
          <p:cNvPr id="35" name="Straight Connector 34"/>
          <p:cNvCxnSpPr>
            <a:cxnSpLocks/>
            <a:stCxn id="27" idx="2"/>
            <a:endCxn id="31" idx="0"/>
          </p:cNvCxnSpPr>
          <p:nvPr/>
        </p:nvCxnSpPr>
        <p:spPr>
          <a:xfrm flipH="1">
            <a:off x="7374984" y="3367961"/>
            <a:ext cx="1969" cy="288861"/>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cxnSpLocks/>
            <a:stCxn id="33" idx="2"/>
            <a:endCxn id="29" idx="0"/>
          </p:cNvCxnSpPr>
          <p:nvPr/>
        </p:nvCxnSpPr>
        <p:spPr>
          <a:xfrm flipH="1">
            <a:off x="7377122" y="4511531"/>
            <a:ext cx="2801" cy="305883"/>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729711" y="3818879"/>
            <a:ext cx="1925909" cy="338554"/>
          </a:xfrm>
          <a:prstGeom prst="rect">
            <a:avLst/>
          </a:prstGeom>
          <a:noFill/>
        </p:spPr>
        <p:txBody>
          <a:bodyPr wrap="square" rtlCol="0">
            <a:spAutoFit/>
          </a:bodyPr>
          <a:lstStyle/>
          <a:p>
            <a:r>
              <a:rPr lang="en-US" sz="1600" dirty="0">
                <a:latin typeface="Helvetica Neue Light" pitchFamily="2" charset="2"/>
                <a:ea typeface="Helvetica Neue Light" pitchFamily="2" charset="2"/>
                <a:cs typeface="Helvetica Neue Light" pitchFamily="2" charset="2"/>
              </a:rPr>
              <a:t>Proses </a:t>
            </a:r>
            <a:r>
              <a:rPr lang="en-US" sz="1600" dirty="0" err="1">
                <a:latin typeface="Helvetica Neue Light" pitchFamily="2" charset="2"/>
                <a:ea typeface="Helvetica Neue Light" pitchFamily="2" charset="2"/>
                <a:cs typeface="Helvetica Neue Light" pitchFamily="2" charset="2"/>
              </a:rPr>
              <a:t>bisnis</a:t>
            </a:r>
            <a:endParaRPr lang="id-ID" sz="1600" dirty="0">
              <a:latin typeface="Helvetica Neue Light" pitchFamily="2" charset="2"/>
              <a:ea typeface="Helvetica Neue Light" pitchFamily="2" charset="2"/>
              <a:cs typeface="Helvetica Neue Light" pitchFamily="2" charset="2"/>
            </a:endParaRPr>
          </a:p>
        </p:txBody>
      </p:sp>
      <p:sp>
        <p:nvSpPr>
          <p:cNvPr id="39" name="Content Placeholder 2"/>
          <p:cNvSpPr>
            <a:spLocks noGrp="1"/>
          </p:cNvSpPr>
          <p:nvPr>
            <p:ph idx="1"/>
          </p:nvPr>
        </p:nvSpPr>
        <p:spPr>
          <a:xfrm>
            <a:off x="570229" y="1814522"/>
            <a:ext cx="8268971" cy="852478"/>
          </a:xfrm>
          <a:ln w="9525">
            <a:noFill/>
          </a:ln>
        </p:spPr>
        <p:txBody>
          <a:bodyPr>
            <a:normAutofit/>
          </a:bodyPr>
          <a:lstStyle/>
          <a:p>
            <a:pPr marL="0" indent="0" algn="ctr">
              <a:buNone/>
            </a:pPr>
            <a:r>
              <a:rPr lang="id-ID" sz="1600" dirty="0"/>
              <a:t>Keterkaitan antara Sasaran, Ketidakpastian dan Risiko</a:t>
            </a:r>
            <a:r>
              <a:rPr lang="en-US" sz="1600" dirty="0"/>
              <a:t>:</a:t>
            </a:r>
          </a:p>
          <a:p>
            <a:pPr marL="0" indent="0" algn="ctr">
              <a:buNone/>
            </a:pPr>
            <a:endParaRPr lang="id-ID" sz="1600" dirty="0"/>
          </a:p>
        </p:txBody>
      </p:sp>
      <p:sp>
        <p:nvSpPr>
          <p:cNvPr id="2" name="Footer Placeholder 1"/>
          <p:cNvSpPr>
            <a:spLocks noGrp="1"/>
          </p:cNvSpPr>
          <p:nvPr>
            <p:ph type="ftr" sz="quarter" idx="4294967295"/>
          </p:nvPr>
        </p:nvSpPr>
        <p:spPr>
          <a:xfrm>
            <a:off x="0" y="6456220"/>
            <a:ext cx="2895600" cy="365125"/>
          </a:xfrm>
          <a:prstGeom prst="rect">
            <a:avLst/>
          </a:prstGeom>
        </p:spPr>
        <p:txBody>
          <a:bodyPr/>
          <a:lstStyle/>
          <a:p>
            <a:pPr algn="l"/>
            <a:r>
              <a:rPr lang="en-US" dirty="0" err="1">
                <a:latin typeface="Arial" panose="020B0604020202020204" pitchFamily="34" charset="0"/>
                <a:cs typeface="Arial" panose="020B0604020202020204" pitchFamily="34" charset="0"/>
              </a:rPr>
              <a:t>Sumber</a:t>
            </a:r>
            <a:r>
              <a:rPr lang="en-US" dirty="0">
                <a:latin typeface="Arial" panose="020B0604020202020204" pitchFamily="34" charset="0"/>
                <a:cs typeface="Arial" panose="020B0604020202020204" pitchFamily="34" charset="0"/>
              </a:rPr>
              <a:t>: LEO J. SUSILO - 2015</a:t>
            </a:r>
          </a:p>
        </p:txBody>
      </p:sp>
      <p:sp>
        <p:nvSpPr>
          <p:cNvPr id="43" name="Title 3"/>
          <p:cNvSpPr>
            <a:spLocks noGrp="1"/>
          </p:cNvSpPr>
          <p:nvPr>
            <p:ph type="title"/>
          </p:nvPr>
        </p:nvSpPr>
        <p:spPr>
          <a:xfrm>
            <a:off x="1344561" y="685800"/>
            <a:ext cx="6656439" cy="990600"/>
          </a:xfrm>
        </p:spPr>
        <p:txBody>
          <a:bodyPr/>
          <a:lstStyle/>
          <a:p>
            <a:r>
              <a:rPr lang="en-US" sz="2800" dirty="0" err="1"/>
              <a:t>Apakah</a:t>
            </a:r>
            <a:r>
              <a:rPr lang="en-US" sz="2800" dirty="0"/>
              <a:t> </a:t>
            </a:r>
            <a:r>
              <a:rPr lang="en-US" sz="2800" dirty="0" err="1"/>
              <a:t>risiko</a:t>
            </a:r>
            <a:r>
              <a:rPr lang="en-US" sz="2800" dirty="0"/>
              <a:t> </a:t>
            </a:r>
            <a:r>
              <a:rPr lang="en-US" sz="2800" dirty="0" err="1"/>
              <a:t>itu</a:t>
            </a:r>
            <a:r>
              <a:rPr lang="en-US" sz="2800" dirty="0"/>
              <a:t>?</a:t>
            </a:r>
          </a:p>
        </p:txBody>
      </p:sp>
    </p:spTree>
    <p:extLst>
      <p:ext uri="{BB962C8B-B14F-4D97-AF65-F5344CB8AC3E}">
        <p14:creationId xmlns:p14="http://schemas.microsoft.com/office/powerpoint/2010/main" val="33884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ntr" presetSubtype="0" fill="hold"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par>
                                <p:cTn id="72" presetID="10" presetClass="entr" presetSubtype="0" fill="hold"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1" grpId="0" animBg="1"/>
      <p:bldP spid="22" grpId="0" animBg="1"/>
      <p:bldP spid="23" grpId="0"/>
      <p:bldP spid="24" grpId="0"/>
      <p:bldP spid="25" grpId="0" animBg="1"/>
      <p:bldP spid="26" grpId="0"/>
      <p:bldP spid="27" grpId="0"/>
      <p:bldP spid="28" grpId="0" animBg="1"/>
      <p:bldP spid="29" grpId="0"/>
      <p:bldP spid="34" grpId="0"/>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Peluang dan Risiko</a:t>
            </a:r>
            <a:endParaRPr lang="en-US" dirty="0"/>
          </a:p>
        </p:txBody>
      </p:sp>
      <p:sp>
        <p:nvSpPr>
          <p:cNvPr id="3" name="Content Placeholder 2"/>
          <p:cNvSpPr>
            <a:spLocks noGrp="1"/>
          </p:cNvSpPr>
          <p:nvPr>
            <p:ph idx="1"/>
          </p:nvPr>
        </p:nvSpPr>
        <p:spPr/>
        <p:txBody>
          <a:bodyPr/>
          <a:lstStyle/>
          <a:p>
            <a:r>
              <a:rPr lang="en-US"/>
              <a:t>Dampak positif </a:t>
            </a:r>
            <a:r>
              <a:rPr lang="id-ID"/>
              <a:t>– </a:t>
            </a:r>
            <a:r>
              <a:rPr lang="en-US"/>
              <a:t>peluang</a:t>
            </a:r>
            <a:endParaRPr lang="en-US" dirty="0"/>
          </a:p>
          <a:p>
            <a:r>
              <a:rPr lang="en-US"/>
              <a:t>Dampak negatif</a:t>
            </a:r>
            <a:r>
              <a:rPr lang="id-ID"/>
              <a:t> – </a:t>
            </a:r>
            <a:r>
              <a:rPr lang="en-US"/>
              <a:t>risiko</a:t>
            </a:r>
            <a:endParaRPr lang="en-US" dirty="0"/>
          </a:p>
          <a:p>
            <a:pPr>
              <a:buNone/>
            </a:pPr>
            <a:endParaRPr lang="en-US" dirty="0"/>
          </a:p>
          <a:p>
            <a:pPr>
              <a:buNone/>
            </a:pPr>
            <a:r>
              <a:rPr lang="id-ID"/>
              <a:t>Business </a:t>
            </a:r>
            <a:r>
              <a:rPr lang="en-US"/>
              <a:t>daring (</a:t>
            </a:r>
            <a:r>
              <a:rPr lang="id-ID" i="1"/>
              <a:t>online</a:t>
            </a:r>
            <a:r>
              <a:rPr lang="en-US"/>
              <a:t>)</a:t>
            </a:r>
            <a:r>
              <a:rPr lang="id-ID"/>
              <a:t> </a:t>
            </a:r>
            <a:r>
              <a:rPr lang="id-ID" dirty="0"/>
              <a:t>saat ini :</a:t>
            </a:r>
            <a:endParaRPr lang="en-US" dirty="0"/>
          </a:p>
          <a:p>
            <a:pPr lvl="1"/>
            <a:r>
              <a:rPr lang="id-ID" dirty="0"/>
              <a:t>dampak positif </a:t>
            </a:r>
            <a:r>
              <a:rPr lang="id-ID"/>
              <a:t>: </a:t>
            </a:r>
            <a:r>
              <a:rPr lang="en-US"/>
              <a:t>cakupan pelanggan</a:t>
            </a:r>
            <a:r>
              <a:rPr lang="id-ID"/>
              <a:t> </a:t>
            </a:r>
            <a:r>
              <a:rPr lang="id-ID" dirty="0"/>
              <a:t>lebih luas </a:t>
            </a:r>
            <a:endParaRPr lang="en-US" dirty="0"/>
          </a:p>
          <a:p>
            <a:pPr lvl="1"/>
            <a:r>
              <a:rPr lang="id-ID" dirty="0"/>
              <a:t>dampak negatif : jika </a:t>
            </a:r>
            <a:r>
              <a:rPr lang="id-ID"/>
              <a:t>tidak </a:t>
            </a:r>
            <a:r>
              <a:rPr lang="en-US"/>
              <a:t>dijalankan dengan baik</a:t>
            </a:r>
            <a:r>
              <a:rPr lang="id-ID"/>
              <a:t>, </a:t>
            </a:r>
            <a:r>
              <a:rPr lang="en-US"/>
              <a:t>bisnis </a:t>
            </a:r>
            <a:r>
              <a:rPr lang="id-ID"/>
              <a:t>akan </a:t>
            </a:r>
            <a:r>
              <a:rPr lang="id-ID" dirty="0"/>
              <a:t>mati karena pengaruh </a:t>
            </a:r>
            <a:r>
              <a:rPr lang="id-ID"/>
              <a:t>dari  </a:t>
            </a:r>
            <a:r>
              <a:rPr lang="en-US"/>
              <a:t>getok tular (</a:t>
            </a:r>
            <a:r>
              <a:rPr lang="en-US" i="1"/>
              <a:t>word of mouth</a:t>
            </a:r>
            <a:r>
              <a:rPr lang="en-US"/>
              <a:t>)</a:t>
            </a:r>
            <a:r>
              <a:rPr lang="id-ID"/>
              <a:t>.</a:t>
            </a:r>
            <a:endParaRPr lang="en-US" dirty="0"/>
          </a:p>
        </p:txBody>
      </p:sp>
      <p:sp>
        <p:nvSpPr>
          <p:cNvPr id="4" name="Slide Number Placeholder 3"/>
          <p:cNvSpPr>
            <a:spLocks noGrp="1"/>
          </p:cNvSpPr>
          <p:nvPr>
            <p:ph type="sldNum" sz="quarter" idx="12"/>
          </p:nvPr>
        </p:nvSpPr>
        <p:spPr/>
        <p:txBody>
          <a:bodyPr/>
          <a:lstStyle/>
          <a:p>
            <a:fld id="{51A2A3F6-D882-4108-8115-9FD713D7B423}" type="slidenum">
              <a:rPr lang="en-US" smtClean="0"/>
              <a:pPr/>
              <a:t>25</a:t>
            </a:fld>
            <a:endParaRPr lang="en-US" dirty="0"/>
          </a:p>
        </p:txBody>
      </p:sp>
    </p:spTree>
    <p:extLst>
      <p:ext uri="{BB962C8B-B14F-4D97-AF65-F5344CB8AC3E}">
        <p14:creationId xmlns:p14="http://schemas.microsoft.com/office/powerpoint/2010/main" val="1216408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561" y="685800"/>
            <a:ext cx="6656439" cy="990600"/>
          </a:xfrm>
        </p:spPr>
        <p:txBody>
          <a:bodyPr/>
          <a:lstStyle/>
          <a:p>
            <a:r>
              <a:rPr lang="en-US" sz="2800" dirty="0"/>
              <a:t>Memahami risiko</a:t>
            </a:r>
          </a:p>
        </p:txBody>
      </p:sp>
      <p:sp>
        <p:nvSpPr>
          <p:cNvPr id="4" name="Slide Number Placeholder 3"/>
          <p:cNvSpPr>
            <a:spLocks noGrp="1"/>
          </p:cNvSpPr>
          <p:nvPr>
            <p:ph type="sldNum" sz="quarter" idx="12"/>
          </p:nvPr>
        </p:nvSpPr>
        <p:spPr/>
        <p:txBody>
          <a:bodyPr/>
          <a:lstStyle/>
          <a:p>
            <a:fld id="{51A2A3F6-D882-4108-8115-9FD713D7B423}" type="slidenum">
              <a:rPr lang="en-US" smtClean="0"/>
              <a:pPr/>
              <a:t>26</a:t>
            </a:fld>
            <a:endParaRPr lang="en-US" dirty="0"/>
          </a:p>
        </p:txBody>
      </p:sp>
      <p:grpSp>
        <p:nvGrpSpPr>
          <p:cNvPr id="27" name="Group 26"/>
          <p:cNvGrpSpPr/>
          <p:nvPr/>
        </p:nvGrpSpPr>
        <p:grpSpPr>
          <a:xfrm>
            <a:off x="991914" y="3124200"/>
            <a:ext cx="6856686" cy="2542246"/>
            <a:chOff x="357771" y="2000240"/>
            <a:chExt cx="8286195" cy="4286280"/>
          </a:xfrm>
        </p:grpSpPr>
        <p:sp>
          <p:nvSpPr>
            <p:cNvPr id="5" name="Rectangle 4"/>
            <p:cNvSpPr/>
            <p:nvPr/>
          </p:nvSpPr>
          <p:spPr>
            <a:xfrm>
              <a:off x="357771" y="3643315"/>
              <a:ext cx="1642460" cy="914400"/>
            </a:xfrm>
            <a:prstGeom prst="rect">
              <a:avLst/>
            </a:prstGeom>
            <a:solidFill>
              <a:schemeClr val="bg2">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Arial" panose="020B0604020202020204" pitchFamily="34" charset="0"/>
                  <a:ea typeface="Helvetica Neue Light" pitchFamily="2" charset="2"/>
                  <a:cs typeface="Arial" panose="020B0604020202020204" pitchFamily="34" charset="0"/>
                </a:rPr>
                <a:t>Penyebab</a:t>
              </a:r>
              <a:endParaRPr lang="id-ID" b="1" dirty="0">
                <a:solidFill>
                  <a:schemeClr val="bg1"/>
                </a:solidFill>
                <a:latin typeface="Arial" panose="020B0604020202020204" pitchFamily="34" charset="0"/>
                <a:ea typeface="Helvetica Neue Light" pitchFamily="2" charset="2"/>
                <a:cs typeface="Arial" panose="020B0604020202020204" pitchFamily="34" charset="0"/>
              </a:endParaRPr>
            </a:p>
          </p:txBody>
        </p:sp>
        <p:sp>
          <p:nvSpPr>
            <p:cNvPr id="6" name="Rectangle 5"/>
            <p:cNvSpPr/>
            <p:nvPr/>
          </p:nvSpPr>
          <p:spPr>
            <a:xfrm>
              <a:off x="2714612" y="3643314"/>
              <a:ext cx="1500198" cy="914400"/>
            </a:xfrm>
            <a:prstGeom prst="rect">
              <a:avLst/>
            </a:prstGeom>
            <a:solidFill>
              <a:schemeClr val="bg2">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ea typeface="Helvetica Neue Light" pitchFamily="2" charset="2"/>
                  <a:cs typeface="Arial" panose="020B0604020202020204" pitchFamily="34" charset="0"/>
                </a:rPr>
                <a:t>Risiko</a:t>
              </a:r>
              <a:endParaRPr lang="id-ID" b="1" dirty="0">
                <a:latin typeface="Arial" panose="020B0604020202020204" pitchFamily="34" charset="0"/>
                <a:ea typeface="Helvetica Neue Light" pitchFamily="2" charset="2"/>
                <a:cs typeface="Arial" panose="020B0604020202020204" pitchFamily="34" charset="0"/>
              </a:endParaRPr>
            </a:p>
          </p:txBody>
        </p:sp>
        <p:sp>
          <p:nvSpPr>
            <p:cNvPr id="7" name="Rectangle 6"/>
            <p:cNvSpPr/>
            <p:nvPr/>
          </p:nvSpPr>
          <p:spPr>
            <a:xfrm>
              <a:off x="4929190" y="3643314"/>
              <a:ext cx="1500198" cy="914400"/>
            </a:xfrm>
            <a:prstGeom prst="rect">
              <a:avLst/>
            </a:prstGeom>
            <a:solidFill>
              <a:schemeClr val="bg2">
                <a:lumMod val="2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ea typeface="Helvetica Neue Light" pitchFamily="2" charset="2"/>
                  <a:cs typeface="Arial" panose="020B0604020202020204" pitchFamily="34" charset="0"/>
                </a:rPr>
                <a:t>Peristiwa</a:t>
              </a:r>
              <a:endParaRPr lang="id-ID" sz="1200" b="1" dirty="0">
                <a:latin typeface="Arial" panose="020B0604020202020204" pitchFamily="34" charset="0"/>
                <a:ea typeface="Helvetica Neue Light" pitchFamily="2" charset="2"/>
                <a:cs typeface="Arial" panose="020B0604020202020204" pitchFamily="34" charset="0"/>
              </a:endParaRPr>
            </a:p>
          </p:txBody>
        </p:sp>
        <p:sp>
          <p:nvSpPr>
            <p:cNvPr id="8" name="Rectangle 7"/>
            <p:cNvSpPr/>
            <p:nvPr/>
          </p:nvSpPr>
          <p:spPr>
            <a:xfrm>
              <a:off x="7143768" y="3643314"/>
              <a:ext cx="1500198" cy="914400"/>
            </a:xfrm>
            <a:prstGeom prst="rect">
              <a:avLst/>
            </a:prstGeom>
            <a:solidFill>
              <a:schemeClr val="bg2">
                <a:lumMod val="1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ea typeface="Helvetica Neue Light" pitchFamily="2" charset="2"/>
                  <a:cs typeface="Arial" panose="020B0604020202020204" pitchFamily="34" charset="0"/>
                </a:rPr>
                <a:t>Akibat</a:t>
              </a:r>
              <a:endParaRPr lang="id-ID" sz="1200" b="1" dirty="0">
                <a:latin typeface="Arial" panose="020B0604020202020204" pitchFamily="34" charset="0"/>
                <a:ea typeface="Helvetica Neue Light" pitchFamily="2" charset="2"/>
                <a:cs typeface="Arial" panose="020B0604020202020204" pitchFamily="34" charset="0"/>
              </a:endParaRPr>
            </a:p>
          </p:txBody>
        </p:sp>
        <p:sp>
          <p:nvSpPr>
            <p:cNvPr id="9" name="Rectangle 8"/>
            <p:cNvSpPr/>
            <p:nvPr/>
          </p:nvSpPr>
          <p:spPr>
            <a:xfrm>
              <a:off x="1092875" y="2000240"/>
              <a:ext cx="2050365" cy="914400"/>
            </a:xfrm>
            <a:prstGeom prst="rect">
              <a:avLst/>
            </a:prstGeom>
            <a:solidFill>
              <a:schemeClr val="bg2">
                <a:lumMod val="7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Arial" panose="020B0604020202020204" pitchFamily="34" charset="0"/>
                  <a:ea typeface="Helvetica Neue Light" pitchFamily="2" charset="2"/>
                  <a:cs typeface="Arial" panose="020B0604020202020204" pitchFamily="34" charset="0"/>
                </a:rPr>
                <a:t>Kemungkinan</a:t>
              </a:r>
              <a:endParaRPr lang="id-ID" b="1" dirty="0">
                <a:solidFill>
                  <a:schemeClr val="bg1"/>
                </a:solidFill>
                <a:latin typeface="Arial" panose="020B0604020202020204" pitchFamily="34" charset="0"/>
                <a:ea typeface="Helvetica Neue Light" pitchFamily="2" charset="2"/>
                <a:cs typeface="Arial" panose="020B0604020202020204" pitchFamily="34" charset="0"/>
              </a:endParaRPr>
            </a:p>
            <a:p>
              <a:pPr algn="ctr"/>
              <a:r>
                <a:rPr lang="id-ID" b="1">
                  <a:solidFill>
                    <a:schemeClr val="bg1"/>
                  </a:solidFill>
                  <a:latin typeface="Arial" panose="020B0604020202020204" pitchFamily="34" charset="0"/>
                  <a:ea typeface="Helvetica Neue Light" pitchFamily="2" charset="2"/>
                  <a:cs typeface="Arial" panose="020B0604020202020204" pitchFamily="34" charset="0"/>
                </a:rPr>
                <a:t>(</a:t>
              </a:r>
              <a:r>
                <a:rPr lang="en-US" b="1">
                  <a:solidFill>
                    <a:schemeClr val="bg1"/>
                  </a:solidFill>
                  <a:latin typeface="Arial" panose="020B0604020202020204" pitchFamily="34" charset="0"/>
                  <a:ea typeface="Helvetica Neue Light" pitchFamily="2" charset="2"/>
                  <a:cs typeface="Arial" panose="020B0604020202020204" pitchFamily="34" charset="0"/>
                </a:rPr>
                <a:t>kendali</a:t>
              </a:r>
              <a:r>
                <a:rPr lang="id-ID" b="1">
                  <a:solidFill>
                    <a:schemeClr val="bg1"/>
                  </a:solidFill>
                  <a:latin typeface="Arial" panose="020B0604020202020204" pitchFamily="34" charset="0"/>
                  <a:ea typeface="Helvetica Neue Light" pitchFamily="2" charset="2"/>
                  <a:cs typeface="Arial" panose="020B0604020202020204" pitchFamily="34" charset="0"/>
                </a:rPr>
                <a:t>)</a:t>
              </a:r>
              <a:endParaRPr lang="id-ID" b="1" dirty="0">
                <a:solidFill>
                  <a:schemeClr val="bg1"/>
                </a:solidFill>
                <a:latin typeface="Arial" panose="020B0604020202020204" pitchFamily="34" charset="0"/>
                <a:ea typeface="Helvetica Neue Light" pitchFamily="2" charset="2"/>
                <a:cs typeface="Arial" panose="020B0604020202020204" pitchFamily="34" charset="0"/>
              </a:endParaRPr>
            </a:p>
          </p:txBody>
        </p:sp>
        <p:sp>
          <p:nvSpPr>
            <p:cNvPr id="10" name="Rectangle 9"/>
            <p:cNvSpPr/>
            <p:nvPr/>
          </p:nvSpPr>
          <p:spPr>
            <a:xfrm>
              <a:off x="1643042" y="5372120"/>
              <a:ext cx="1500198" cy="914400"/>
            </a:xfrm>
            <a:prstGeom prst="rect">
              <a:avLst/>
            </a:prstGeom>
            <a:solidFill>
              <a:schemeClr val="tx2">
                <a:lumMod val="7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Arial" panose="020B0604020202020204" pitchFamily="34" charset="0"/>
                  <a:ea typeface="Helvetica Neue Light" pitchFamily="2" charset="2"/>
                  <a:cs typeface="Arial" panose="020B0604020202020204" pitchFamily="34" charset="0"/>
                </a:rPr>
                <a:t>Dampak</a:t>
              </a:r>
              <a:endParaRPr lang="id-ID" b="1">
                <a:solidFill>
                  <a:schemeClr val="bg1"/>
                </a:solidFill>
                <a:latin typeface="Arial" panose="020B0604020202020204" pitchFamily="34" charset="0"/>
                <a:ea typeface="Helvetica Neue Light" pitchFamily="2" charset="2"/>
                <a:cs typeface="Arial" panose="020B0604020202020204" pitchFamily="34" charset="0"/>
              </a:endParaRPr>
            </a:p>
            <a:p>
              <a:pPr algn="ctr"/>
              <a:r>
                <a:rPr lang="id-ID" b="1">
                  <a:solidFill>
                    <a:schemeClr val="bg1"/>
                  </a:solidFill>
                  <a:latin typeface="Arial" panose="020B0604020202020204" pitchFamily="34" charset="0"/>
                  <a:ea typeface="Helvetica Neue Light" pitchFamily="2" charset="2"/>
                  <a:cs typeface="Arial" panose="020B0604020202020204" pitchFamily="34" charset="0"/>
                </a:rPr>
                <a:t>(</a:t>
              </a:r>
              <a:r>
                <a:rPr lang="en-US" b="1">
                  <a:solidFill>
                    <a:schemeClr val="bg1"/>
                  </a:solidFill>
                  <a:latin typeface="Arial" panose="020B0604020202020204" pitchFamily="34" charset="0"/>
                  <a:ea typeface="Helvetica Neue Light" pitchFamily="2" charset="2"/>
                  <a:cs typeface="Arial" panose="020B0604020202020204" pitchFamily="34" charset="0"/>
                </a:rPr>
                <a:t>kendali</a:t>
              </a:r>
              <a:r>
                <a:rPr lang="id-ID" b="1">
                  <a:solidFill>
                    <a:schemeClr val="bg1"/>
                  </a:solidFill>
                  <a:latin typeface="Arial" panose="020B0604020202020204" pitchFamily="34" charset="0"/>
                  <a:ea typeface="Helvetica Neue Light" pitchFamily="2" charset="2"/>
                  <a:cs typeface="Arial" panose="020B0604020202020204" pitchFamily="34" charset="0"/>
                </a:rPr>
                <a:t>)</a:t>
              </a:r>
              <a:endParaRPr lang="id-ID" b="1" dirty="0">
                <a:solidFill>
                  <a:schemeClr val="bg1"/>
                </a:solidFill>
                <a:latin typeface="Arial" panose="020B0604020202020204" pitchFamily="34" charset="0"/>
                <a:ea typeface="Helvetica Neue Light" pitchFamily="2" charset="2"/>
                <a:cs typeface="Arial" panose="020B0604020202020204" pitchFamily="34" charset="0"/>
              </a:endParaRPr>
            </a:p>
          </p:txBody>
        </p:sp>
        <p:cxnSp>
          <p:nvCxnSpPr>
            <p:cNvPr id="11" name="Straight Arrow Connector 10"/>
            <p:cNvCxnSpPr>
              <a:cxnSpLocks/>
              <a:stCxn id="5" idx="3"/>
              <a:endCxn id="6" idx="1"/>
            </p:cNvCxnSpPr>
            <p:nvPr/>
          </p:nvCxnSpPr>
          <p:spPr>
            <a:xfrm>
              <a:off x="2000231" y="4100515"/>
              <a:ext cx="71438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214810" y="4127498"/>
              <a:ext cx="71438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429388" y="4129086"/>
              <a:ext cx="71438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214414" y="3286124"/>
              <a:ext cx="2286016"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3321041" y="3463925"/>
              <a:ext cx="357190" cy="1588"/>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1036613" y="3463925"/>
              <a:ext cx="357190" cy="1588"/>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14414" y="5000636"/>
              <a:ext cx="2286016"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3322629" y="4821247"/>
              <a:ext cx="357190" cy="1588"/>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1035025" y="4821247"/>
              <a:ext cx="357190" cy="1588"/>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2251059" y="3106735"/>
              <a:ext cx="357190" cy="1588"/>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2251059" y="5178437"/>
              <a:ext cx="357190" cy="1588"/>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143240" y="2500306"/>
              <a:ext cx="2428892"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23" name="Straight Arrow Connector 22"/>
            <p:cNvCxnSpPr/>
            <p:nvPr/>
          </p:nvCxnSpPr>
          <p:spPr>
            <a:xfrm rot="5400000">
              <a:off x="5000628" y="3071810"/>
              <a:ext cx="1143008" cy="1588"/>
            </a:xfrm>
            <a:prstGeom prst="straightConnector1">
              <a:avLst/>
            </a:prstGeom>
            <a:ln w="38100">
              <a:solidFill>
                <a:srgbClr val="EC791A"/>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143240" y="5857892"/>
              <a:ext cx="4786346"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25" name="Straight Arrow Connector 24"/>
            <p:cNvCxnSpPr/>
            <p:nvPr/>
          </p:nvCxnSpPr>
          <p:spPr>
            <a:xfrm rot="5400000" flipH="1" flipV="1">
              <a:off x="7287041" y="5214553"/>
              <a:ext cx="1285884" cy="79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sp>
        <p:nvSpPr>
          <p:cNvPr id="26" name="TextBox 25"/>
          <p:cNvSpPr txBox="1"/>
          <p:nvPr/>
        </p:nvSpPr>
        <p:spPr>
          <a:xfrm>
            <a:off x="-10886" y="6581001"/>
            <a:ext cx="8153400" cy="276999"/>
          </a:xfrm>
          <a:prstGeom prst="rect">
            <a:avLst/>
          </a:prstGeom>
          <a:noFill/>
        </p:spPr>
        <p:txBody>
          <a:bodyPr wrap="square" rtlCol="0">
            <a:spAutoFit/>
          </a:bodyPr>
          <a:lstStyle/>
          <a:p>
            <a:r>
              <a:rPr lang="en-US" sz="1200">
                <a:solidFill>
                  <a:schemeClr val="bg1"/>
                </a:solidFill>
                <a:latin typeface="Arial" panose="020B0604020202020204" pitchFamily="34" charset="0"/>
                <a:ea typeface="Helvetica Neue Light" pitchFamily="2" charset="2"/>
                <a:cs typeface="Arial" panose="020B0604020202020204" pitchFamily="34" charset="0"/>
              </a:rPr>
              <a:t>Sumber</a:t>
            </a:r>
            <a:r>
              <a:rPr lang="id-ID" sz="1200">
                <a:solidFill>
                  <a:schemeClr val="bg1"/>
                </a:solidFill>
                <a:latin typeface="Arial" panose="020B0604020202020204" pitchFamily="34" charset="0"/>
                <a:ea typeface="Helvetica Neue Light" pitchFamily="2" charset="2"/>
                <a:cs typeface="Arial" panose="020B0604020202020204" pitchFamily="34" charset="0"/>
              </a:rPr>
              <a:t>: </a:t>
            </a:r>
            <a:r>
              <a:rPr lang="id-ID" sz="1200" dirty="0">
                <a:solidFill>
                  <a:schemeClr val="bg1"/>
                </a:solidFill>
                <a:latin typeface="Arial" panose="020B0604020202020204" pitchFamily="34" charset="0"/>
                <a:ea typeface="Helvetica Neue Light" pitchFamily="2" charset="2"/>
                <a:cs typeface="Arial" panose="020B0604020202020204" pitchFamily="34" charset="0"/>
              </a:rPr>
              <a:t>ERM - SOAR – Gregory Monahan. Illustration – are we taking the right risks and the amount of risk?</a:t>
            </a:r>
          </a:p>
        </p:txBody>
      </p:sp>
      <p:sp>
        <p:nvSpPr>
          <p:cNvPr id="28" name="Content Placeholder 2"/>
          <p:cNvSpPr>
            <a:spLocks noGrp="1"/>
          </p:cNvSpPr>
          <p:nvPr>
            <p:ph idx="1"/>
          </p:nvPr>
        </p:nvSpPr>
        <p:spPr>
          <a:xfrm>
            <a:off x="457200" y="1603311"/>
            <a:ext cx="8382000" cy="1597089"/>
          </a:xfrm>
        </p:spPr>
        <p:txBody>
          <a:bodyPr>
            <a:normAutofit/>
          </a:bodyPr>
          <a:lstStyle/>
          <a:p>
            <a:pPr marL="0" indent="0">
              <a:buNone/>
            </a:pPr>
            <a:r>
              <a:rPr lang="en-US" sz="1800" b="1" dirty="0"/>
              <a:t>Menyamakan persepsi: Apakah risiko itu?</a:t>
            </a:r>
          </a:p>
          <a:p>
            <a:pPr marL="0" indent="0">
              <a:buNone/>
            </a:pPr>
            <a:endParaRPr lang="en-US" sz="1800" b="1" dirty="0"/>
          </a:p>
          <a:p>
            <a:pPr marL="0" indent="0">
              <a:buNone/>
            </a:pPr>
            <a:r>
              <a:rPr lang="en-US" sz="1800" dirty="0"/>
              <a:t>Risiko adalah “dampak ketidakpastian pada sasaran” </a:t>
            </a:r>
          </a:p>
          <a:p>
            <a:pPr marL="0" indent="0">
              <a:buNone/>
            </a:pPr>
            <a:r>
              <a:rPr lang="en-US" sz="1800" dirty="0"/>
              <a:t>(</a:t>
            </a:r>
            <a:r>
              <a:rPr lang="en-US" sz="1800" i="1" dirty="0"/>
              <a:t>Risk is “effect of uncertainty on objectives”</a:t>
            </a:r>
            <a:r>
              <a:rPr lang="en-US" sz="1800" dirty="0"/>
              <a:t>  - ISO Guide 73)</a:t>
            </a:r>
          </a:p>
        </p:txBody>
      </p:sp>
    </p:spTree>
    <p:extLst>
      <p:ext uri="{BB962C8B-B14F-4D97-AF65-F5344CB8AC3E}">
        <p14:creationId xmlns:p14="http://schemas.microsoft.com/office/powerpoint/2010/main" val="291431069"/>
      </p:ext>
    </p:extLst>
  </p:cSld>
  <p:clrMapOvr>
    <a:masterClrMapping/>
  </p:clrMapOvr>
  <p:transition>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561" y="685800"/>
            <a:ext cx="6656439" cy="990600"/>
          </a:xfrm>
        </p:spPr>
        <p:txBody>
          <a:bodyPr/>
          <a:lstStyle/>
          <a:p>
            <a:r>
              <a:rPr lang="en-US" sz="2800" dirty="0"/>
              <a:t>Memahami risiko</a:t>
            </a:r>
          </a:p>
        </p:txBody>
      </p:sp>
      <p:sp>
        <p:nvSpPr>
          <p:cNvPr id="3" name="Content Placeholder 2"/>
          <p:cNvSpPr>
            <a:spLocks noGrp="1"/>
          </p:cNvSpPr>
          <p:nvPr>
            <p:ph idx="1"/>
          </p:nvPr>
        </p:nvSpPr>
        <p:spPr>
          <a:xfrm>
            <a:off x="457200" y="1752600"/>
            <a:ext cx="8382000" cy="1752600"/>
          </a:xfrm>
        </p:spPr>
        <p:txBody>
          <a:bodyPr>
            <a:normAutofit/>
          </a:bodyPr>
          <a:lstStyle/>
          <a:p>
            <a:pPr marL="0" indent="0">
              <a:buNone/>
            </a:pPr>
            <a:r>
              <a:rPr lang="en-US" sz="1800" b="1" dirty="0"/>
              <a:t>Menyamakan persepsi: Apakah risiko itu?</a:t>
            </a:r>
          </a:p>
          <a:p>
            <a:pPr marL="0" indent="0">
              <a:buNone/>
            </a:pPr>
            <a:endParaRPr lang="en-US" sz="1800" b="1" dirty="0"/>
          </a:p>
          <a:p>
            <a:pPr marL="0" indent="0">
              <a:buNone/>
            </a:pPr>
            <a:r>
              <a:rPr lang="en-US" sz="1800" dirty="0"/>
              <a:t>Risiko adalah “dampak ketidakpastian pada sasaran” </a:t>
            </a:r>
          </a:p>
          <a:p>
            <a:pPr marL="0" indent="0">
              <a:buNone/>
            </a:pPr>
            <a:r>
              <a:rPr lang="en-US" sz="1800" dirty="0"/>
              <a:t>(</a:t>
            </a:r>
            <a:r>
              <a:rPr lang="en-US" sz="1800" i="1" dirty="0"/>
              <a:t>Risk is “effect of uncertainty on objectives”</a:t>
            </a:r>
            <a:r>
              <a:rPr lang="en-US" sz="1800" dirty="0"/>
              <a:t>  - ISO Guide 73)</a:t>
            </a:r>
          </a:p>
        </p:txBody>
      </p:sp>
      <p:sp>
        <p:nvSpPr>
          <p:cNvPr id="5" name="Slide Number Placeholder 4"/>
          <p:cNvSpPr>
            <a:spLocks noGrp="1"/>
          </p:cNvSpPr>
          <p:nvPr>
            <p:ph type="sldNum" sz="quarter" idx="12"/>
          </p:nvPr>
        </p:nvSpPr>
        <p:spPr/>
        <p:txBody>
          <a:bodyPr/>
          <a:lstStyle/>
          <a:p>
            <a:fld id="{9C86D300-9D16-430C-9922-71A4503D6D7C}" type="slidenum">
              <a:rPr lang="en-US" smtClean="0"/>
              <a:pPr/>
              <a:t>27</a:t>
            </a:fld>
            <a:endParaRPr lang="en-US" dirty="0"/>
          </a:p>
        </p:txBody>
      </p:sp>
      <p:sp>
        <p:nvSpPr>
          <p:cNvPr id="33" name="TextBox 32"/>
          <p:cNvSpPr txBox="1"/>
          <p:nvPr/>
        </p:nvSpPr>
        <p:spPr>
          <a:xfrm>
            <a:off x="2209800" y="5562600"/>
            <a:ext cx="4724400" cy="369332"/>
          </a:xfrm>
          <a:prstGeom prst="rect">
            <a:avLst/>
          </a:prstGeom>
          <a:noFill/>
        </p:spPr>
        <p:txBody>
          <a:bodyPr wrap="square" rtlCol="0">
            <a:spAutoFit/>
          </a:bodyPr>
          <a:lstStyle/>
          <a:p>
            <a:pPr algn="ctr"/>
            <a:r>
              <a:rPr lang="en-US" b="1" dirty="0">
                <a:latin typeface="Arial" panose="020B0604020202020204" pitchFamily="34" charset="0"/>
                <a:ea typeface="Helvetica Neue Light" pitchFamily="2" charset="2"/>
                <a:cs typeface="Arial" panose="020B0604020202020204" pitchFamily="34" charset="0"/>
              </a:rPr>
              <a:t>Akibat proses internal</a:t>
            </a:r>
            <a:endParaRPr lang="id-ID" b="1" dirty="0">
              <a:latin typeface="Arial" panose="020B0604020202020204" pitchFamily="34" charset="0"/>
              <a:ea typeface="Helvetica Neue Light" pitchFamily="2" charset="2"/>
              <a:cs typeface="Arial" panose="020B0604020202020204" pitchFamily="34" charset="0"/>
            </a:endParaRPr>
          </a:p>
        </p:txBody>
      </p:sp>
      <p:grpSp>
        <p:nvGrpSpPr>
          <p:cNvPr id="43" name="Group 24">
            <a:extLst>
              <a:ext uri="{FF2B5EF4-FFF2-40B4-BE49-F238E27FC236}">
                <a16:creationId xmlns:a16="http://schemas.microsoft.com/office/drawing/2014/main" id="{01AF548F-62BF-4791-9FD2-2CCC93B52CB0}"/>
              </a:ext>
            </a:extLst>
          </p:cNvPr>
          <p:cNvGrpSpPr>
            <a:grpSpLocks/>
          </p:cNvGrpSpPr>
          <p:nvPr/>
        </p:nvGrpSpPr>
        <p:grpSpPr bwMode="auto">
          <a:xfrm>
            <a:off x="1042988" y="3124200"/>
            <a:ext cx="6918101" cy="2133600"/>
            <a:chOff x="495300" y="2209800"/>
            <a:chExt cx="6918379" cy="2133599"/>
          </a:xfrm>
        </p:grpSpPr>
        <p:pic>
          <p:nvPicPr>
            <p:cNvPr id="44" name="Picture 1" descr="C:\Documents and Settings\acer\Local Settings\Temporary Internet Files\Content.IE5\09V49EGG\MCj04357770000[1].wmf">
              <a:extLst>
                <a:ext uri="{FF2B5EF4-FFF2-40B4-BE49-F238E27FC236}">
                  <a16:creationId xmlns:a16="http://schemas.microsoft.com/office/drawing/2014/main" id="{9ED72487-50DF-4A4B-B09F-272A30473E39}"/>
                </a:ext>
              </a:extLst>
            </p:cNvPr>
            <p:cNvPicPr>
              <a:picLocks noChangeAspect="1" noChangeArrowheads="1"/>
            </p:cNvPicPr>
            <p:nvPr/>
          </p:nvPicPr>
          <p:blipFill>
            <a:blip r:embed="rId2"/>
            <a:srcRect/>
            <a:stretch>
              <a:fillRect/>
            </a:stretch>
          </p:blipFill>
          <p:spPr bwMode="auto">
            <a:xfrm>
              <a:off x="1293899" y="3326614"/>
              <a:ext cx="1187101" cy="1016785"/>
            </a:xfrm>
            <a:prstGeom prst="rect">
              <a:avLst/>
            </a:prstGeom>
            <a:noFill/>
            <a:ln w="9525">
              <a:noFill/>
              <a:miter lim="800000"/>
              <a:headEnd/>
              <a:tailEnd/>
            </a:ln>
          </p:spPr>
        </p:pic>
        <p:sp>
          <p:nvSpPr>
            <p:cNvPr id="45" name="Right Arrow 3">
              <a:extLst>
                <a:ext uri="{FF2B5EF4-FFF2-40B4-BE49-F238E27FC236}">
                  <a16:creationId xmlns:a16="http://schemas.microsoft.com/office/drawing/2014/main" id="{3146570F-C283-49F2-BEAF-E497F28CF287}"/>
                </a:ext>
              </a:extLst>
            </p:cNvPr>
            <p:cNvSpPr/>
            <p:nvPr/>
          </p:nvSpPr>
          <p:spPr>
            <a:xfrm>
              <a:off x="1000144" y="2667000"/>
              <a:ext cx="4472168" cy="914399"/>
            </a:xfrm>
            <a:prstGeom prst="rightArrow">
              <a:avLst/>
            </a:prstGeom>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en-US" sz="1400" b="1" dirty="0">
                  <a:solidFill>
                    <a:schemeClr val="tx1"/>
                  </a:solidFill>
                  <a:latin typeface="Helvetica Neue Light" pitchFamily="2" charset="2"/>
                  <a:ea typeface="Helvetica Neue Light" pitchFamily="2" charset="2"/>
                  <a:cs typeface="Helvetica Neue Light" pitchFamily="2" charset="2"/>
                </a:rPr>
                <a:t>Business process</a:t>
              </a:r>
            </a:p>
          </p:txBody>
        </p:sp>
        <p:sp>
          <p:nvSpPr>
            <p:cNvPr id="46" name="7-Point Star 23">
              <a:extLst>
                <a:ext uri="{FF2B5EF4-FFF2-40B4-BE49-F238E27FC236}">
                  <a16:creationId xmlns:a16="http://schemas.microsoft.com/office/drawing/2014/main" id="{EF9AD194-AE47-493C-B323-B04FB1A65486}"/>
                </a:ext>
              </a:extLst>
            </p:cNvPr>
            <p:cNvSpPr/>
            <p:nvPr/>
          </p:nvSpPr>
          <p:spPr>
            <a:xfrm>
              <a:off x="5497181" y="2209800"/>
              <a:ext cx="1916498" cy="1480870"/>
            </a:xfrm>
            <a:prstGeom prst="star7">
              <a:avLst>
                <a:gd name="adj" fmla="val 20585"/>
                <a:gd name="hf" fmla="val 102572"/>
                <a:gd name="vf" fmla="val 10521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latin typeface="Helvetica Neue Light" pitchFamily="2" charset="2"/>
                <a:ea typeface="Helvetica Neue Light" pitchFamily="2" charset="2"/>
                <a:cs typeface="Helvetica Neue Light" pitchFamily="2" charset="2"/>
              </a:endParaRPr>
            </a:p>
          </p:txBody>
        </p:sp>
        <p:sp>
          <p:nvSpPr>
            <p:cNvPr id="47" name="Multiply 6">
              <a:extLst>
                <a:ext uri="{FF2B5EF4-FFF2-40B4-BE49-F238E27FC236}">
                  <a16:creationId xmlns:a16="http://schemas.microsoft.com/office/drawing/2014/main" id="{D4C2A9B7-5C58-4FA0-BB93-95D62BE9533B}"/>
                </a:ext>
              </a:extLst>
            </p:cNvPr>
            <p:cNvSpPr/>
            <p:nvPr/>
          </p:nvSpPr>
          <p:spPr>
            <a:xfrm>
              <a:off x="5785062" y="2319338"/>
              <a:ext cx="1363718" cy="1355724"/>
            </a:xfrm>
            <a:prstGeom prst="mathMultiply">
              <a:avLst>
                <a:gd name="adj1" fmla="val 19076"/>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latin typeface="Helvetica Neue Light" pitchFamily="2" charset="2"/>
                <a:ea typeface="Helvetica Neue Light" pitchFamily="2" charset="2"/>
                <a:cs typeface="Helvetica Neue Light" pitchFamily="2" charset="2"/>
              </a:endParaRPr>
            </a:p>
          </p:txBody>
        </p:sp>
        <p:sp>
          <p:nvSpPr>
            <p:cNvPr id="48" name="32-Point Star 7">
              <a:extLst>
                <a:ext uri="{FF2B5EF4-FFF2-40B4-BE49-F238E27FC236}">
                  <a16:creationId xmlns:a16="http://schemas.microsoft.com/office/drawing/2014/main" id="{BD2D0833-BD77-4E24-B015-5DE0AB73F116}"/>
                </a:ext>
              </a:extLst>
            </p:cNvPr>
            <p:cNvSpPr/>
            <p:nvPr/>
          </p:nvSpPr>
          <p:spPr>
            <a:xfrm>
              <a:off x="2881408" y="2757487"/>
              <a:ext cx="1655830" cy="823913"/>
            </a:xfrm>
            <a:prstGeom prst="star32">
              <a:avLst/>
            </a:prstGeom>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600">
                <a:latin typeface="Helvetica Neue Light" pitchFamily="2" charset="2"/>
                <a:ea typeface="Helvetica Neue Light" pitchFamily="2" charset="2"/>
                <a:cs typeface="Helvetica Neue Light" pitchFamily="2" charset="2"/>
              </a:endParaRPr>
            </a:p>
          </p:txBody>
        </p:sp>
        <p:sp>
          <p:nvSpPr>
            <p:cNvPr id="49" name="TextBox 8">
              <a:extLst>
                <a:ext uri="{FF2B5EF4-FFF2-40B4-BE49-F238E27FC236}">
                  <a16:creationId xmlns:a16="http://schemas.microsoft.com/office/drawing/2014/main" id="{8DE4B7E9-13F7-4FD0-8944-17B933DB6CE5}"/>
                </a:ext>
              </a:extLst>
            </p:cNvPr>
            <p:cNvSpPr txBox="1">
              <a:spLocks noChangeArrowheads="1"/>
            </p:cNvSpPr>
            <p:nvPr/>
          </p:nvSpPr>
          <p:spPr bwMode="auto">
            <a:xfrm>
              <a:off x="3124200" y="2965943"/>
              <a:ext cx="1120133" cy="338554"/>
            </a:xfrm>
            <a:prstGeom prst="rect">
              <a:avLst/>
            </a:prstGeom>
            <a:noFill/>
            <a:ln w="9525">
              <a:noFill/>
              <a:miter lim="800000"/>
              <a:headEnd/>
              <a:tailEnd/>
            </a:ln>
          </p:spPr>
          <p:txBody>
            <a:bodyPr>
              <a:spAutoFit/>
            </a:bodyPr>
            <a:lstStyle/>
            <a:p>
              <a:pPr algn="ctr"/>
              <a:r>
                <a:rPr lang="en-US" sz="1600" b="1" dirty="0">
                  <a:latin typeface="Helvetica Neue Light" pitchFamily="2" charset="2"/>
                  <a:ea typeface="Helvetica Neue Light" pitchFamily="2" charset="2"/>
                  <a:cs typeface="Helvetica Neue Light" pitchFamily="2" charset="2"/>
                </a:rPr>
                <a:t>EVENT</a:t>
              </a:r>
            </a:p>
          </p:txBody>
        </p:sp>
        <p:sp>
          <p:nvSpPr>
            <p:cNvPr id="50" name="TextBox 17">
              <a:extLst>
                <a:ext uri="{FF2B5EF4-FFF2-40B4-BE49-F238E27FC236}">
                  <a16:creationId xmlns:a16="http://schemas.microsoft.com/office/drawing/2014/main" id="{DEF512ED-2E4A-42C0-A349-DC32688B31D4}"/>
                </a:ext>
              </a:extLst>
            </p:cNvPr>
            <p:cNvSpPr txBox="1">
              <a:spLocks noChangeArrowheads="1"/>
            </p:cNvSpPr>
            <p:nvPr/>
          </p:nvSpPr>
          <p:spPr bwMode="auto">
            <a:xfrm>
              <a:off x="495300" y="3568868"/>
              <a:ext cx="1041650" cy="523220"/>
            </a:xfrm>
            <a:prstGeom prst="rect">
              <a:avLst/>
            </a:prstGeom>
            <a:noFill/>
            <a:ln w="9525">
              <a:noFill/>
              <a:miter lim="800000"/>
              <a:headEnd/>
              <a:tailEnd/>
            </a:ln>
          </p:spPr>
          <p:txBody>
            <a:bodyPr>
              <a:spAutoFit/>
            </a:bodyPr>
            <a:lstStyle/>
            <a:p>
              <a:pPr algn="ctr"/>
              <a:r>
                <a:rPr lang="en-US" sz="1400" b="1" dirty="0">
                  <a:latin typeface="Helvetica Neue Light" pitchFamily="2" charset="2"/>
                  <a:ea typeface="Helvetica Neue Light" pitchFamily="2" charset="2"/>
                  <a:cs typeface="Helvetica Neue Light" pitchFamily="2" charset="2"/>
                </a:rPr>
                <a:t>Risk Source</a:t>
              </a:r>
            </a:p>
          </p:txBody>
        </p:sp>
        <p:cxnSp>
          <p:nvCxnSpPr>
            <p:cNvPr id="51" name="Straight Arrow Connector 50">
              <a:extLst>
                <a:ext uri="{FF2B5EF4-FFF2-40B4-BE49-F238E27FC236}">
                  <a16:creationId xmlns:a16="http://schemas.microsoft.com/office/drawing/2014/main" id="{3FBA9131-77D6-4C96-8405-F02F6C140476}"/>
                </a:ext>
              </a:extLst>
            </p:cNvPr>
            <p:cNvCxnSpPr/>
            <p:nvPr/>
          </p:nvCxnSpPr>
          <p:spPr>
            <a:xfrm flipV="1">
              <a:off x="2047938" y="3340099"/>
              <a:ext cx="947775" cy="233363"/>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2" name="TextBox 19">
              <a:extLst>
                <a:ext uri="{FF2B5EF4-FFF2-40B4-BE49-F238E27FC236}">
                  <a16:creationId xmlns:a16="http://schemas.microsoft.com/office/drawing/2014/main" id="{9AC72126-2811-4919-91AB-21061438A834}"/>
                </a:ext>
              </a:extLst>
            </p:cNvPr>
            <p:cNvSpPr txBox="1">
              <a:spLocks noChangeArrowheads="1"/>
            </p:cNvSpPr>
            <p:nvPr/>
          </p:nvSpPr>
          <p:spPr bwMode="auto">
            <a:xfrm>
              <a:off x="2590800" y="3542671"/>
              <a:ext cx="1493032" cy="307777"/>
            </a:xfrm>
            <a:prstGeom prst="rect">
              <a:avLst/>
            </a:prstGeom>
            <a:noFill/>
            <a:ln w="9525">
              <a:noFill/>
              <a:miter lim="800000"/>
              <a:headEnd/>
              <a:tailEnd/>
            </a:ln>
          </p:spPr>
          <p:txBody>
            <a:bodyPr>
              <a:spAutoFit/>
            </a:bodyPr>
            <a:lstStyle/>
            <a:p>
              <a:pPr algn="ctr"/>
              <a:r>
                <a:rPr lang="en-US" sz="1400" b="1">
                  <a:latin typeface="Helvetica Neue Light" pitchFamily="2" charset="2"/>
                  <a:ea typeface="Helvetica Neue Light" pitchFamily="2" charset="2"/>
                  <a:cs typeface="Helvetica Neue Light" pitchFamily="2" charset="2"/>
                </a:rPr>
                <a:t>Likelihood</a:t>
              </a:r>
            </a:p>
          </p:txBody>
        </p:sp>
        <p:sp>
          <p:nvSpPr>
            <p:cNvPr id="53" name="TextBox 20">
              <a:extLst>
                <a:ext uri="{FF2B5EF4-FFF2-40B4-BE49-F238E27FC236}">
                  <a16:creationId xmlns:a16="http://schemas.microsoft.com/office/drawing/2014/main" id="{43069CBE-A720-40F8-84C1-4E4A30E094F3}"/>
                </a:ext>
              </a:extLst>
            </p:cNvPr>
            <p:cNvSpPr txBox="1">
              <a:spLocks noChangeArrowheads="1"/>
            </p:cNvSpPr>
            <p:nvPr/>
          </p:nvSpPr>
          <p:spPr bwMode="auto">
            <a:xfrm>
              <a:off x="5562603" y="3639575"/>
              <a:ext cx="1814786" cy="307777"/>
            </a:xfrm>
            <a:prstGeom prst="rect">
              <a:avLst/>
            </a:prstGeom>
            <a:noFill/>
            <a:ln w="9525">
              <a:noFill/>
              <a:miter lim="800000"/>
              <a:headEnd/>
              <a:tailEnd/>
            </a:ln>
          </p:spPr>
          <p:txBody>
            <a:bodyPr>
              <a:spAutoFit/>
            </a:bodyPr>
            <a:lstStyle/>
            <a:p>
              <a:pPr algn="ctr"/>
              <a:r>
                <a:rPr lang="en-US" sz="1400" b="1" dirty="0">
                  <a:latin typeface="Helvetica Neue Light" pitchFamily="2" charset="2"/>
                  <a:ea typeface="Helvetica Neue Light" pitchFamily="2" charset="2"/>
                  <a:cs typeface="Helvetica Neue Light" pitchFamily="2" charset="2"/>
                </a:rPr>
                <a:t>Consequences</a:t>
              </a:r>
            </a:p>
          </p:txBody>
        </p:sp>
        <p:sp>
          <p:nvSpPr>
            <p:cNvPr id="54" name="TextBox 5">
              <a:extLst>
                <a:ext uri="{FF2B5EF4-FFF2-40B4-BE49-F238E27FC236}">
                  <a16:creationId xmlns:a16="http://schemas.microsoft.com/office/drawing/2014/main" id="{11AE2D1A-87E3-454D-81FB-31F78ABBF33A}"/>
                </a:ext>
              </a:extLst>
            </p:cNvPr>
            <p:cNvSpPr txBox="1">
              <a:spLocks noChangeArrowheads="1"/>
            </p:cNvSpPr>
            <p:nvPr/>
          </p:nvSpPr>
          <p:spPr bwMode="auto">
            <a:xfrm>
              <a:off x="5561193" y="2829832"/>
              <a:ext cx="1730297" cy="338554"/>
            </a:xfrm>
            <a:prstGeom prst="rect">
              <a:avLst/>
            </a:prstGeom>
            <a:noFill/>
            <a:ln w="9525">
              <a:noFill/>
              <a:miter lim="800000"/>
              <a:headEnd/>
              <a:tailEnd/>
            </a:ln>
          </p:spPr>
          <p:txBody>
            <a:bodyPr>
              <a:spAutoFit/>
            </a:bodyPr>
            <a:lstStyle/>
            <a:p>
              <a:pPr algn="ctr"/>
              <a:r>
                <a:rPr lang="en-US" sz="1600" b="1" dirty="0">
                  <a:solidFill>
                    <a:schemeClr val="bg1"/>
                  </a:solidFill>
                  <a:latin typeface="Helvetica Neue Light" pitchFamily="2" charset="2"/>
                  <a:ea typeface="Helvetica Neue Light" pitchFamily="2" charset="2"/>
                  <a:cs typeface="Helvetica Neue Light" pitchFamily="2" charset="2"/>
                </a:rPr>
                <a:t>Objective</a:t>
              </a:r>
            </a:p>
          </p:txBody>
        </p:sp>
      </p:grpSp>
    </p:spTree>
    <p:extLst>
      <p:ext uri="{BB962C8B-B14F-4D97-AF65-F5344CB8AC3E}">
        <p14:creationId xmlns:p14="http://schemas.microsoft.com/office/powerpoint/2010/main" val="275660597"/>
      </p:ext>
    </p:extLst>
  </p:cSld>
  <p:clrMapOvr>
    <a:masterClrMapping/>
  </p:clrMapOvr>
  <p:transition>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561" y="685800"/>
            <a:ext cx="6656439" cy="990600"/>
          </a:xfrm>
        </p:spPr>
        <p:txBody>
          <a:bodyPr/>
          <a:lstStyle/>
          <a:p>
            <a:r>
              <a:rPr lang="en-US" sz="2800" dirty="0"/>
              <a:t>Memahami risiko</a:t>
            </a:r>
          </a:p>
        </p:txBody>
      </p:sp>
      <p:sp>
        <p:nvSpPr>
          <p:cNvPr id="3" name="Content Placeholder 2"/>
          <p:cNvSpPr>
            <a:spLocks noGrp="1"/>
          </p:cNvSpPr>
          <p:nvPr>
            <p:ph idx="1"/>
          </p:nvPr>
        </p:nvSpPr>
        <p:spPr>
          <a:xfrm>
            <a:off x="457200" y="1676400"/>
            <a:ext cx="8382000" cy="1143000"/>
          </a:xfrm>
        </p:spPr>
        <p:txBody>
          <a:bodyPr>
            <a:noAutofit/>
          </a:bodyPr>
          <a:lstStyle/>
          <a:p>
            <a:pPr marL="0" indent="0">
              <a:buNone/>
            </a:pPr>
            <a:r>
              <a:rPr lang="en-US" sz="1800" b="1" dirty="0"/>
              <a:t>Menyamakan persepsi: Apakah risiko itu?</a:t>
            </a:r>
          </a:p>
          <a:p>
            <a:pPr marL="0" indent="0">
              <a:buNone/>
            </a:pPr>
            <a:endParaRPr lang="en-US" sz="1800" b="1" dirty="0"/>
          </a:p>
          <a:p>
            <a:pPr marL="0" indent="0">
              <a:buNone/>
            </a:pPr>
            <a:r>
              <a:rPr lang="en-US" sz="1800" dirty="0"/>
              <a:t>Risiko adalah “dampak ketidakpastian pada sasaran” </a:t>
            </a:r>
          </a:p>
          <a:p>
            <a:pPr marL="0" indent="0">
              <a:buNone/>
            </a:pPr>
            <a:r>
              <a:rPr lang="en-US" sz="1800" dirty="0"/>
              <a:t>(</a:t>
            </a:r>
            <a:r>
              <a:rPr lang="en-US" sz="1800" i="1" dirty="0"/>
              <a:t>Risk is “effect of uncertainty on objectives”</a:t>
            </a:r>
            <a:r>
              <a:rPr lang="en-US" sz="1800" dirty="0"/>
              <a:t>  - ISO Guide 73)</a:t>
            </a:r>
          </a:p>
        </p:txBody>
      </p:sp>
      <p:sp>
        <p:nvSpPr>
          <p:cNvPr id="5" name="Slide Number Placeholder 4"/>
          <p:cNvSpPr>
            <a:spLocks noGrp="1"/>
          </p:cNvSpPr>
          <p:nvPr>
            <p:ph type="sldNum" sz="quarter" idx="12"/>
          </p:nvPr>
        </p:nvSpPr>
        <p:spPr/>
        <p:txBody>
          <a:bodyPr/>
          <a:lstStyle/>
          <a:p>
            <a:fld id="{9C86D300-9D16-430C-9922-71A4503D6D7C}" type="slidenum">
              <a:rPr lang="en-US" smtClean="0"/>
              <a:pPr/>
              <a:t>28</a:t>
            </a:fld>
            <a:endParaRPr lang="en-US" dirty="0"/>
          </a:p>
        </p:txBody>
      </p:sp>
      <p:sp>
        <p:nvSpPr>
          <p:cNvPr id="42" name="TextBox 41"/>
          <p:cNvSpPr txBox="1"/>
          <p:nvPr/>
        </p:nvSpPr>
        <p:spPr>
          <a:xfrm>
            <a:off x="2743200" y="5334000"/>
            <a:ext cx="4484176" cy="369332"/>
          </a:xfrm>
          <a:prstGeom prst="rect">
            <a:avLst/>
          </a:prstGeom>
          <a:noFill/>
        </p:spPr>
        <p:txBody>
          <a:bodyPr wrap="square" rtlCol="0">
            <a:spAutoFit/>
          </a:bodyPr>
          <a:lstStyle/>
          <a:p>
            <a:pPr algn="ctr"/>
            <a:r>
              <a:rPr lang="en-US" b="1" dirty="0">
                <a:latin typeface="Arial" panose="020B0604020202020204" pitchFamily="34" charset="0"/>
                <a:ea typeface="Helvetica Neue Light" pitchFamily="2" charset="2"/>
                <a:cs typeface="Arial" panose="020B0604020202020204" pitchFamily="34" charset="0"/>
              </a:rPr>
              <a:t>Akibat proses eksternal</a:t>
            </a:r>
            <a:endParaRPr lang="id-ID" b="1" dirty="0">
              <a:latin typeface="Arial" panose="020B0604020202020204" pitchFamily="34" charset="0"/>
              <a:ea typeface="Helvetica Neue Light" pitchFamily="2" charset="2"/>
              <a:cs typeface="Arial" panose="020B0604020202020204" pitchFamily="34" charset="0"/>
            </a:endParaRPr>
          </a:p>
        </p:txBody>
      </p:sp>
      <p:grpSp>
        <p:nvGrpSpPr>
          <p:cNvPr id="16" name="Group 38">
            <a:extLst>
              <a:ext uri="{FF2B5EF4-FFF2-40B4-BE49-F238E27FC236}">
                <a16:creationId xmlns:a16="http://schemas.microsoft.com/office/drawing/2014/main" id="{108552AF-DEEF-4265-820B-6D0D7C0535C4}"/>
              </a:ext>
            </a:extLst>
          </p:cNvPr>
          <p:cNvGrpSpPr/>
          <p:nvPr/>
        </p:nvGrpSpPr>
        <p:grpSpPr>
          <a:xfrm>
            <a:off x="1432302" y="2895600"/>
            <a:ext cx="3977898" cy="3413195"/>
            <a:chOff x="1219200" y="2438400"/>
            <a:chExt cx="4191000" cy="3596045"/>
          </a:xfrm>
        </p:grpSpPr>
        <p:sp>
          <p:nvSpPr>
            <p:cNvPr id="17" name=" 3">
              <a:extLst>
                <a:ext uri="{FF2B5EF4-FFF2-40B4-BE49-F238E27FC236}">
                  <a16:creationId xmlns:a16="http://schemas.microsoft.com/office/drawing/2014/main" id="{1241273C-590A-40B5-BE3E-AF34F772F012}"/>
                </a:ext>
              </a:extLst>
            </p:cNvPr>
            <p:cNvSpPr/>
            <p:nvPr/>
          </p:nvSpPr>
          <p:spPr>
            <a:xfrm>
              <a:off x="1219200" y="2438400"/>
              <a:ext cx="4191000" cy="2667000"/>
            </a:xfrm>
            <a:prstGeom prst="swooshArrow">
              <a:avLst>
                <a:gd name="adj1" fmla="val 25000"/>
                <a:gd name="adj2" fmla="val 25000"/>
              </a:avLst>
            </a:prstGeom>
          </p:spPr>
          <p:style>
            <a:lnRef idx="2">
              <a:schemeClr val="accent6"/>
            </a:lnRef>
            <a:fillRef idx="1">
              <a:schemeClr val="lt1"/>
            </a:fillRef>
            <a:effectRef idx="0">
              <a:schemeClr val="accent6"/>
            </a:effectRef>
            <a:fontRef idx="minor">
              <a:schemeClr val="dk1"/>
            </a:fontRef>
          </p:style>
        </p:sp>
        <p:sp>
          <p:nvSpPr>
            <p:cNvPr id="25" name="32-Point Star 7">
              <a:extLst>
                <a:ext uri="{FF2B5EF4-FFF2-40B4-BE49-F238E27FC236}">
                  <a16:creationId xmlns:a16="http://schemas.microsoft.com/office/drawing/2014/main" id="{FD51C080-D1BE-4858-918F-DDED9C07206F}"/>
                </a:ext>
              </a:extLst>
            </p:cNvPr>
            <p:cNvSpPr/>
            <p:nvPr/>
          </p:nvSpPr>
          <p:spPr bwMode="auto">
            <a:xfrm>
              <a:off x="2667000" y="2971800"/>
              <a:ext cx="1676400" cy="747713"/>
            </a:xfrm>
            <a:prstGeom prst="star32">
              <a:avLst/>
            </a:prstGeom>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1400" b="1" dirty="0">
                  <a:solidFill>
                    <a:schemeClr val="tx1"/>
                  </a:solidFill>
                  <a:latin typeface="Helvetica Neue Light" pitchFamily="2" charset="2"/>
                  <a:ea typeface="Helvetica Neue Light" pitchFamily="2" charset="2"/>
                  <a:cs typeface="Helvetica Neue Light" pitchFamily="2" charset="2"/>
                </a:rPr>
                <a:t>EVENT</a:t>
              </a:r>
            </a:p>
          </p:txBody>
        </p:sp>
        <p:pic>
          <p:nvPicPr>
            <p:cNvPr id="26" name="Picture 1" descr="C:\Documents and Settings\acer\Local Settings\Temporary Internet Files\Content.IE5\09V49EGG\MCj04357770000[1].wmf">
              <a:extLst>
                <a:ext uri="{FF2B5EF4-FFF2-40B4-BE49-F238E27FC236}">
                  <a16:creationId xmlns:a16="http://schemas.microsoft.com/office/drawing/2014/main" id="{107AF4D8-C5E0-4988-B677-07AA02B7B7E7}"/>
                </a:ext>
              </a:extLst>
            </p:cNvPr>
            <p:cNvPicPr>
              <a:picLocks noChangeAspect="1" noChangeArrowheads="1"/>
            </p:cNvPicPr>
            <p:nvPr/>
          </p:nvPicPr>
          <p:blipFill>
            <a:blip r:embed="rId2"/>
            <a:srcRect/>
            <a:stretch>
              <a:fillRect/>
            </a:stretch>
          </p:blipFill>
          <p:spPr bwMode="auto">
            <a:xfrm>
              <a:off x="1389289" y="4648200"/>
              <a:ext cx="1187053" cy="1016785"/>
            </a:xfrm>
            <a:prstGeom prst="rect">
              <a:avLst/>
            </a:prstGeom>
            <a:noFill/>
            <a:ln w="9525">
              <a:noFill/>
              <a:miter lim="800000"/>
              <a:headEnd/>
              <a:tailEnd/>
            </a:ln>
          </p:spPr>
        </p:pic>
        <p:sp>
          <p:nvSpPr>
            <p:cNvPr id="27" name="TextBox 17">
              <a:extLst>
                <a:ext uri="{FF2B5EF4-FFF2-40B4-BE49-F238E27FC236}">
                  <a16:creationId xmlns:a16="http://schemas.microsoft.com/office/drawing/2014/main" id="{2F06C440-FF98-4C7D-9A91-894886D85C91}"/>
                </a:ext>
              </a:extLst>
            </p:cNvPr>
            <p:cNvSpPr txBox="1">
              <a:spLocks noChangeArrowheads="1"/>
            </p:cNvSpPr>
            <p:nvPr/>
          </p:nvSpPr>
          <p:spPr bwMode="auto">
            <a:xfrm>
              <a:off x="1236889" y="5511225"/>
              <a:ext cx="1524000" cy="523220"/>
            </a:xfrm>
            <a:prstGeom prst="rect">
              <a:avLst/>
            </a:prstGeom>
            <a:noFill/>
            <a:ln w="9525">
              <a:noFill/>
              <a:miter lim="800000"/>
              <a:headEnd/>
              <a:tailEnd/>
            </a:ln>
          </p:spPr>
          <p:txBody>
            <a:bodyPr wrap="square">
              <a:spAutoFit/>
            </a:bodyPr>
            <a:lstStyle/>
            <a:p>
              <a:pPr algn="ctr"/>
              <a:r>
                <a:rPr lang="en-US" sz="1400" b="1" dirty="0">
                  <a:latin typeface="Helvetica Neue Light" pitchFamily="2" charset="2"/>
                  <a:ea typeface="Helvetica Neue Light" pitchFamily="2" charset="2"/>
                  <a:cs typeface="Helvetica Neue Light" pitchFamily="2" charset="2"/>
                </a:rPr>
                <a:t>Risk Source / Root Cause</a:t>
              </a:r>
            </a:p>
          </p:txBody>
        </p:sp>
        <p:sp>
          <p:nvSpPr>
            <p:cNvPr id="28" name="TextBox 19">
              <a:extLst>
                <a:ext uri="{FF2B5EF4-FFF2-40B4-BE49-F238E27FC236}">
                  <a16:creationId xmlns:a16="http://schemas.microsoft.com/office/drawing/2014/main" id="{2451749A-D5DA-4084-A1AB-6C561148D829}"/>
                </a:ext>
              </a:extLst>
            </p:cNvPr>
            <p:cNvSpPr txBox="1">
              <a:spLocks noChangeArrowheads="1"/>
            </p:cNvSpPr>
            <p:nvPr/>
          </p:nvSpPr>
          <p:spPr bwMode="auto">
            <a:xfrm>
              <a:off x="1829892" y="4217959"/>
              <a:ext cx="1492972" cy="307777"/>
            </a:xfrm>
            <a:prstGeom prst="rect">
              <a:avLst/>
            </a:prstGeom>
            <a:noFill/>
            <a:ln w="9525">
              <a:noFill/>
              <a:miter lim="800000"/>
              <a:headEnd/>
              <a:tailEnd/>
            </a:ln>
          </p:spPr>
          <p:txBody>
            <a:bodyPr>
              <a:spAutoFit/>
            </a:bodyPr>
            <a:lstStyle/>
            <a:p>
              <a:pPr algn="ctr"/>
              <a:r>
                <a:rPr lang="en-US" sz="1400" b="1" dirty="0">
                  <a:latin typeface="Helvetica Neue Light" pitchFamily="2" charset="2"/>
                  <a:ea typeface="Helvetica Neue Light" pitchFamily="2" charset="2"/>
                  <a:cs typeface="Helvetica Neue Light" pitchFamily="2" charset="2"/>
                </a:rPr>
                <a:t>Likelihood</a:t>
              </a:r>
            </a:p>
          </p:txBody>
        </p:sp>
      </p:grpSp>
      <p:sp>
        <p:nvSpPr>
          <p:cNvPr id="29" name="7-Point Star 23">
            <a:extLst>
              <a:ext uri="{FF2B5EF4-FFF2-40B4-BE49-F238E27FC236}">
                <a16:creationId xmlns:a16="http://schemas.microsoft.com/office/drawing/2014/main" id="{308040B9-8230-40AD-8EC2-7E3B5730975D}"/>
              </a:ext>
            </a:extLst>
          </p:cNvPr>
          <p:cNvSpPr/>
          <p:nvPr/>
        </p:nvSpPr>
        <p:spPr bwMode="auto">
          <a:xfrm>
            <a:off x="5771827" y="2734967"/>
            <a:ext cx="1916421" cy="1480871"/>
          </a:xfrm>
          <a:prstGeom prst="star7">
            <a:avLst>
              <a:gd name="adj" fmla="val 20585"/>
              <a:gd name="hf" fmla="val 102572"/>
              <a:gd name="vf" fmla="val 10521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latin typeface="Helvetica Neue Light" pitchFamily="2" charset="2"/>
              <a:ea typeface="Helvetica Neue Light" pitchFamily="2" charset="2"/>
              <a:cs typeface="Helvetica Neue Light" pitchFamily="2" charset="2"/>
            </a:endParaRPr>
          </a:p>
        </p:txBody>
      </p:sp>
      <p:sp>
        <p:nvSpPr>
          <p:cNvPr id="33" name="Multiply 6">
            <a:extLst>
              <a:ext uri="{FF2B5EF4-FFF2-40B4-BE49-F238E27FC236}">
                <a16:creationId xmlns:a16="http://schemas.microsoft.com/office/drawing/2014/main" id="{8CCB1F2C-544A-4F40-A43B-3AF300DA7C4F}"/>
              </a:ext>
            </a:extLst>
          </p:cNvPr>
          <p:cNvSpPr/>
          <p:nvPr/>
        </p:nvSpPr>
        <p:spPr bwMode="auto">
          <a:xfrm>
            <a:off x="6059696" y="2844505"/>
            <a:ext cx="1363663" cy="1355725"/>
          </a:xfrm>
          <a:prstGeom prst="mathMultiply">
            <a:avLst>
              <a:gd name="adj1" fmla="val 19076"/>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latin typeface="Helvetica Neue Light" pitchFamily="2" charset="2"/>
              <a:ea typeface="Helvetica Neue Light" pitchFamily="2" charset="2"/>
              <a:cs typeface="Helvetica Neue Light" pitchFamily="2" charset="2"/>
            </a:endParaRPr>
          </a:p>
        </p:txBody>
      </p:sp>
      <p:sp>
        <p:nvSpPr>
          <p:cNvPr id="32" name="TextBox 5">
            <a:extLst>
              <a:ext uri="{FF2B5EF4-FFF2-40B4-BE49-F238E27FC236}">
                <a16:creationId xmlns:a16="http://schemas.microsoft.com/office/drawing/2014/main" id="{FB52049C-439E-48B1-BBDD-DE1D08E6F6BF}"/>
              </a:ext>
            </a:extLst>
          </p:cNvPr>
          <p:cNvSpPr txBox="1">
            <a:spLocks noChangeArrowheads="1"/>
          </p:cNvSpPr>
          <p:nvPr/>
        </p:nvSpPr>
        <p:spPr bwMode="auto">
          <a:xfrm>
            <a:off x="5919862" y="3370134"/>
            <a:ext cx="1642249" cy="338554"/>
          </a:xfrm>
          <a:prstGeom prst="rect">
            <a:avLst/>
          </a:prstGeom>
          <a:noFill/>
          <a:ln w="9525">
            <a:noFill/>
            <a:miter lim="800000"/>
            <a:headEnd/>
            <a:tailEnd/>
          </a:ln>
        </p:spPr>
        <p:txBody>
          <a:bodyPr wrap="square">
            <a:spAutoFit/>
          </a:bodyPr>
          <a:lstStyle/>
          <a:p>
            <a:pPr algn="ctr"/>
            <a:r>
              <a:rPr lang="en-US" sz="1600" b="1" dirty="0">
                <a:solidFill>
                  <a:schemeClr val="bg1"/>
                </a:solidFill>
                <a:latin typeface="Helvetica Neue Light" pitchFamily="2" charset="2"/>
                <a:ea typeface="Helvetica Neue Light" pitchFamily="2" charset="2"/>
                <a:cs typeface="Helvetica Neue Light" pitchFamily="2" charset="2"/>
              </a:rPr>
              <a:t>Objective</a:t>
            </a:r>
          </a:p>
        </p:txBody>
      </p:sp>
      <p:sp>
        <p:nvSpPr>
          <p:cNvPr id="37" name="TextBox 20">
            <a:extLst>
              <a:ext uri="{FF2B5EF4-FFF2-40B4-BE49-F238E27FC236}">
                <a16:creationId xmlns:a16="http://schemas.microsoft.com/office/drawing/2014/main" id="{64C394C5-1A1E-4B3E-8867-3E6D55F34543}"/>
              </a:ext>
            </a:extLst>
          </p:cNvPr>
          <p:cNvSpPr txBox="1">
            <a:spLocks noChangeArrowheads="1"/>
          </p:cNvSpPr>
          <p:nvPr/>
        </p:nvSpPr>
        <p:spPr bwMode="auto">
          <a:xfrm>
            <a:off x="5833629" y="4318118"/>
            <a:ext cx="1814713" cy="307777"/>
          </a:xfrm>
          <a:prstGeom prst="rect">
            <a:avLst/>
          </a:prstGeom>
          <a:noFill/>
          <a:ln w="9525">
            <a:noFill/>
            <a:miter lim="800000"/>
            <a:headEnd/>
            <a:tailEnd/>
          </a:ln>
        </p:spPr>
        <p:txBody>
          <a:bodyPr>
            <a:spAutoFit/>
          </a:bodyPr>
          <a:lstStyle/>
          <a:p>
            <a:pPr algn="ctr"/>
            <a:r>
              <a:rPr lang="en-US" sz="1400" b="1" dirty="0">
                <a:latin typeface="Helvetica Neue Light" pitchFamily="2" charset="2"/>
                <a:ea typeface="Helvetica Neue Light" pitchFamily="2" charset="2"/>
                <a:cs typeface="Helvetica Neue Light" pitchFamily="2" charset="2"/>
              </a:rPr>
              <a:t>Consequences</a:t>
            </a:r>
          </a:p>
        </p:txBody>
      </p:sp>
    </p:spTree>
    <p:extLst>
      <p:ext uri="{BB962C8B-B14F-4D97-AF65-F5344CB8AC3E}">
        <p14:creationId xmlns:p14="http://schemas.microsoft.com/office/powerpoint/2010/main" val="3494458298"/>
      </p:ext>
    </p:extLst>
  </p:cSld>
  <p:clrMapOvr>
    <a:masterClrMapping/>
  </p:clrMapOvr>
  <p:transition>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344561" y="609600"/>
            <a:ext cx="6656439" cy="990600"/>
          </a:xfrm>
        </p:spPr>
        <p:txBody>
          <a:bodyPr/>
          <a:lstStyle/>
          <a:p>
            <a:r>
              <a:rPr lang="en-US" sz="2800" dirty="0"/>
              <a:t>Memahami risiko</a:t>
            </a:r>
            <a:endParaRPr lang="en-US" sz="2800" dirty="0">
              <a:cs typeface="Arial" charset="0"/>
            </a:endParaRPr>
          </a:p>
        </p:txBody>
      </p:sp>
      <p:sp>
        <p:nvSpPr>
          <p:cNvPr id="5" name="Slide Number Placeholder 4"/>
          <p:cNvSpPr>
            <a:spLocks noGrp="1"/>
          </p:cNvSpPr>
          <p:nvPr>
            <p:ph type="sldNum" sz="quarter" idx="12"/>
          </p:nvPr>
        </p:nvSpPr>
        <p:spPr/>
        <p:txBody>
          <a:bodyPr/>
          <a:lstStyle/>
          <a:p>
            <a:pPr>
              <a:defRPr/>
            </a:pPr>
            <a:fld id="{4A002F96-77D2-4525-B48D-7F2E6F31A65A}" type="slidenum">
              <a:rPr lang="en-US"/>
              <a:pPr>
                <a:defRPr/>
              </a:pPr>
              <a:t>29</a:t>
            </a:fld>
            <a:endParaRPr lang="en-US" dirty="0"/>
          </a:p>
        </p:txBody>
      </p:sp>
      <p:sp>
        <p:nvSpPr>
          <p:cNvPr id="21" name="Content Placeholder 2"/>
          <p:cNvSpPr>
            <a:spLocks noGrp="1"/>
          </p:cNvSpPr>
          <p:nvPr>
            <p:ph idx="1"/>
          </p:nvPr>
        </p:nvSpPr>
        <p:spPr>
          <a:xfrm>
            <a:off x="422678" y="1455351"/>
            <a:ext cx="5978122" cy="489663"/>
          </a:xfrm>
        </p:spPr>
        <p:txBody>
          <a:bodyPr>
            <a:normAutofit/>
          </a:bodyPr>
          <a:lstStyle/>
          <a:p>
            <a:pPr marL="0" indent="0">
              <a:buNone/>
            </a:pPr>
            <a:r>
              <a:rPr lang="en-US" sz="1800" dirty="0"/>
              <a:t>Menyamakan persepsi: Apakah risiko itu?</a:t>
            </a:r>
          </a:p>
          <a:p>
            <a:pPr marL="0" indent="0">
              <a:buNone/>
            </a:pPr>
            <a:endParaRPr lang="en-US" sz="1100" dirty="0"/>
          </a:p>
        </p:txBody>
      </p:sp>
      <p:grpSp>
        <p:nvGrpSpPr>
          <p:cNvPr id="24" name="Group 23">
            <a:extLst>
              <a:ext uri="{FF2B5EF4-FFF2-40B4-BE49-F238E27FC236}">
                <a16:creationId xmlns:a16="http://schemas.microsoft.com/office/drawing/2014/main" id="{0BBFF8D6-56FC-49C9-9F10-90F297C4EEB0}"/>
              </a:ext>
            </a:extLst>
          </p:cNvPr>
          <p:cNvGrpSpPr/>
          <p:nvPr/>
        </p:nvGrpSpPr>
        <p:grpSpPr>
          <a:xfrm>
            <a:off x="534908" y="1904999"/>
            <a:ext cx="7923292" cy="4350535"/>
            <a:chOff x="0" y="1777425"/>
            <a:chExt cx="9001974" cy="4942820"/>
          </a:xfrm>
        </p:grpSpPr>
        <p:sp>
          <p:nvSpPr>
            <p:cNvPr id="25" name="TextBox 24">
              <a:extLst>
                <a:ext uri="{FF2B5EF4-FFF2-40B4-BE49-F238E27FC236}">
                  <a16:creationId xmlns:a16="http://schemas.microsoft.com/office/drawing/2014/main" id="{9337C6BA-BB6C-4790-9EAD-7C4AF142B952}"/>
                </a:ext>
              </a:extLst>
            </p:cNvPr>
            <p:cNvSpPr txBox="1"/>
            <p:nvPr/>
          </p:nvSpPr>
          <p:spPr>
            <a:xfrm>
              <a:off x="0" y="4343400"/>
              <a:ext cx="1143000" cy="523220"/>
            </a:xfrm>
            <a:prstGeom prst="rect">
              <a:avLst/>
            </a:prstGeom>
            <a:noFill/>
          </p:spPr>
          <p:txBody>
            <a:bodyPr wrap="square" rtlCol="0">
              <a:spAutoFit/>
            </a:bodyPr>
            <a:lstStyle/>
            <a:p>
              <a:pPr algn="ctr"/>
              <a:r>
                <a:rPr lang="en-US" sz="1400" b="1" dirty="0">
                  <a:solidFill>
                    <a:schemeClr val="bg2">
                      <a:lumMod val="50000"/>
                    </a:schemeClr>
                  </a:solidFill>
                  <a:latin typeface="Helvetica Neue Light" pitchFamily="2" charset="2"/>
                  <a:ea typeface="Helvetica Neue Light" pitchFamily="2" charset="2"/>
                  <a:cs typeface="Helvetica Neue Light" pitchFamily="2" charset="2"/>
                </a:rPr>
                <a:t>Leading Indicator</a:t>
              </a:r>
              <a:endParaRPr lang="id-ID" sz="1400" b="1" dirty="0">
                <a:solidFill>
                  <a:schemeClr val="bg2">
                    <a:lumMod val="50000"/>
                  </a:schemeClr>
                </a:solidFill>
                <a:latin typeface="Helvetica Neue Light" pitchFamily="2" charset="2"/>
                <a:ea typeface="Helvetica Neue Light" pitchFamily="2" charset="2"/>
                <a:cs typeface="Helvetica Neue Light" pitchFamily="2" charset="2"/>
              </a:endParaRPr>
            </a:p>
          </p:txBody>
        </p:sp>
        <p:grpSp>
          <p:nvGrpSpPr>
            <p:cNvPr id="26" name="Group 25">
              <a:extLst>
                <a:ext uri="{FF2B5EF4-FFF2-40B4-BE49-F238E27FC236}">
                  <a16:creationId xmlns:a16="http://schemas.microsoft.com/office/drawing/2014/main" id="{88BA4A3B-B078-401F-9EBD-AFDD8CD33193}"/>
                </a:ext>
              </a:extLst>
            </p:cNvPr>
            <p:cNvGrpSpPr/>
            <p:nvPr/>
          </p:nvGrpSpPr>
          <p:grpSpPr>
            <a:xfrm>
              <a:off x="304800" y="1777425"/>
              <a:ext cx="8697174" cy="4942820"/>
              <a:chOff x="304800" y="1777425"/>
              <a:chExt cx="8697174" cy="4942820"/>
            </a:xfrm>
          </p:grpSpPr>
          <p:sp>
            <p:nvSpPr>
              <p:cNvPr id="27" name="Oval 26">
                <a:extLst>
                  <a:ext uri="{FF2B5EF4-FFF2-40B4-BE49-F238E27FC236}">
                    <a16:creationId xmlns:a16="http://schemas.microsoft.com/office/drawing/2014/main" id="{396A9AF7-AEE3-414E-BD3C-4E2BD7CF6F5C}"/>
                  </a:ext>
                </a:extLst>
              </p:cNvPr>
              <p:cNvSpPr/>
              <p:nvPr/>
            </p:nvSpPr>
            <p:spPr>
              <a:xfrm>
                <a:off x="7477974" y="2438399"/>
                <a:ext cx="1524000" cy="927653"/>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aphicFrame>
            <p:nvGraphicFramePr>
              <p:cNvPr id="28" name="Diagram 27">
                <a:extLst>
                  <a:ext uri="{FF2B5EF4-FFF2-40B4-BE49-F238E27FC236}">
                    <a16:creationId xmlns:a16="http://schemas.microsoft.com/office/drawing/2014/main" id="{1E2D3D76-A14C-41A2-B3C5-A16A7B02D3C6}"/>
                  </a:ext>
                </a:extLst>
              </p:cNvPr>
              <p:cNvGraphicFramePr/>
              <p:nvPr>
                <p:extLst/>
              </p:nvPr>
            </p:nvGraphicFramePr>
            <p:xfrm>
              <a:off x="1143000" y="2184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Curved Down Arrow 41">
                <a:extLst>
                  <a:ext uri="{FF2B5EF4-FFF2-40B4-BE49-F238E27FC236}">
                    <a16:creationId xmlns:a16="http://schemas.microsoft.com/office/drawing/2014/main" id="{7CB0F552-9202-4353-ABA6-EEEE70A049A8}"/>
                  </a:ext>
                </a:extLst>
              </p:cNvPr>
              <p:cNvSpPr/>
              <p:nvPr/>
            </p:nvSpPr>
            <p:spPr>
              <a:xfrm rot="-1320000" flipH="1">
                <a:off x="3114164" y="2581511"/>
                <a:ext cx="1953437" cy="737616"/>
              </a:xfrm>
              <a:prstGeom prst="curvedDownArrow">
                <a:avLst/>
              </a:prstGeom>
              <a:ln>
                <a:headEnd type="triangle" w="med" len="med"/>
                <a:tailEnd type="none" w="med" len="med"/>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id-ID" dirty="0">
                  <a:solidFill>
                    <a:schemeClr val="tx1"/>
                  </a:solidFill>
                  <a:latin typeface="Arial" panose="020B0604020202020204" pitchFamily="34" charset="0"/>
                </a:endParaRPr>
              </a:p>
            </p:txBody>
          </p:sp>
          <p:sp>
            <p:nvSpPr>
              <p:cNvPr id="30" name="Curved Down Arrow 42">
                <a:extLst>
                  <a:ext uri="{FF2B5EF4-FFF2-40B4-BE49-F238E27FC236}">
                    <a16:creationId xmlns:a16="http://schemas.microsoft.com/office/drawing/2014/main" id="{760D5EFD-8D8A-438E-82FC-B896EA1DFC2A}"/>
                  </a:ext>
                </a:extLst>
              </p:cNvPr>
              <p:cNvSpPr/>
              <p:nvPr/>
            </p:nvSpPr>
            <p:spPr>
              <a:xfrm rot="-900000" flipH="1">
                <a:off x="5085930" y="1799010"/>
                <a:ext cx="2338934" cy="737616"/>
              </a:xfrm>
              <a:prstGeom prst="curved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id-ID" dirty="0">
                  <a:solidFill>
                    <a:schemeClr val="tx1"/>
                  </a:solidFill>
                  <a:latin typeface="Arial" panose="020B0604020202020204" pitchFamily="34" charset="0"/>
                </a:endParaRPr>
              </a:p>
            </p:txBody>
          </p:sp>
          <p:sp>
            <p:nvSpPr>
              <p:cNvPr id="31" name="Curved Down Arrow 43">
                <a:extLst>
                  <a:ext uri="{FF2B5EF4-FFF2-40B4-BE49-F238E27FC236}">
                    <a16:creationId xmlns:a16="http://schemas.microsoft.com/office/drawing/2014/main" id="{80075539-4F89-4EDB-83D5-47750B794038}"/>
                  </a:ext>
                </a:extLst>
              </p:cNvPr>
              <p:cNvSpPr/>
              <p:nvPr/>
            </p:nvSpPr>
            <p:spPr>
              <a:xfrm rot="-2400000" flipH="1">
                <a:off x="1431038" y="3526143"/>
                <a:ext cx="1642222" cy="737616"/>
              </a:xfrm>
              <a:prstGeom prst="curved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id-ID" dirty="0">
                  <a:solidFill>
                    <a:schemeClr val="tx1"/>
                  </a:solidFill>
                  <a:latin typeface="Arial" panose="020B0604020202020204" pitchFamily="34" charset="0"/>
                </a:endParaRPr>
              </a:p>
            </p:txBody>
          </p:sp>
          <p:sp>
            <p:nvSpPr>
              <p:cNvPr id="32" name="TextBox 31">
                <a:extLst>
                  <a:ext uri="{FF2B5EF4-FFF2-40B4-BE49-F238E27FC236}">
                    <a16:creationId xmlns:a16="http://schemas.microsoft.com/office/drawing/2014/main" id="{B9D8C214-9EA2-454E-8808-FD0D5AB1D1C2}"/>
                  </a:ext>
                </a:extLst>
              </p:cNvPr>
              <p:cNvSpPr txBox="1"/>
              <p:nvPr/>
            </p:nvSpPr>
            <p:spPr>
              <a:xfrm>
                <a:off x="7543800" y="2590800"/>
                <a:ext cx="1295400" cy="594452"/>
              </a:xfrm>
              <a:prstGeom prst="rect">
                <a:avLst/>
              </a:prstGeom>
              <a:noFill/>
            </p:spPr>
            <p:txBody>
              <a:bodyPr wrap="square" rtlCol="0">
                <a:spAutoFit/>
              </a:bodyPr>
              <a:lstStyle/>
              <a:p>
                <a:pPr algn="ctr"/>
                <a:r>
                  <a:rPr lang="en-US" sz="1400" b="1" dirty="0" err="1">
                    <a:solidFill>
                      <a:schemeClr val="bg1"/>
                    </a:solidFill>
                    <a:latin typeface="Helvetica Neue Light" pitchFamily="2" charset="2"/>
                    <a:ea typeface="Helvetica Neue Light" pitchFamily="2" charset="2"/>
                    <a:cs typeface="Helvetica Neue Light" pitchFamily="2" charset="2"/>
                  </a:rPr>
                  <a:t>Sasaran</a:t>
                </a:r>
                <a:r>
                  <a:rPr lang="en-US" sz="1400" b="1" dirty="0">
                    <a:solidFill>
                      <a:schemeClr val="bg1"/>
                    </a:solidFill>
                    <a:latin typeface="Helvetica Neue Light" pitchFamily="2" charset="2"/>
                    <a:ea typeface="Helvetica Neue Light" pitchFamily="2" charset="2"/>
                    <a:cs typeface="Helvetica Neue Light" pitchFamily="2" charset="2"/>
                  </a:rPr>
                  <a:t> </a:t>
                </a:r>
                <a:r>
                  <a:rPr lang="en-US" sz="1400" b="1" dirty="0" err="1">
                    <a:solidFill>
                      <a:schemeClr val="bg1"/>
                    </a:solidFill>
                    <a:latin typeface="Helvetica Neue Light" pitchFamily="2" charset="2"/>
                    <a:ea typeface="Helvetica Neue Light" pitchFamily="2" charset="2"/>
                    <a:cs typeface="Helvetica Neue Light" pitchFamily="2" charset="2"/>
                  </a:rPr>
                  <a:t>Korporasi</a:t>
                </a:r>
                <a:endParaRPr lang="id-ID" sz="1400" b="1" dirty="0">
                  <a:solidFill>
                    <a:schemeClr val="bg1"/>
                  </a:solidFill>
                  <a:latin typeface="Helvetica Neue Light" pitchFamily="2" charset="2"/>
                  <a:ea typeface="Helvetica Neue Light" pitchFamily="2" charset="2"/>
                  <a:cs typeface="Helvetica Neue Light" pitchFamily="2" charset="2"/>
                </a:endParaRPr>
              </a:p>
            </p:txBody>
          </p:sp>
          <p:sp>
            <p:nvSpPr>
              <p:cNvPr id="33" name="Donut 47">
                <a:extLst>
                  <a:ext uri="{FF2B5EF4-FFF2-40B4-BE49-F238E27FC236}">
                    <a16:creationId xmlns:a16="http://schemas.microsoft.com/office/drawing/2014/main" id="{0E3CDC92-04A5-40DA-9EC2-FCD19FC8F896}"/>
                  </a:ext>
                </a:extLst>
              </p:cNvPr>
              <p:cNvSpPr/>
              <p:nvPr/>
            </p:nvSpPr>
            <p:spPr>
              <a:xfrm>
                <a:off x="1066800" y="5943600"/>
                <a:ext cx="228600" cy="2286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latin typeface="Arial" panose="020B0604020202020204" pitchFamily="34" charset="0"/>
                </a:endParaRPr>
              </a:p>
            </p:txBody>
          </p:sp>
          <p:sp>
            <p:nvSpPr>
              <p:cNvPr id="34" name="Curved Down Arrow 49">
                <a:extLst>
                  <a:ext uri="{FF2B5EF4-FFF2-40B4-BE49-F238E27FC236}">
                    <a16:creationId xmlns:a16="http://schemas.microsoft.com/office/drawing/2014/main" id="{29B91038-0D55-4C40-AEB6-BB84642B1E43}"/>
                  </a:ext>
                </a:extLst>
              </p:cNvPr>
              <p:cNvSpPr/>
              <p:nvPr/>
            </p:nvSpPr>
            <p:spPr>
              <a:xfrm rot="-3180000" flipH="1">
                <a:off x="218988" y="4802313"/>
                <a:ext cx="1642222" cy="737616"/>
              </a:xfrm>
              <a:prstGeom prst="curved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id-ID" dirty="0">
                  <a:solidFill>
                    <a:schemeClr val="tx1"/>
                  </a:solidFill>
                  <a:latin typeface="Arial" panose="020B0604020202020204" pitchFamily="34" charset="0"/>
                </a:endParaRPr>
              </a:p>
            </p:txBody>
          </p:sp>
          <p:sp>
            <p:nvSpPr>
              <p:cNvPr id="35" name="TextBox 17">
                <a:extLst>
                  <a:ext uri="{FF2B5EF4-FFF2-40B4-BE49-F238E27FC236}">
                    <a16:creationId xmlns:a16="http://schemas.microsoft.com/office/drawing/2014/main" id="{734BCFD3-DADB-4367-A1C9-CE46D017092D}"/>
                  </a:ext>
                </a:extLst>
              </p:cNvPr>
              <p:cNvSpPr txBox="1">
                <a:spLocks noChangeArrowheads="1"/>
              </p:cNvSpPr>
              <p:nvPr/>
            </p:nvSpPr>
            <p:spPr bwMode="auto">
              <a:xfrm>
                <a:off x="304800" y="6197025"/>
                <a:ext cx="1524000" cy="523220"/>
              </a:xfrm>
              <a:prstGeom prst="rect">
                <a:avLst/>
              </a:prstGeom>
              <a:noFill/>
              <a:ln w="9525">
                <a:noFill/>
                <a:miter lim="800000"/>
                <a:headEnd/>
                <a:tailEnd/>
              </a:ln>
            </p:spPr>
            <p:txBody>
              <a:bodyPr wrap="square">
                <a:spAutoFit/>
              </a:bodyPr>
              <a:lstStyle/>
              <a:p>
                <a:pPr algn="ctr"/>
                <a:r>
                  <a:rPr lang="en-US" sz="1400" b="1" dirty="0">
                    <a:latin typeface="Helvetica Neue Light" pitchFamily="2" charset="2"/>
                    <a:ea typeface="Helvetica Neue Light" pitchFamily="2" charset="2"/>
                    <a:cs typeface="Helvetica Neue Light" pitchFamily="2" charset="2"/>
                  </a:rPr>
                  <a:t>Risk Source / Root Cause</a:t>
                </a:r>
              </a:p>
            </p:txBody>
          </p:sp>
          <p:sp>
            <p:nvSpPr>
              <p:cNvPr id="36" name="TextBox 35">
                <a:extLst>
                  <a:ext uri="{FF2B5EF4-FFF2-40B4-BE49-F238E27FC236}">
                    <a16:creationId xmlns:a16="http://schemas.microsoft.com/office/drawing/2014/main" id="{16375430-6165-4DB9-9F9C-055E344F7EC6}"/>
                  </a:ext>
                </a:extLst>
              </p:cNvPr>
              <p:cNvSpPr txBox="1"/>
              <p:nvPr/>
            </p:nvSpPr>
            <p:spPr>
              <a:xfrm>
                <a:off x="762000" y="3276600"/>
                <a:ext cx="1143000" cy="523220"/>
              </a:xfrm>
              <a:prstGeom prst="rect">
                <a:avLst/>
              </a:prstGeom>
              <a:noFill/>
            </p:spPr>
            <p:txBody>
              <a:bodyPr wrap="square" rtlCol="0">
                <a:spAutoFit/>
              </a:bodyPr>
              <a:lstStyle/>
              <a:p>
                <a:pPr algn="ctr"/>
                <a:r>
                  <a:rPr lang="en-US" sz="1400" b="1" dirty="0">
                    <a:solidFill>
                      <a:schemeClr val="bg2">
                        <a:lumMod val="50000"/>
                      </a:schemeClr>
                    </a:solidFill>
                    <a:latin typeface="Helvetica Neue Light" pitchFamily="2" charset="2"/>
                    <a:ea typeface="Helvetica Neue Light" pitchFamily="2" charset="2"/>
                    <a:cs typeface="Helvetica Neue Light" pitchFamily="2" charset="2"/>
                  </a:rPr>
                  <a:t>Leading Indicator</a:t>
                </a:r>
                <a:endParaRPr lang="id-ID" sz="1400" b="1" dirty="0">
                  <a:solidFill>
                    <a:schemeClr val="bg2">
                      <a:lumMod val="50000"/>
                    </a:schemeClr>
                  </a:solidFill>
                  <a:latin typeface="Helvetica Neue Light" pitchFamily="2" charset="2"/>
                  <a:ea typeface="Helvetica Neue Light" pitchFamily="2" charset="2"/>
                  <a:cs typeface="Helvetica Neue Light" pitchFamily="2" charset="2"/>
                </a:endParaRPr>
              </a:p>
            </p:txBody>
          </p:sp>
          <p:sp>
            <p:nvSpPr>
              <p:cNvPr id="37" name="TextBox 36">
                <a:extLst>
                  <a:ext uri="{FF2B5EF4-FFF2-40B4-BE49-F238E27FC236}">
                    <a16:creationId xmlns:a16="http://schemas.microsoft.com/office/drawing/2014/main" id="{50D2126E-8816-484A-96DC-E3AA2439BE1D}"/>
                  </a:ext>
                </a:extLst>
              </p:cNvPr>
              <p:cNvSpPr txBox="1"/>
              <p:nvPr/>
            </p:nvSpPr>
            <p:spPr>
              <a:xfrm>
                <a:off x="2590800" y="2362200"/>
                <a:ext cx="1143000" cy="523220"/>
              </a:xfrm>
              <a:prstGeom prst="rect">
                <a:avLst/>
              </a:prstGeom>
              <a:noFill/>
            </p:spPr>
            <p:txBody>
              <a:bodyPr wrap="square" rtlCol="0">
                <a:spAutoFit/>
              </a:bodyPr>
              <a:lstStyle/>
              <a:p>
                <a:pPr algn="ctr"/>
                <a:r>
                  <a:rPr lang="en-US" sz="1400" b="1" dirty="0">
                    <a:solidFill>
                      <a:schemeClr val="bg2">
                        <a:lumMod val="50000"/>
                      </a:schemeClr>
                    </a:solidFill>
                    <a:latin typeface="Helvetica Neue Light" pitchFamily="2" charset="2"/>
                    <a:ea typeface="Helvetica Neue Light" pitchFamily="2" charset="2"/>
                    <a:cs typeface="Helvetica Neue Light" pitchFamily="2" charset="2"/>
                  </a:rPr>
                  <a:t>Leading Indicator</a:t>
                </a:r>
                <a:endParaRPr lang="id-ID" sz="1400" b="1" dirty="0">
                  <a:solidFill>
                    <a:schemeClr val="bg2">
                      <a:lumMod val="50000"/>
                    </a:schemeClr>
                  </a:solidFill>
                  <a:latin typeface="Helvetica Neue Light" pitchFamily="2" charset="2"/>
                  <a:ea typeface="Helvetica Neue Light" pitchFamily="2" charset="2"/>
                  <a:cs typeface="Helvetica Neue Light" pitchFamily="2" charset="2"/>
                </a:endParaRPr>
              </a:p>
            </p:txBody>
          </p:sp>
          <p:sp>
            <p:nvSpPr>
              <p:cNvPr id="39" name="TextBox 38">
                <a:extLst>
                  <a:ext uri="{FF2B5EF4-FFF2-40B4-BE49-F238E27FC236}">
                    <a16:creationId xmlns:a16="http://schemas.microsoft.com/office/drawing/2014/main" id="{0492D4FF-6085-4ED9-9AC1-B9211CFC60AB}"/>
                  </a:ext>
                </a:extLst>
              </p:cNvPr>
              <p:cNvSpPr txBox="1"/>
              <p:nvPr/>
            </p:nvSpPr>
            <p:spPr>
              <a:xfrm>
                <a:off x="4419600" y="1777425"/>
                <a:ext cx="1143000" cy="523220"/>
              </a:xfrm>
              <a:prstGeom prst="rect">
                <a:avLst/>
              </a:prstGeom>
              <a:noFill/>
            </p:spPr>
            <p:txBody>
              <a:bodyPr wrap="square" rtlCol="0">
                <a:spAutoFit/>
              </a:bodyPr>
              <a:lstStyle/>
              <a:p>
                <a:pPr algn="ctr"/>
                <a:r>
                  <a:rPr lang="en-US" sz="1400" b="1" dirty="0">
                    <a:solidFill>
                      <a:schemeClr val="bg2">
                        <a:lumMod val="50000"/>
                      </a:schemeClr>
                    </a:solidFill>
                    <a:latin typeface="Helvetica Neue Light" pitchFamily="2" charset="2"/>
                    <a:ea typeface="Helvetica Neue Light" pitchFamily="2" charset="2"/>
                    <a:cs typeface="Helvetica Neue Light" pitchFamily="2" charset="2"/>
                  </a:rPr>
                  <a:t>Leading Indicator</a:t>
                </a:r>
                <a:endParaRPr lang="id-ID" sz="1400" b="1" dirty="0">
                  <a:solidFill>
                    <a:schemeClr val="bg2">
                      <a:lumMod val="50000"/>
                    </a:schemeClr>
                  </a:solidFill>
                  <a:latin typeface="Helvetica Neue Light" pitchFamily="2" charset="2"/>
                  <a:ea typeface="Helvetica Neue Light" pitchFamily="2" charset="2"/>
                  <a:cs typeface="Helvetica Neue Light" pitchFamily="2" charset="2"/>
                </a:endParaRPr>
              </a:p>
            </p:txBody>
          </p:sp>
        </p:grpSp>
      </p:grpSp>
    </p:spTree>
    <p:extLst>
      <p:ext uri="{BB962C8B-B14F-4D97-AF65-F5344CB8AC3E}">
        <p14:creationId xmlns:p14="http://schemas.microsoft.com/office/powerpoint/2010/main" val="2718126043"/>
      </p:ext>
    </p:extLst>
  </p:cSld>
  <p:clrMapOvr>
    <a:masterClrMapping/>
  </p:clrMapOvr>
  <p:transition>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t>Agenda Pengantar</a:t>
            </a:r>
          </a:p>
        </p:txBody>
      </p:sp>
      <p:sp>
        <p:nvSpPr>
          <p:cNvPr id="5" name="Content Placeholder 4"/>
          <p:cNvSpPr>
            <a:spLocks noGrp="1"/>
          </p:cNvSpPr>
          <p:nvPr>
            <p:ph idx="1"/>
          </p:nvPr>
        </p:nvSpPr>
        <p:spPr/>
        <p:txBody>
          <a:bodyPr>
            <a:normAutofit/>
          </a:bodyPr>
          <a:lstStyle/>
          <a:p>
            <a:pPr marL="514350" indent="-514350">
              <a:buFont typeface="+mj-lt"/>
              <a:buAutoNum type="arabicPeriod"/>
            </a:pPr>
            <a:r>
              <a:rPr lang="en-US" sz="1800" dirty="0"/>
              <a:t>Risk management basic:</a:t>
            </a:r>
          </a:p>
          <a:p>
            <a:pPr marL="914400" lvl="1" indent="-344488">
              <a:buFont typeface="+mj-lt"/>
              <a:buAutoNum type="alphaLcPeriod"/>
            </a:pPr>
            <a:r>
              <a:rPr lang="en-US" sz="1600" dirty="0" err="1"/>
              <a:t>Apakah</a:t>
            </a:r>
            <a:r>
              <a:rPr lang="en-US" sz="1600" dirty="0"/>
              <a:t> </a:t>
            </a:r>
            <a:r>
              <a:rPr lang="en-US" sz="1600" dirty="0" err="1"/>
              <a:t>risiko</a:t>
            </a:r>
            <a:r>
              <a:rPr lang="en-US" sz="1600" dirty="0"/>
              <a:t> </a:t>
            </a:r>
            <a:r>
              <a:rPr lang="en-US" sz="1600" dirty="0" err="1"/>
              <a:t>itu</a:t>
            </a:r>
            <a:endParaRPr lang="en-US" sz="1600" dirty="0"/>
          </a:p>
          <a:p>
            <a:pPr marL="914400" lvl="1" indent="-344488">
              <a:buFont typeface="+mj-lt"/>
              <a:buAutoNum type="alphaLcPeriod"/>
            </a:pPr>
            <a:r>
              <a:rPr lang="en-US" sz="1600" dirty="0" err="1"/>
              <a:t>Siapakah</a:t>
            </a:r>
            <a:r>
              <a:rPr lang="en-US" sz="1600" dirty="0"/>
              <a:t> </a:t>
            </a:r>
            <a:r>
              <a:rPr lang="en-US" sz="1600" dirty="0" err="1"/>
              <a:t>pemilik</a:t>
            </a:r>
            <a:r>
              <a:rPr lang="en-US" sz="1600" dirty="0"/>
              <a:t> </a:t>
            </a:r>
            <a:r>
              <a:rPr lang="en-US" sz="1600" dirty="0" err="1"/>
              <a:t>risiko</a:t>
            </a:r>
            <a:endParaRPr lang="en-US" sz="1600" dirty="0"/>
          </a:p>
          <a:p>
            <a:pPr marL="914400" lvl="1" indent="-344488">
              <a:buFont typeface="+mj-lt"/>
              <a:buAutoNum type="alphaLcPeriod"/>
            </a:pPr>
            <a:r>
              <a:rPr lang="en-US" sz="1600" dirty="0" err="1"/>
              <a:t>Memahami</a:t>
            </a:r>
            <a:r>
              <a:rPr lang="en-US" sz="1600" dirty="0"/>
              <a:t> </a:t>
            </a:r>
            <a:r>
              <a:rPr lang="en-US" sz="1600" dirty="0" err="1"/>
              <a:t>risiko</a:t>
            </a:r>
            <a:endParaRPr lang="en-US" sz="1600" dirty="0"/>
          </a:p>
          <a:p>
            <a:pPr marL="514350" indent="-514350">
              <a:buFont typeface="+mj-lt"/>
              <a:buAutoNum type="arabicPeriod"/>
            </a:pPr>
            <a:r>
              <a:rPr lang="en-US" sz="1800" dirty="0" err="1"/>
              <a:t>Mengapa</a:t>
            </a:r>
            <a:r>
              <a:rPr lang="en-US" sz="1800" dirty="0"/>
              <a:t> ISO 31000</a:t>
            </a:r>
          </a:p>
          <a:p>
            <a:pPr marL="514350" indent="-514350">
              <a:buFont typeface="+mj-lt"/>
              <a:buAutoNum type="arabicPeriod"/>
            </a:pPr>
            <a:r>
              <a:rPr lang="en-US" sz="1800" dirty="0" err="1"/>
              <a:t>Arsitektur</a:t>
            </a:r>
            <a:r>
              <a:rPr lang="en-US" sz="1800" dirty="0"/>
              <a:t> ISO 31000</a:t>
            </a:r>
          </a:p>
          <a:p>
            <a:pPr marL="0" indent="0">
              <a:buNone/>
            </a:pPr>
            <a:endParaRPr lang="en-US" sz="1800" dirty="0"/>
          </a:p>
        </p:txBody>
      </p:sp>
      <p:sp>
        <p:nvSpPr>
          <p:cNvPr id="3" name="Slide Number Placeholder 2"/>
          <p:cNvSpPr>
            <a:spLocks noGrp="1"/>
          </p:cNvSpPr>
          <p:nvPr>
            <p:ph type="sldNum" sz="quarter" idx="12"/>
          </p:nvPr>
        </p:nvSpPr>
        <p:spPr/>
        <p:txBody>
          <a:bodyPr/>
          <a:lstStyle/>
          <a:p>
            <a:fld id="{51A2A3F6-D882-4108-8115-9FD713D7B423}" type="slidenum">
              <a:rPr lang="en-US" smtClean="0"/>
              <a:pPr/>
              <a:t>3</a:t>
            </a:fld>
            <a:endParaRPr lang="en-US" dirty="0"/>
          </a:p>
        </p:txBody>
      </p:sp>
    </p:spTree>
    <p:extLst>
      <p:ext uri="{BB962C8B-B14F-4D97-AF65-F5344CB8AC3E}">
        <p14:creationId xmlns:p14="http://schemas.microsoft.com/office/powerpoint/2010/main" val="1569904871"/>
      </p:ext>
    </p:extLst>
  </p:cSld>
  <p:clrMapOvr>
    <a:masterClrMapping/>
  </p:clrMapOvr>
  <p:transition>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400" y="457200"/>
            <a:ext cx="6656439" cy="990600"/>
          </a:xfrm>
        </p:spPr>
        <p:txBody>
          <a:bodyPr/>
          <a:lstStyle/>
          <a:p>
            <a:r>
              <a:rPr lang="en-US" dirty="0"/>
              <a:t>Memahami risiko</a:t>
            </a:r>
          </a:p>
        </p:txBody>
      </p:sp>
      <p:sp>
        <p:nvSpPr>
          <p:cNvPr id="4" name="Slide Number Placeholder 3"/>
          <p:cNvSpPr>
            <a:spLocks noGrp="1"/>
          </p:cNvSpPr>
          <p:nvPr>
            <p:ph type="sldNum" sz="quarter" idx="12"/>
          </p:nvPr>
        </p:nvSpPr>
        <p:spPr/>
        <p:txBody>
          <a:bodyPr/>
          <a:lstStyle/>
          <a:p>
            <a:fld id="{9C86D300-9D16-430C-9922-71A4503D6D7C}" type="slidenum">
              <a:rPr lang="en-US" smtClean="0"/>
              <a:pPr/>
              <a:t>30</a:t>
            </a:fld>
            <a:endParaRPr lang="en-US" dirty="0"/>
          </a:p>
        </p:txBody>
      </p:sp>
      <p:sp>
        <p:nvSpPr>
          <p:cNvPr id="27" name="Content Placeholder 2"/>
          <p:cNvSpPr>
            <a:spLocks noGrp="1"/>
          </p:cNvSpPr>
          <p:nvPr>
            <p:ph idx="1"/>
          </p:nvPr>
        </p:nvSpPr>
        <p:spPr>
          <a:xfrm>
            <a:off x="384176" y="1227606"/>
            <a:ext cx="8382000" cy="518296"/>
          </a:xfrm>
        </p:spPr>
        <p:txBody>
          <a:bodyPr>
            <a:normAutofit/>
          </a:bodyPr>
          <a:lstStyle/>
          <a:p>
            <a:pPr marL="0" indent="0">
              <a:buNone/>
            </a:pPr>
            <a:r>
              <a:rPr lang="en-US" b="1" dirty="0"/>
              <a:t>Menyamakan persepsi: </a:t>
            </a:r>
            <a:r>
              <a:rPr lang="en-US" sz="2400" b="1" dirty="0"/>
              <a:t>Apakah risiko </a:t>
            </a:r>
            <a:r>
              <a:rPr lang="en-US" sz="2400" b="1"/>
              <a:t>itu?</a:t>
            </a:r>
            <a:endParaRPr lang="en-US" sz="2400" b="1" dirty="0"/>
          </a:p>
        </p:txBody>
      </p:sp>
      <p:grpSp>
        <p:nvGrpSpPr>
          <p:cNvPr id="49" name="Group 5">
            <a:extLst>
              <a:ext uri="{FF2B5EF4-FFF2-40B4-BE49-F238E27FC236}">
                <a16:creationId xmlns:a16="http://schemas.microsoft.com/office/drawing/2014/main" id="{473FA973-923C-4DB7-BBFF-AE6CA4557A55}"/>
              </a:ext>
            </a:extLst>
          </p:cNvPr>
          <p:cNvGrpSpPr/>
          <p:nvPr/>
        </p:nvGrpSpPr>
        <p:grpSpPr>
          <a:xfrm>
            <a:off x="228600" y="2577929"/>
            <a:ext cx="8686800" cy="3673448"/>
            <a:chOff x="82550" y="1328676"/>
            <a:chExt cx="9740900" cy="4987865"/>
          </a:xfrm>
        </p:grpSpPr>
        <p:grpSp>
          <p:nvGrpSpPr>
            <p:cNvPr id="50" name="Group 11">
              <a:extLst>
                <a:ext uri="{FF2B5EF4-FFF2-40B4-BE49-F238E27FC236}">
                  <a16:creationId xmlns:a16="http://schemas.microsoft.com/office/drawing/2014/main" id="{79828234-3758-4EDF-B101-4EDAE220D29E}"/>
                </a:ext>
              </a:extLst>
            </p:cNvPr>
            <p:cNvGrpSpPr/>
            <p:nvPr/>
          </p:nvGrpSpPr>
          <p:grpSpPr>
            <a:xfrm flipH="1">
              <a:off x="4899931" y="1447800"/>
              <a:ext cx="3932919" cy="3581400"/>
              <a:chOff x="990600" y="1828800"/>
              <a:chExt cx="3630387" cy="3581400"/>
            </a:xfrm>
          </p:grpSpPr>
          <p:sp>
            <p:nvSpPr>
              <p:cNvPr id="68" name="Rectangle 67">
                <a:extLst>
                  <a:ext uri="{FF2B5EF4-FFF2-40B4-BE49-F238E27FC236}">
                    <a16:creationId xmlns:a16="http://schemas.microsoft.com/office/drawing/2014/main" id="{A61E9378-4EAC-41AF-90B7-050F1B632C51}"/>
                  </a:ext>
                </a:extLst>
              </p:cNvPr>
              <p:cNvSpPr/>
              <p:nvPr/>
            </p:nvSpPr>
            <p:spPr>
              <a:xfrm>
                <a:off x="990600" y="1828800"/>
                <a:ext cx="457200" cy="3581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algn="ctr"/>
                <a:r>
                  <a:rPr lang="en-US" sz="1600" b="1" dirty="0">
                    <a:latin typeface="Helvetica Neue Light" pitchFamily="2" charset="2"/>
                    <a:ea typeface="Helvetica Neue Light" pitchFamily="2" charset="2"/>
                    <a:cs typeface="Helvetica Neue Light" pitchFamily="2" charset="2"/>
                  </a:rPr>
                  <a:t>CONSEQUENCES</a:t>
                </a:r>
              </a:p>
            </p:txBody>
          </p:sp>
          <p:sp>
            <p:nvSpPr>
              <p:cNvPr id="69" name="Isosceles Triangle 68">
                <a:extLst>
                  <a:ext uri="{FF2B5EF4-FFF2-40B4-BE49-F238E27FC236}">
                    <a16:creationId xmlns:a16="http://schemas.microsoft.com/office/drawing/2014/main" id="{1D392DF0-1387-4A68-AD3E-FE9EDEE53C25}"/>
                  </a:ext>
                </a:extLst>
              </p:cNvPr>
              <p:cNvSpPr/>
              <p:nvPr/>
            </p:nvSpPr>
            <p:spPr>
              <a:xfrm rot="5400000">
                <a:off x="1268187" y="2057400"/>
                <a:ext cx="3581400" cy="3124200"/>
              </a:xfrm>
              <a:prstGeom prst="triangle">
                <a:avLst>
                  <a:gd name="adj" fmla="val 50000"/>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latin typeface="Helvetica Neue Light" pitchFamily="2" charset="2"/>
                  <a:ea typeface="Helvetica Neue Light" pitchFamily="2" charset="2"/>
                  <a:cs typeface="Helvetica Neue Light" pitchFamily="2" charset="2"/>
                </a:endParaRPr>
              </a:p>
            </p:txBody>
          </p:sp>
        </p:grpSp>
        <p:grpSp>
          <p:nvGrpSpPr>
            <p:cNvPr id="51" name="Group 10">
              <a:extLst>
                <a:ext uri="{FF2B5EF4-FFF2-40B4-BE49-F238E27FC236}">
                  <a16:creationId xmlns:a16="http://schemas.microsoft.com/office/drawing/2014/main" id="{02CD5450-56BF-452E-8AFC-B8533A848372}"/>
                </a:ext>
              </a:extLst>
            </p:cNvPr>
            <p:cNvGrpSpPr/>
            <p:nvPr/>
          </p:nvGrpSpPr>
          <p:grpSpPr>
            <a:xfrm>
              <a:off x="1073151" y="1447800"/>
              <a:ext cx="3932919" cy="3581400"/>
              <a:chOff x="990600" y="1828800"/>
              <a:chExt cx="3630387" cy="3581400"/>
            </a:xfrm>
          </p:grpSpPr>
          <p:sp>
            <p:nvSpPr>
              <p:cNvPr id="66" name="Rectangle 65">
                <a:extLst>
                  <a:ext uri="{FF2B5EF4-FFF2-40B4-BE49-F238E27FC236}">
                    <a16:creationId xmlns:a16="http://schemas.microsoft.com/office/drawing/2014/main" id="{3553AE59-9ACC-4747-A45C-8C60FEFFE2C6}"/>
                  </a:ext>
                </a:extLst>
              </p:cNvPr>
              <p:cNvSpPr/>
              <p:nvPr/>
            </p:nvSpPr>
            <p:spPr>
              <a:xfrm>
                <a:off x="990600" y="1828800"/>
                <a:ext cx="457200" cy="35814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algn="ctr"/>
                <a:r>
                  <a:rPr lang="en-US" sz="1600" b="1" dirty="0">
                    <a:latin typeface="Helvetica Neue Light" pitchFamily="2" charset="2"/>
                    <a:ea typeface="Helvetica Neue Light" pitchFamily="2" charset="2"/>
                    <a:cs typeface="Helvetica Neue Light" pitchFamily="2" charset="2"/>
                  </a:rPr>
                  <a:t>CAUSES OF RISKS</a:t>
                </a:r>
              </a:p>
            </p:txBody>
          </p:sp>
          <p:sp>
            <p:nvSpPr>
              <p:cNvPr id="67" name="Isosceles Triangle 66">
                <a:extLst>
                  <a:ext uri="{FF2B5EF4-FFF2-40B4-BE49-F238E27FC236}">
                    <a16:creationId xmlns:a16="http://schemas.microsoft.com/office/drawing/2014/main" id="{CA294718-050C-4BC5-8DD2-461F2410071E}"/>
                  </a:ext>
                </a:extLst>
              </p:cNvPr>
              <p:cNvSpPr/>
              <p:nvPr/>
            </p:nvSpPr>
            <p:spPr>
              <a:xfrm rot="5400000">
                <a:off x="1268187" y="2057400"/>
                <a:ext cx="3581400" cy="3124200"/>
              </a:xfrm>
              <a:prstGeom prst="triangle">
                <a:avLst>
                  <a:gd name="adj" fmla="val 50000"/>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latin typeface="Helvetica Neue Light" pitchFamily="2" charset="2"/>
                  <a:ea typeface="Helvetica Neue Light" pitchFamily="2" charset="2"/>
                  <a:cs typeface="Helvetica Neue Light" pitchFamily="2" charset="2"/>
                </a:endParaRPr>
              </a:p>
            </p:txBody>
          </p:sp>
        </p:grpSp>
        <p:sp>
          <p:nvSpPr>
            <p:cNvPr id="52" name="Oval 51">
              <a:extLst>
                <a:ext uri="{FF2B5EF4-FFF2-40B4-BE49-F238E27FC236}">
                  <a16:creationId xmlns:a16="http://schemas.microsoft.com/office/drawing/2014/main" id="{35A8A0E8-7933-45D0-A96C-69C6BFFD0157}"/>
                </a:ext>
              </a:extLst>
            </p:cNvPr>
            <p:cNvSpPr/>
            <p:nvPr/>
          </p:nvSpPr>
          <p:spPr>
            <a:xfrm>
              <a:off x="4457700" y="2667000"/>
              <a:ext cx="1073150" cy="1143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200" b="1" dirty="0">
                <a:latin typeface="Helvetica Neue Light" pitchFamily="2" charset="2"/>
                <a:ea typeface="Helvetica Neue Light" pitchFamily="2" charset="2"/>
                <a:cs typeface="Helvetica Neue Light" pitchFamily="2" charset="2"/>
              </a:endParaRPr>
            </a:p>
          </p:txBody>
        </p:sp>
        <p:sp>
          <p:nvSpPr>
            <p:cNvPr id="53" name="TextBox 52">
              <a:extLst>
                <a:ext uri="{FF2B5EF4-FFF2-40B4-BE49-F238E27FC236}">
                  <a16:creationId xmlns:a16="http://schemas.microsoft.com/office/drawing/2014/main" id="{3E4CC431-64F0-46DA-8021-76F0C0F51012}"/>
                </a:ext>
              </a:extLst>
            </p:cNvPr>
            <p:cNvSpPr txBox="1"/>
            <p:nvPr/>
          </p:nvSpPr>
          <p:spPr>
            <a:xfrm>
              <a:off x="4457700" y="3048000"/>
              <a:ext cx="1073150" cy="446588"/>
            </a:xfrm>
            <a:prstGeom prst="rect">
              <a:avLst/>
            </a:prstGeom>
            <a:noFill/>
          </p:spPr>
          <p:txBody>
            <a:bodyPr wrap="square" rtlCol="0">
              <a:spAutoFit/>
            </a:bodyPr>
            <a:lstStyle/>
            <a:p>
              <a:pPr algn="ctr"/>
              <a:r>
                <a:rPr lang="en-US" sz="1400" b="1" dirty="0">
                  <a:solidFill>
                    <a:schemeClr val="bg1"/>
                  </a:solidFill>
                  <a:latin typeface="Helvetica Neue Light" pitchFamily="2" charset="2"/>
                  <a:ea typeface="Helvetica Neue Light" pitchFamily="2" charset="2"/>
                  <a:cs typeface="Helvetica Neue Light" pitchFamily="2" charset="2"/>
                </a:rPr>
                <a:t>EVENT</a:t>
              </a:r>
            </a:p>
          </p:txBody>
        </p:sp>
        <p:sp>
          <p:nvSpPr>
            <p:cNvPr id="54" name="TextBox 53">
              <a:extLst>
                <a:ext uri="{FF2B5EF4-FFF2-40B4-BE49-F238E27FC236}">
                  <a16:creationId xmlns:a16="http://schemas.microsoft.com/office/drawing/2014/main" id="{EA3B88EF-214C-4C66-830B-BEA8C2CA9B93}"/>
                </a:ext>
              </a:extLst>
            </p:cNvPr>
            <p:cNvSpPr txBox="1"/>
            <p:nvPr/>
          </p:nvSpPr>
          <p:spPr>
            <a:xfrm>
              <a:off x="1568449" y="2884639"/>
              <a:ext cx="3114780" cy="1071811"/>
            </a:xfrm>
            <a:prstGeom prst="rect">
              <a:avLst/>
            </a:prstGeom>
            <a:noFill/>
          </p:spPr>
          <p:txBody>
            <a:bodyPr wrap="square" rtlCol="0">
              <a:spAutoFit/>
            </a:bodyPr>
            <a:lstStyle/>
            <a:p>
              <a:pPr algn="ctr"/>
              <a:r>
                <a:rPr lang="en-US" sz="1400" b="1" dirty="0" err="1">
                  <a:solidFill>
                    <a:schemeClr val="bg1"/>
                  </a:solidFill>
                  <a:latin typeface="Helvetica Neue Light" pitchFamily="2" charset="2"/>
                  <a:ea typeface="Helvetica Neue Light" pitchFamily="2" charset="2"/>
                  <a:cs typeface="Helvetica Neue Light" pitchFamily="2" charset="2"/>
                </a:rPr>
                <a:t>LIKELiHOOD</a:t>
              </a:r>
              <a:r>
                <a:rPr lang="en-US" sz="1400" b="1" dirty="0">
                  <a:solidFill>
                    <a:schemeClr val="bg1"/>
                  </a:solidFill>
                  <a:latin typeface="Helvetica Neue Light" pitchFamily="2" charset="2"/>
                  <a:ea typeface="Helvetica Neue Light" pitchFamily="2" charset="2"/>
                  <a:cs typeface="Helvetica Neue Light" pitchFamily="2" charset="2"/>
                </a:rPr>
                <a:t> </a:t>
              </a:r>
              <a:br>
                <a:rPr lang="en-US" sz="1400" b="1" dirty="0">
                  <a:solidFill>
                    <a:schemeClr val="bg1"/>
                  </a:solidFill>
                  <a:latin typeface="Helvetica Neue Light" pitchFamily="2" charset="2"/>
                  <a:ea typeface="Helvetica Neue Light" pitchFamily="2" charset="2"/>
                  <a:cs typeface="Helvetica Neue Light" pitchFamily="2" charset="2"/>
                </a:rPr>
              </a:br>
              <a:r>
                <a:rPr lang="en-US" sz="1400" dirty="0">
                  <a:solidFill>
                    <a:schemeClr val="bg1"/>
                  </a:solidFill>
                  <a:latin typeface="Helvetica Neue Light" pitchFamily="2" charset="2"/>
                  <a:ea typeface="Helvetica Neue Light" pitchFamily="2" charset="2"/>
                  <a:cs typeface="Helvetica Neue Light" pitchFamily="2" charset="2"/>
                </a:rPr>
                <a:t>(Prevention Capability)</a:t>
              </a:r>
              <a:br>
                <a:rPr lang="en-US" sz="1400" b="1" dirty="0">
                  <a:solidFill>
                    <a:schemeClr val="bg1"/>
                  </a:solidFill>
                  <a:latin typeface="Helvetica Neue Light" pitchFamily="2" charset="2"/>
                  <a:ea typeface="Helvetica Neue Light" pitchFamily="2" charset="2"/>
                  <a:cs typeface="Helvetica Neue Light" pitchFamily="2" charset="2"/>
                </a:rPr>
              </a:br>
              <a:endParaRPr lang="en-US" sz="1400" b="1" dirty="0">
                <a:solidFill>
                  <a:schemeClr val="bg1"/>
                </a:solidFill>
                <a:latin typeface="Helvetica Neue Light" pitchFamily="2" charset="2"/>
                <a:ea typeface="Helvetica Neue Light" pitchFamily="2" charset="2"/>
                <a:cs typeface="Helvetica Neue Light" pitchFamily="2" charset="2"/>
              </a:endParaRPr>
            </a:p>
          </p:txBody>
        </p:sp>
        <p:sp>
          <p:nvSpPr>
            <p:cNvPr id="55" name="TextBox 54">
              <a:extLst>
                <a:ext uri="{FF2B5EF4-FFF2-40B4-BE49-F238E27FC236}">
                  <a16:creationId xmlns:a16="http://schemas.microsoft.com/office/drawing/2014/main" id="{306AC426-B68C-4B9F-B6A9-480769CD4B46}"/>
                </a:ext>
              </a:extLst>
            </p:cNvPr>
            <p:cNvSpPr txBox="1"/>
            <p:nvPr/>
          </p:nvSpPr>
          <p:spPr>
            <a:xfrm>
              <a:off x="5530850" y="2884639"/>
              <a:ext cx="2724149" cy="1071811"/>
            </a:xfrm>
            <a:prstGeom prst="rect">
              <a:avLst/>
            </a:prstGeom>
            <a:noFill/>
          </p:spPr>
          <p:txBody>
            <a:bodyPr wrap="square" rtlCol="0">
              <a:spAutoFit/>
            </a:bodyPr>
            <a:lstStyle/>
            <a:p>
              <a:pPr algn="ctr"/>
              <a:r>
                <a:rPr lang="en-US" sz="1400" b="1" dirty="0">
                  <a:solidFill>
                    <a:schemeClr val="bg1"/>
                  </a:solidFill>
                  <a:latin typeface="Helvetica Neue Light" pitchFamily="2" charset="2"/>
                  <a:ea typeface="Helvetica Neue Light" pitchFamily="2" charset="2"/>
                  <a:cs typeface="Helvetica Neue Light" pitchFamily="2" charset="2"/>
                </a:rPr>
                <a:t>POTENTIAL IMPACT</a:t>
              </a:r>
              <a:br>
                <a:rPr lang="en-US" sz="1400" b="1" dirty="0">
                  <a:solidFill>
                    <a:schemeClr val="bg1"/>
                  </a:solidFill>
                  <a:latin typeface="Helvetica Neue Light" pitchFamily="2" charset="2"/>
                  <a:ea typeface="Helvetica Neue Light" pitchFamily="2" charset="2"/>
                  <a:cs typeface="Helvetica Neue Light" pitchFamily="2" charset="2"/>
                </a:rPr>
              </a:br>
              <a:r>
                <a:rPr lang="en-US" sz="1400" dirty="0">
                  <a:solidFill>
                    <a:schemeClr val="bg1"/>
                  </a:solidFill>
                  <a:latin typeface="Helvetica Neue Light" pitchFamily="2" charset="2"/>
                  <a:ea typeface="Helvetica Neue Light" pitchFamily="2" charset="2"/>
                  <a:cs typeface="Helvetica Neue Light" pitchFamily="2" charset="2"/>
                </a:rPr>
                <a:t>(Protection Capability)</a:t>
              </a:r>
              <a:br>
                <a:rPr lang="en-US" sz="1400" b="1" dirty="0">
                  <a:solidFill>
                    <a:schemeClr val="bg1"/>
                  </a:solidFill>
                  <a:latin typeface="Helvetica Neue Light" pitchFamily="2" charset="2"/>
                  <a:ea typeface="Helvetica Neue Light" pitchFamily="2" charset="2"/>
                  <a:cs typeface="Helvetica Neue Light" pitchFamily="2" charset="2"/>
                </a:rPr>
              </a:br>
              <a:endParaRPr lang="en-US" sz="1400" b="1" dirty="0">
                <a:solidFill>
                  <a:schemeClr val="bg1"/>
                </a:solidFill>
                <a:latin typeface="Helvetica Neue Light" pitchFamily="2" charset="2"/>
                <a:ea typeface="Helvetica Neue Light" pitchFamily="2" charset="2"/>
                <a:cs typeface="Helvetica Neue Light" pitchFamily="2" charset="2"/>
              </a:endParaRPr>
            </a:p>
          </p:txBody>
        </p:sp>
        <p:sp>
          <p:nvSpPr>
            <p:cNvPr id="56" name="TextBox 55">
              <a:extLst>
                <a:ext uri="{FF2B5EF4-FFF2-40B4-BE49-F238E27FC236}">
                  <a16:creationId xmlns:a16="http://schemas.microsoft.com/office/drawing/2014/main" id="{0B420D07-7FBF-4F51-A4D3-3148F26700AA}"/>
                </a:ext>
              </a:extLst>
            </p:cNvPr>
            <p:cNvSpPr txBox="1"/>
            <p:nvPr/>
          </p:nvSpPr>
          <p:spPr>
            <a:xfrm>
              <a:off x="3302000" y="4648200"/>
              <a:ext cx="3301999" cy="759199"/>
            </a:xfrm>
            <a:prstGeom prst="rect">
              <a:avLst/>
            </a:prstGeom>
            <a:noFill/>
          </p:spPr>
          <p:txBody>
            <a:bodyPr wrap="square" rtlCol="0">
              <a:spAutoFit/>
            </a:bodyPr>
            <a:lstStyle/>
            <a:p>
              <a:pPr algn="ctr"/>
              <a:r>
                <a:rPr lang="en-US" sz="1400" dirty="0" err="1">
                  <a:latin typeface="Helvetica Neue Light" pitchFamily="2" charset="2"/>
                  <a:ea typeface="Helvetica Neue Light" pitchFamily="2" charset="2"/>
                  <a:cs typeface="Helvetica Neue Light" pitchFamily="2" charset="2"/>
                </a:rPr>
                <a:t>Perlakuan</a:t>
              </a:r>
              <a:r>
                <a:rPr lang="en-US" sz="1400" dirty="0">
                  <a:latin typeface="Helvetica Neue Light" pitchFamily="2" charset="2"/>
                  <a:ea typeface="Helvetica Neue Light" pitchFamily="2" charset="2"/>
                  <a:cs typeface="Helvetica Neue Light" pitchFamily="2" charset="2"/>
                </a:rPr>
                <a:t> / </a:t>
              </a:r>
              <a:r>
                <a:rPr lang="en-US" sz="1400" dirty="0" err="1">
                  <a:latin typeface="Helvetica Neue Light" pitchFamily="2" charset="2"/>
                  <a:ea typeface="Helvetica Neue Light" pitchFamily="2" charset="2"/>
                  <a:cs typeface="Helvetica Neue Light" pitchFamily="2" charset="2"/>
                </a:rPr>
                <a:t>Mitigasi</a:t>
              </a:r>
              <a:r>
                <a:rPr lang="en-US" sz="1400" dirty="0">
                  <a:latin typeface="Helvetica Neue Light" pitchFamily="2" charset="2"/>
                  <a:ea typeface="Helvetica Neue Light" pitchFamily="2" charset="2"/>
                  <a:cs typeface="Helvetica Neue Light" pitchFamily="2" charset="2"/>
                </a:rPr>
                <a:t> / </a:t>
              </a:r>
              <a:r>
                <a:rPr lang="en-US" sz="1400" dirty="0" err="1">
                  <a:latin typeface="Helvetica Neue Light" pitchFamily="2" charset="2"/>
                  <a:ea typeface="Helvetica Neue Light" pitchFamily="2" charset="2"/>
                  <a:cs typeface="Helvetica Neue Light" pitchFamily="2" charset="2"/>
                </a:rPr>
                <a:t>pengendalian</a:t>
              </a:r>
              <a:r>
                <a:rPr lang="en-US" sz="1400" dirty="0">
                  <a:latin typeface="Helvetica Neue Light" pitchFamily="2" charset="2"/>
                  <a:ea typeface="Helvetica Neue Light" pitchFamily="2" charset="2"/>
                  <a:cs typeface="Helvetica Neue Light" pitchFamily="2" charset="2"/>
                </a:rPr>
                <a:t> </a:t>
              </a:r>
              <a:r>
                <a:rPr lang="en-US" sz="1400" dirty="0" err="1">
                  <a:latin typeface="Helvetica Neue Light" pitchFamily="2" charset="2"/>
                  <a:ea typeface="Helvetica Neue Light" pitchFamily="2" charset="2"/>
                  <a:cs typeface="Helvetica Neue Light" pitchFamily="2" charset="2"/>
                </a:rPr>
                <a:t>risiko</a:t>
              </a:r>
              <a:endParaRPr lang="en-US" sz="1400" dirty="0">
                <a:latin typeface="Helvetica Neue Light" pitchFamily="2" charset="2"/>
                <a:ea typeface="Helvetica Neue Light" pitchFamily="2" charset="2"/>
                <a:cs typeface="Helvetica Neue Light" pitchFamily="2" charset="2"/>
              </a:endParaRPr>
            </a:p>
          </p:txBody>
        </p:sp>
        <p:cxnSp>
          <p:nvCxnSpPr>
            <p:cNvPr id="57" name="Straight Arrow Connector 56">
              <a:extLst>
                <a:ext uri="{FF2B5EF4-FFF2-40B4-BE49-F238E27FC236}">
                  <a16:creationId xmlns:a16="http://schemas.microsoft.com/office/drawing/2014/main" id="{24F1F6D2-48CF-4954-99CE-2EEE49D1C0BF}"/>
                </a:ext>
              </a:extLst>
            </p:cNvPr>
            <p:cNvCxnSpPr>
              <a:stCxn id="56" idx="0"/>
            </p:cNvCxnSpPr>
            <p:nvPr/>
          </p:nvCxnSpPr>
          <p:spPr>
            <a:xfrm rot="5400000" flipH="1" flipV="1">
              <a:off x="5283202" y="3327403"/>
              <a:ext cx="990595" cy="165099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B1FCBF61-E1C3-4D2A-92A1-0D81C91A608D}"/>
                </a:ext>
              </a:extLst>
            </p:cNvPr>
            <p:cNvCxnSpPr>
              <a:stCxn id="56" idx="0"/>
            </p:cNvCxnSpPr>
            <p:nvPr/>
          </p:nvCxnSpPr>
          <p:spPr>
            <a:xfrm rot="16200000" flipV="1">
              <a:off x="3425828" y="3121028"/>
              <a:ext cx="990598" cy="206374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953E6838-89CF-4AF7-A5BD-F64661A84160}"/>
                </a:ext>
              </a:extLst>
            </p:cNvPr>
            <p:cNvSpPr txBox="1"/>
            <p:nvPr/>
          </p:nvSpPr>
          <p:spPr>
            <a:xfrm>
              <a:off x="3121815" y="1328676"/>
              <a:ext cx="3767817" cy="759199"/>
            </a:xfrm>
            <a:prstGeom prst="rect">
              <a:avLst/>
            </a:prstGeom>
            <a:noFill/>
          </p:spPr>
          <p:txBody>
            <a:bodyPr wrap="square" rtlCol="0">
              <a:spAutoFit/>
            </a:bodyPr>
            <a:lstStyle/>
            <a:p>
              <a:pPr algn="ctr"/>
              <a:r>
                <a:rPr lang="en-US" sz="1400" dirty="0" err="1">
                  <a:latin typeface="Helvetica Neue Light" pitchFamily="2" charset="2"/>
                  <a:ea typeface="Helvetica Neue Light" pitchFamily="2" charset="2"/>
                  <a:cs typeface="Helvetica Neue Light" pitchFamily="2" charset="2"/>
                </a:rPr>
                <a:t>Peristiwa</a:t>
              </a:r>
              <a:r>
                <a:rPr lang="en-US" sz="1400" dirty="0">
                  <a:latin typeface="Helvetica Neue Light" pitchFamily="2" charset="2"/>
                  <a:ea typeface="Helvetica Neue Light" pitchFamily="2" charset="2"/>
                  <a:cs typeface="Helvetica Neue Light" pitchFamily="2" charset="2"/>
                </a:rPr>
                <a:t> yang </a:t>
              </a:r>
              <a:r>
                <a:rPr lang="en-US" sz="1400" dirty="0" err="1">
                  <a:latin typeface="Helvetica Neue Light" pitchFamily="2" charset="2"/>
                  <a:ea typeface="Helvetica Neue Light" pitchFamily="2" charset="2"/>
                  <a:cs typeface="Helvetica Neue Light" pitchFamily="2" charset="2"/>
                </a:rPr>
                <a:t>berpotensi</a:t>
              </a:r>
              <a:r>
                <a:rPr lang="en-US" sz="1400" dirty="0">
                  <a:latin typeface="Helvetica Neue Light" pitchFamily="2" charset="2"/>
                  <a:ea typeface="Helvetica Neue Light" pitchFamily="2" charset="2"/>
                  <a:cs typeface="Helvetica Neue Light" pitchFamily="2" charset="2"/>
                </a:rPr>
                <a:t> </a:t>
              </a:r>
              <a:r>
                <a:rPr lang="en-US" sz="1400" dirty="0" err="1">
                  <a:latin typeface="Helvetica Neue Light" pitchFamily="2" charset="2"/>
                  <a:ea typeface="Helvetica Neue Light" pitchFamily="2" charset="2"/>
                  <a:cs typeface="Helvetica Neue Light" pitchFamily="2" charset="2"/>
                </a:rPr>
                <a:t>menimbulkan</a:t>
              </a:r>
              <a:r>
                <a:rPr lang="en-US" sz="1400" dirty="0">
                  <a:latin typeface="Helvetica Neue Light" pitchFamily="2" charset="2"/>
                  <a:ea typeface="Helvetica Neue Light" pitchFamily="2" charset="2"/>
                  <a:cs typeface="Helvetica Neue Light" pitchFamily="2" charset="2"/>
                </a:rPr>
                <a:t> </a:t>
              </a:r>
              <a:r>
                <a:rPr lang="en-US" sz="1400" dirty="0" err="1">
                  <a:latin typeface="Helvetica Neue Light" pitchFamily="2" charset="2"/>
                  <a:ea typeface="Helvetica Neue Light" pitchFamily="2" charset="2"/>
                  <a:cs typeface="Helvetica Neue Light" pitchFamily="2" charset="2"/>
                </a:rPr>
                <a:t>dampak</a:t>
              </a:r>
              <a:endParaRPr lang="en-US" sz="1400" dirty="0">
                <a:latin typeface="Helvetica Neue Light" pitchFamily="2" charset="2"/>
                <a:ea typeface="Helvetica Neue Light" pitchFamily="2" charset="2"/>
                <a:cs typeface="Helvetica Neue Light" pitchFamily="2" charset="2"/>
              </a:endParaRPr>
            </a:p>
          </p:txBody>
        </p:sp>
        <p:cxnSp>
          <p:nvCxnSpPr>
            <p:cNvPr id="60" name="Straight Arrow Connector 59">
              <a:extLst>
                <a:ext uri="{FF2B5EF4-FFF2-40B4-BE49-F238E27FC236}">
                  <a16:creationId xmlns:a16="http://schemas.microsoft.com/office/drawing/2014/main" id="{4A6C7FED-7E81-4665-8E4C-E2F2417E9E8E}"/>
                </a:ext>
              </a:extLst>
            </p:cNvPr>
            <p:cNvCxnSpPr>
              <a:stCxn id="59" idx="2"/>
              <a:endCxn id="52" idx="0"/>
            </p:cNvCxnSpPr>
            <p:nvPr/>
          </p:nvCxnSpPr>
          <p:spPr>
            <a:xfrm rot="5400000">
              <a:off x="4710437" y="2371714"/>
              <a:ext cx="579125" cy="114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8DEE8521-10E1-4347-9222-C6488EB39DE8}"/>
                </a:ext>
              </a:extLst>
            </p:cNvPr>
            <p:cNvSpPr txBox="1"/>
            <p:nvPr/>
          </p:nvSpPr>
          <p:spPr>
            <a:xfrm>
              <a:off x="82550" y="5498070"/>
              <a:ext cx="2476500" cy="669882"/>
            </a:xfrm>
            <a:prstGeom prst="rect">
              <a:avLst/>
            </a:prstGeom>
            <a:noFill/>
          </p:spPr>
          <p:txBody>
            <a:bodyPr wrap="square" rtlCol="0">
              <a:spAutoFit/>
            </a:bodyPr>
            <a:lstStyle/>
            <a:p>
              <a:pPr algn="ctr"/>
              <a:r>
                <a:rPr lang="en-US" sz="1200" dirty="0" err="1">
                  <a:latin typeface="Helvetica Neue Light" pitchFamily="2" charset="2"/>
                  <a:ea typeface="Helvetica Neue Light" pitchFamily="2" charset="2"/>
                  <a:cs typeface="Helvetica Neue Light" pitchFamily="2" charset="2"/>
                </a:rPr>
                <a:t>Faktor</a:t>
              </a:r>
              <a:r>
                <a:rPr lang="en-US" sz="1200" dirty="0">
                  <a:latin typeface="Helvetica Neue Light" pitchFamily="2" charset="2"/>
                  <a:ea typeface="Helvetica Neue Light" pitchFamily="2" charset="2"/>
                  <a:cs typeface="Helvetica Neue Light" pitchFamily="2" charset="2"/>
                </a:rPr>
                <a:t> </a:t>
              </a:r>
              <a:r>
                <a:rPr lang="en-US" sz="1200" dirty="0" err="1">
                  <a:latin typeface="Helvetica Neue Light" pitchFamily="2" charset="2"/>
                  <a:ea typeface="Helvetica Neue Light" pitchFamily="2" charset="2"/>
                  <a:cs typeface="Helvetica Neue Light" pitchFamily="2" charset="2"/>
                </a:rPr>
                <a:t>atau</a:t>
              </a:r>
              <a:r>
                <a:rPr lang="en-US" sz="1200" dirty="0">
                  <a:latin typeface="Helvetica Neue Light" pitchFamily="2" charset="2"/>
                  <a:ea typeface="Helvetica Neue Light" pitchFamily="2" charset="2"/>
                  <a:cs typeface="Helvetica Neue Light" pitchFamily="2" charset="2"/>
                </a:rPr>
                <a:t> </a:t>
              </a:r>
              <a:r>
                <a:rPr lang="en-US" sz="1200" dirty="0" err="1">
                  <a:latin typeface="Helvetica Neue Light" pitchFamily="2" charset="2"/>
                  <a:ea typeface="Helvetica Neue Light" pitchFamily="2" charset="2"/>
                  <a:cs typeface="Helvetica Neue Light" pitchFamily="2" charset="2"/>
                </a:rPr>
                <a:t>kondisi</a:t>
              </a:r>
              <a:r>
                <a:rPr lang="en-US" sz="1200" dirty="0">
                  <a:latin typeface="Helvetica Neue Light" pitchFamily="2" charset="2"/>
                  <a:ea typeface="Helvetica Neue Light" pitchFamily="2" charset="2"/>
                  <a:cs typeface="Helvetica Neue Light" pitchFamily="2" charset="2"/>
                </a:rPr>
                <a:t> </a:t>
              </a:r>
              <a:r>
                <a:rPr lang="en-US" sz="1200" dirty="0" err="1">
                  <a:latin typeface="Helvetica Neue Light" pitchFamily="2" charset="2"/>
                  <a:ea typeface="Helvetica Neue Light" pitchFamily="2" charset="2"/>
                  <a:cs typeface="Helvetica Neue Light" pitchFamily="2" charset="2"/>
                </a:rPr>
                <a:t>penyebab</a:t>
              </a:r>
              <a:endParaRPr lang="en-US" sz="1200" dirty="0">
                <a:latin typeface="Helvetica Neue Light" pitchFamily="2" charset="2"/>
                <a:ea typeface="Helvetica Neue Light" pitchFamily="2" charset="2"/>
                <a:cs typeface="Helvetica Neue Light" pitchFamily="2" charset="2"/>
              </a:endParaRPr>
            </a:p>
          </p:txBody>
        </p:sp>
        <p:cxnSp>
          <p:nvCxnSpPr>
            <p:cNvPr id="62" name="Straight Arrow Connector 61">
              <a:extLst>
                <a:ext uri="{FF2B5EF4-FFF2-40B4-BE49-F238E27FC236}">
                  <a16:creationId xmlns:a16="http://schemas.microsoft.com/office/drawing/2014/main" id="{A5E43D63-02FC-4CEC-89F6-F04BEF6B6382}"/>
                </a:ext>
              </a:extLst>
            </p:cNvPr>
            <p:cNvCxnSpPr>
              <a:stCxn id="61" idx="0"/>
              <a:endCxn id="66" idx="2"/>
            </p:cNvCxnSpPr>
            <p:nvPr/>
          </p:nvCxnSpPr>
          <p:spPr>
            <a:xfrm rot="5400000" flipH="1" flipV="1">
              <a:off x="1086366" y="5263635"/>
              <a:ext cx="468870"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B4F30773-0FB9-4F2E-A171-DC82AA06BBE0}"/>
                </a:ext>
              </a:extLst>
            </p:cNvPr>
            <p:cNvSpPr txBox="1"/>
            <p:nvPr/>
          </p:nvSpPr>
          <p:spPr>
            <a:xfrm>
              <a:off x="7346950" y="5511226"/>
              <a:ext cx="2476500" cy="669882"/>
            </a:xfrm>
            <a:prstGeom prst="rect">
              <a:avLst/>
            </a:prstGeom>
            <a:noFill/>
          </p:spPr>
          <p:txBody>
            <a:bodyPr wrap="square" rtlCol="0">
              <a:spAutoFit/>
            </a:bodyPr>
            <a:lstStyle/>
            <a:p>
              <a:pPr algn="ctr"/>
              <a:r>
                <a:rPr lang="en-US" sz="1200" dirty="0" err="1">
                  <a:latin typeface="Helvetica Neue Light" pitchFamily="2" charset="2"/>
                  <a:ea typeface="Helvetica Neue Light" pitchFamily="2" charset="2"/>
                  <a:cs typeface="Helvetica Neue Light" pitchFamily="2" charset="2"/>
                </a:rPr>
                <a:t>Keluaran</a:t>
              </a:r>
              <a:r>
                <a:rPr lang="en-US" sz="1200" dirty="0">
                  <a:latin typeface="Helvetica Neue Light" pitchFamily="2" charset="2"/>
                  <a:ea typeface="Helvetica Neue Light" pitchFamily="2" charset="2"/>
                  <a:cs typeface="Helvetica Neue Light" pitchFamily="2" charset="2"/>
                </a:rPr>
                <a:t> / </a:t>
              </a:r>
              <a:r>
                <a:rPr lang="en-US" sz="1200" dirty="0" err="1">
                  <a:latin typeface="Helvetica Neue Light" pitchFamily="2" charset="2"/>
                  <a:ea typeface="Helvetica Neue Light" pitchFamily="2" charset="2"/>
                  <a:cs typeface="Helvetica Neue Light" pitchFamily="2" charset="2"/>
                </a:rPr>
                <a:t>dampak</a:t>
              </a:r>
              <a:r>
                <a:rPr lang="en-US" sz="1200" dirty="0">
                  <a:latin typeface="Helvetica Neue Light" pitchFamily="2" charset="2"/>
                  <a:ea typeface="Helvetica Neue Light" pitchFamily="2" charset="2"/>
                  <a:cs typeface="Helvetica Neue Light" pitchFamily="2" charset="2"/>
                </a:rPr>
                <a:t> </a:t>
              </a:r>
              <a:r>
                <a:rPr lang="en-US" sz="1200" dirty="0" err="1">
                  <a:latin typeface="Helvetica Neue Light" pitchFamily="2" charset="2"/>
                  <a:ea typeface="Helvetica Neue Light" pitchFamily="2" charset="2"/>
                  <a:cs typeface="Helvetica Neue Light" pitchFamily="2" charset="2"/>
                </a:rPr>
                <a:t>pada</a:t>
              </a:r>
              <a:r>
                <a:rPr lang="en-US" sz="1200" dirty="0">
                  <a:latin typeface="Helvetica Neue Light" pitchFamily="2" charset="2"/>
                  <a:ea typeface="Helvetica Neue Light" pitchFamily="2" charset="2"/>
                  <a:cs typeface="Helvetica Neue Light" pitchFamily="2" charset="2"/>
                </a:rPr>
                <a:t> </a:t>
              </a:r>
              <a:r>
                <a:rPr lang="en-US" sz="1200" dirty="0" err="1">
                  <a:latin typeface="Helvetica Neue Light" pitchFamily="2" charset="2"/>
                  <a:ea typeface="Helvetica Neue Light" pitchFamily="2" charset="2"/>
                  <a:cs typeface="Helvetica Neue Light" pitchFamily="2" charset="2"/>
                </a:rPr>
                <a:t>saaran</a:t>
              </a:r>
              <a:endParaRPr lang="en-US" sz="1200" dirty="0">
                <a:latin typeface="Helvetica Neue Light" pitchFamily="2" charset="2"/>
                <a:ea typeface="Helvetica Neue Light" pitchFamily="2" charset="2"/>
                <a:cs typeface="Helvetica Neue Light" pitchFamily="2" charset="2"/>
              </a:endParaRPr>
            </a:p>
          </p:txBody>
        </p:sp>
        <p:cxnSp>
          <p:nvCxnSpPr>
            <p:cNvPr id="64" name="Straight Arrow Connector 63">
              <a:extLst>
                <a:ext uri="{FF2B5EF4-FFF2-40B4-BE49-F238E27FC236}">
                  <a16:creationId xmlns:a16="http://schemas.microsoft.com/office/drawing/2014/main" id="{0C270A27-A040-4D35-BD02-C0DC68E735AF}"/>
                </a:ext>
              </a:extLst>
            </p:cNvPr>
            <p:cNvCxnSpPr>
              <a:stCxn id="63" idx="0"/>
              <a:endCxn id="68" idx="2"/>
            </p:cNvCxnSpPr>
            <p:nvPr/>
          </p:nvCxnSpPr>
          <p:spPr>
            <a:xfrm rot="5400000" flipH="1" flipV="1">
              <a:off x="8344187" y="5270373"/>
              <a:ext cx="482026" cy="19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3F2A0D89-FDDE-406B-8BBE-464BCEEE8F95}"/>
                </a:ext>
              </a:extLst>
            </p:cNvPr>
            <p:cNvSpPr txBox="1"/>
            <p:nvPr/>
          </p:nvSpPr>
          <p:spPr>
            <a:xfrm>
              <a:off x="3219450" y="5869953"/>
              <a:ext cx="3384551" cy="446588"/>
            </a:xfrm>
            <a:prstGeom prst="rect">
              <a:avLst/>
            </a:prstGeom>
            <a:noFill/>
          </p:spPr>
          <p:txBody>
            <a:bodyPr wrap="square" rtlCol="0">
              <a:spAutoFit/>
            </a:bodyPr>
            <a:lstStyle/>
            <a:p>
              <a:pPr algn="ctr"/>
              <a:r>
                <a:rPr lang="en-US" sz="1400" b="1" dirty="0">
                  <a:latin typeface="Helvetica Neue Light" pitchFamily="2" charset="2"/>
                  <a:ea typeface="Helvetica Neue Light" pitchFamily="2" charset="2"/>
                  <a:cs typeface="Helvetica Neue Light" pitchFamily="2" charset="2"/>
                </a:rPr>
                <a:t>THE BOWTIE MODEL</a:t>
              </a:r>
            </a:p>
          </p:txBody>
        </p:sp>
      </p:grpSp>
      <p:sp>
        <p:nvSpPr>
          <p:cNvPr id="70" name="TextBox 69">
            <a:extLst>
              <a:ext uri="{FF2B5EF4-FFF2-40B4-BE49-F238E27FC236}">
                <a16:creationId xmlns:a16="http://schemas.microsoft.com/office/drawing/2014/main" id="{93ED3AA7-AFA8-4D6D-9109-3AA75879C01D}"/>
              </a:ext>
            </a:extLst>
          </p:cNvPr>
          <p:cNvSpPr txBox="1"/>
          <p:nvPr/>
        </p:nvSpPr>
        <p:spPr>
          <a:xfrm>
            <a:off x="685800" y="2129135"/>
            <a:ext cx="7467600" cy="400110"/>
          </a:xfrm>
          <a:prstGeom prst="rect">
            <a:avLst/>
          </a:prstGeom>
          <a:noFill/>
        </p:spPr>
        <p:txBody>
          <a:bodyPr wrap="square" rtlCol="0">
            <a:spAutoFit/>
          </a:bodyPr>
          <a:lstStyle/>
          <a:p>
            <a:pPr algn="ctr"/>
            <a:r>
              <a:rPr lang="en-US" sz="2000" b="1" dirty="0">
                <a:latin typeface="Arial" panose="020B0604020202020204" pitchFamily="34" charset="0"/>
                <a:ea typeface="Helvetica Neue Light" pitchFamily="2" charset="2"/>
                <a:cs typeface="Arial" panose="020B0604020202020204" pitchFamily="34" charset="0"/>
              </a:rPr>
              <a:t>Multi </a:t>
            </a:r>
            <a:r>
              <a:rPr lang="en-US" sz="2000" b="1" dirty="0" err="1">
                <a:latin typeface="Arial" panose="020B0604020202020204" pitchFamily="34" charset="0"/>
                <a:ea typeface="Helvetica Neue Light" pitchFamily="2" charset="2"/>
                <a:cs typeface="Arial" panose="020B0604020202020204" pitchFamily="34" charset="0"/>
              </a:rPr>
              <a:t>sebab</a:t>
            </a:r>
            <a:r>
              <a:rPr lang="en-US" sz="2000" b="1" dirty="0">
                <a:latin typeface="Arial" panose="020B0604020202020204" pitchFamily="34" charset="0"/>
                <a:ea typeface="Helvetica Neue Light" pitchFamily="2" charset="2"/>
                <a:cs typeface="Arial" panose="020B0604020202020204" pitchFamily="34" charset="0"/>
              </a:rPr>
              <a:t> &amp; multi </a:t>
            </a:r>
            <a:r>
              <a:rPr lang="en-US" sz="2000" b="1" dirty="0" err="1">
                <a:latin typeface="Arial" panose="020B0604020202020204" pitchFamily="34" charset="0"/>
                <a:ea typeface="Helvetica Neue Light" pitchFamily="2" charset="2"/>
                <a:cs typeface="Arial" panose="020B0604020202020204" pitchFamily="34" charset="0"/>
              </a:rPr>
              <a:t>dampak</a:t>
            </a:r>
            <a:endParaRPr lang="en-US" sz="2000" b="1" dirty="0">
              <a:latin typeface="Arial" panose="020B0604020202020204" pitchFamily="34" charset="0"/>
              <a:ea typeface="Helvetica Neue Light" pitchFamily="2" charset="2"/>
              <a:cs typeface="Arial" panose="020B0604020202020204" pitchFamily="34" charset="0"/>
            </a:endParaRPr>
          </a:p>
        </p:txBody>
      </p:sp>
    </p:spTree>
    <p:extLst>
      <p:ext uri="{BB962C8B-B14F-4D97-AF65-F5344CB8AC3E}">
        <p14:creationId xmlns:p14="http://schemas.microsoft.com/office/powerpoint/2010/main" val="1871973901"/>
      </p:ext>
    </p:extLst>
  </p:cSld>
  <p:clrMapOvr>
    <a:masterClrMapping/>
  </p:clrMapOvr>
  <p:transition>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438400"/>
            <a:ext cx="8075241" cy="1981200"/>
          </a:xfrm>
        </p:spPr>
        <p:txBody>
          <a:bodyPr/>
          <a:lstStyle/>
          <a:p>
            <a:r>
              <a:rPr lang="en-US" dirty="0"/>
              <a:t>Video : Risk Management Basic</a:t>
            </a:r>
          </a:p>
        </p:txBody>
      </p:sp>
      <p:sp>
        <p:nvSpPr>
          <p:cNvPr id="4" name="Slide Number Placeholder 3"/>
          <p:cNvSpPr>
            <a:spLocks noGrp="1"/>
          </p:cNvSpPr>
          <p:nvPr>
            <p:ph type="sldNum" sz="quarter" idx="12"/>
          </p:nvPr>
        </p:nvSpPr>
        <p:spPr>
          <a:xfrm>
            <a:off x="7010400" y="6492875"/>
            <a:ext cx="2133600" cy="365125"/>
          </a:xfrm>
        </p:spPr>
        <p:txBody>
          <a:bodyPr/>
          <a:lstStyle/>
          <a:p>
            <a:fld id="{51A2A3F6-D882-4108-8115-9FD713D7B423}" type="slidenum">
              <a:rPr lang="en-US" smtClean="0"/>
              <a:pPr/>
              <a:t>31</a:t>
            </a:fld>
            <a:endParaRPr lang="en-US" dirty="0"/>
          </a:p>
        </p:txBody>
      </p:sp>
    </p:spTree>
    <p:extLst>
      <p:ext uri="{BB962C8B-B14F-4D97-AF65-F5344CB8AC3E}">
        <p14:creationId xmlns:p14="http://schemas.microsoft.com/office/powerpoint/2010/main" val="1829621258"/>
      </p:ext>
    </p:extLst>
  </p:cSld>
  <p:clrMapOvr>
    <a:masterClrMapping/>
  </p:clrMapOvr>
  <p:transition>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id-ID" dirty="0"/>
              <a:t>Risk Management Basic</a:t>
            </a:r>
            <a:endParaRPr lang="en-US" dirty="0"/>
          </a:p>
        </p:txBody>
      </p:sp>
      <p:sp>
        <p:nvSpPr>
          <p:cNvPr id="3" name="Slide Number Placeholder 2"/>
          <p:cNvSpPr>
            <a:spLocks noGrp="1"/>
          </p:cNvSpPr>
          <p:nvPr>
            <p:ph type="sldNum" sz="quarter" idx="12"/>
          </p:nvPr>
        </p:nvSpPr>
        <p:spPr/>
        <p:txBody>
          <a:bodyPr/>
          <a:lstStyle/>
          <a:p>
            <a:fld id="{3E299047-08DB-4906-8930-A1F24199EB61}" type="slidenum">
              <a:rPr lang="en-US" smtClean="0"/>
              <a:pPr/>
              <a:t>32</a:t>
            </a:fld>
            <a:endParaRPr lang="en-US" dirty="0"/>
          </a:p>
        </p:txBody>
      </p:sp>
      <p:sp>
        <p:nvSpPr>
          <p:cNvPr id="7" name="TextBox 6"/>
          <p:cNvSpPr txBox="1"/>
          <p:nvPr/>
        </p:nvSpPr>
        <p:spPr>
          <a:xfrm>
            <a:off x="5334000" y="1828800"/>
            <a:ext cx="3276600" cy="2677656"/>
          </a:xfrm>
          <a:prstGeom prst="rect">
            <a:avLst/>
          </a:prstGeom>
          <a:noFill/>
        </p:spPr>
        <p:txBody>
          <a:bodyPr wrap="square" rtlCol="0">
            <a:spAutoFit/>
          </a:bodyPr>
          <a:lstStyle/>
          <a:p>
            <a:r>
              <a:rPr lang="id-ID" sz="2400" dirty="0">
                <a:latin typeface="Arial Unicode MS" panose="020B0604020202020204" pitchFamily="34" charset="-128"/>
                <a:ea typeface="Arial Unicode MS" panose="020B0604020202020204" pitchFamily="34" charset="-128"/>
                <a:cs typeface="Arial Unicode MS" panose="020B0604020202020204" pitchFamily="34" charset="-128"/>
              </a:rPr>
              <a:t>Simak videonya dan catat 6 Pertanyaan mendasar tentang penerapan proses manajemen risiko oleh “the Risk Doctor”, </a:t>
            </a:r>
          </a:p>
          <a:p>
            <a:r>
              <a:rPr lang="id-ID" sz="2400" dirty="0">
                <a:latin typeface="Arial Unicode MS" panose="020B0604020202020204" pitchFamily="34" charset="-128"/>
                <a:ea typeface="Arial Unicode MS" panose="020B0604020202020204" pitchFamily="34" charset="-128"/>
                <a:cs typeface="Arial Unicode MS" panose="020B0604020202020204" pitchFamily="34" charset="-128"/>
              </a:rPr>
              <a:t>Dr David Hillson.</a:t>
            </a:r>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Action Button: Forward or Next 7">
            <a:hlinkClick r:id="rId2" action="ppaction://program" highlightClick="1"/>
          </p:cNvPr>
          <p:cNvSpPr/>
          <p:nvPr/>
        </p:nvSpPr>
        <p:spPr>
          <a:xfrm>
            <a:off x="6454877" y="4724400"/>
            <a:ext cx="8382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00201"/>
            <a:ext cx="4831118" cy="3806927"/>
          </a:xfrm>
          <a:prstGeom prst="rect">
            <a:avLst/>
          </a:prstGeom>
        </p:spPr>
      </p:pic>
    </p:spTree>
    <p:extLst>
      <p:ext uri="{BB962C8B-B14F-4D97-AF65-F5344CB8AC3E}">
        <p14:creationId xmlns:p14="http://schemas.microsoft.com/office/powerpoint/2010/main" val="162853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pPr marL="0" indent="0">
              <a:buNone/>
            </a:pPr>
            <a:r>
              <a:rPr lang="en-US" dirty="0" err="1"/>
              <a:t>Enam</a:t>
            </a:r>
            <a:r>
              <a:rPr lang="en-US" dirty="0"/>
              <a:t> </a:t>
            </a:r>
            <a:r>
              <a:rPr lang="en-US" dirty="0" err="1"/>
              <a:t>pertanyaan</a:t>
            </a:r>
            <a:r>
              <a:rPr lang="en-US" dirty="0"/>
              <a:t> </a:t>
            </a:r>
            <a:r>
              <a:rPr lang="en-US" dirty="0" err="1"/>
              <a:t>mendasar</a:t>
            </a:r>
            <a:r>
              <a:rPr lang="en-US" dirty="0"/>
              <a:t> yang </a:t>
            </a:r>
            <a:r>
              <a:rPr lang="en-US" dirty="0" err="1"/>
              <a:t>harus</a:t>
            </a:r>
            <a:r>
              <a:rPr lang="en-US" dirty="0"/>
              <a:t> </a:t>
            </a:r>
            <a:r>
              <a:rPr lang="en-US" dirty="0" err="1"/>
              <a:t>dijawab</a:t>
            </a:r>
            <a:r>
              <a:rPr lang="en-US" dirty="0"/>
              <a:t>:</a:t>
            </a:r>
          </a:p>
          <a:p>
            <a:pPr marL="514350" indent="-514350">
              <a:buFont typeface="+mj-lt"/>
              <a:buAutoNum type="arabicPeriod"/>
            </a:pPr>
            <a:r>
              <a:rPr lang="en-US" dirty="0" err="1"/>
              <a:t>Apa</a:t>
            </a:r>
            <a:r>
              <a:rPr lang="en-US" dirty="0"/>
              <a:t> yang </a:t>
            </a:r>
            <a:r>
              <a:rPr lang="en-US" dirty="0" err="1"/>
              <a:t>mau</a:t>
            </a:r>
            <a:r>
              <a:rPr lang="en-US" dirty="0"/>
              <a:t> </a:t>
            </a:r>
            <a:r>
              <a:rPr lang="en-US" dirty="0" err="1"/>
              <a:t>saya</a:t>
            </a:r>
            <a:r>
              <a:rPr lang="en-US" dirty="0"/>
              <a:t> </a:t>
            </a:r>
            <a:r>
              <a:rPr lang="en-US" dirty="0" err="1"/>
              <a:t>capai</a:t>
            </a:r>
            <a:r>
              <a:rPr lang="en-US" dirty="0"/>
              <a:t>?</a:t>
            </a:r>
          </a:p>
          <a:p>
            <a:pPr marL="514350" indent="-514350">
              <a:buFont typeface="+mj-lt"/>
              <a:buAutoNum type="arabicPeriod"/>
            </a:pPr>
            <a:r>
              <a:rPr lang="en-US" dirty="0" err="1"/>
              <a:t>Apa</a:t>
            </a:r>
            <a:r>
              <a:rPr lang="en-US" dirty="0"/>
              <a:t> </a:t>
            </a:r>
            <a:r>
              <a:rPr lang="en-US" dirty="0" err="1"/>
              <a:t>saja</a:t>
            </a:r>
            <a:r>
              <a:rPr lang="en-US" dirty="0"/>
              <a:t> yang </a:t>
            </a:r>
            <a:r>
              <a:rPr lang="en-US" dirty="0" err="1"/>
              <a:t>mempengaruhi</a:t>
            </a:r>
            <a:r>
              <a:rPr lang="en-US" dirty="0"/>
              <a:t> </a:t>
            </a:r>
            <a:r>
              <a:rPr lang="en-US" dirty="0" err="1"/>
              <a:t>hal</a:t>
            </a:r>
            <a:r>
              <a:rPr lang="en-US" dirty="0"/>
              <a:t> </a:t>
            </a:r>
            <a:r>
              <a:rPr lang="en-US" dirty="0" err="1"/>
              <a:t>tersebut</a:t>
            </a:r>
            <a:r>
              <a:rPr lang="en-US" dirty="0"/>
              <a:t>?</a:t>
            </a:r>
          </a:p>
          <a:p>
            <a:pPr marL="514350" indent="-514350">
              <a:buFont typeface="+mj-lt"/>
              <a:buAutoNum type="arabicPeriod"/>
            </a:pPr>
            <a:r>
              <a:rPr lang="en-US" dirty="0" err="1"/>
              <a:t>Manakah</a:t>
            </a:r>
            <a:r>
              <a:rPr lang="en-US" dirty="0"/>
              <a:t> yang paling </a:t>
            </a:r>
            <a:r>
              <a:rPr lang="en-US" dirty="0" err="1"/>
              <a:t>penting</a:t>
            </a:r>
            <a:r>
              <a:rPr lang="en-US" dirty="0"/>
              <a:t>?</a:t>
            </a:r>
          </a:p>
          <a:p>
            <a:pPr marL="514350" indent="-514350">
              <a:buFont typeface="+mj-lt"/>
              <a:buAutoNum type="arabicPeriod"/>
            </a:pPr>
            <a:r>
              <a:rPr lang="en-US" dirty="0" err="1"/>
              <a:t>Apa</a:t>
            </a:r>
            <a:r>
              <a:rPr lang="en-US" dirty="0"/>
              <a:t> yang </a:t>
            </a:r>
            <a:r>
              <a:rPr lang="en-US" dirty="0" err="1"/>
              <a:t>harus</a:t>
            </a:r>
            <a:r>
              <a:rPr lang="en-US" dirty="0"/>
              <a:t> </a:t>
            </a:r>
            <a:r>
              <a:rPr lang="en-US" dirty="0" err="1"/>
              <a:t>saya</a:t>
            </a:r>
            <a:r>
              <a:rPr lang="en-US" dirty="0"/>
              <a:t> </a:t>
            </a:r>
            <a:r>
              <a:rPr lang="en-US" dirty="0" err="1"/>
              <a:t>lakukan</a:t>
            </a:r>
            <a:r>
              <a:rPr lang="en-US" dirty="0"/>
              <a:t>?</a:t>
            </a:r>
          </a:p>
          <a:p>
            <a:pPr marL="514350" indent="-514350">
              <a:buFont typeface="+mj-lt"/>
              <a:buAutoNum type="arabicPeriod"/>
            </a:pPr>
            <a:r>
              <a:rPr lang="en-US" dirty="0" err="1"/>
              <a:t>Apakah</a:t>
            </a:r>
            <a:r>
              <a:rPr lang="en-US" dirty="0"/>
              <a:t> </a:t>
            </a:r>
            <a:r>
              <a:rPr lang="en-US" dirty="0" err="1"/>
              <a:t>itu</a:t>
            </a:r>
            <a:r>
              <a:rPr lang="en-US" dirty="0"/>
              <a:t> </a:t>
            </a:r>
            <a:r>
              <a:rPr lang="en-US" dirty="0" err="1"/>
              <a:t>berhasil</a:t>
            </a:r>
            <a:r>
              <a:rPr lang="en-US" dirty="0"/>
              <a:t>?</a:t>
            </a:r>
          </a:p>
          <a:p>
            <a:pPr marL="514350" indent="-514350">
              <a:buFont typeface="+mj-lt"/>
              <a:buAutoNum type="arabicPeriod"/>
            </a:pPr>
            <a:r>
              <a:rPr lang="en-US" dirty="0" err="1"/>
              <a:t>Perubahan</a:t>
            </a:r>
            <a:r>
              <a:rPr lang="en-US" dirty="0"/>
              <a:t> </a:t>
            </a:r>
            <a:r>
              <a:rPr lang="en-US" dirty="0" err="1"/>
              <a:t>apa</a:t>
            </a:r>
            <a:r>
              <a:rPr lang="en-US" dirty="0"/>
              <a:t> yang </a:t>
            </a:r>
            <a:r>
              <a:rPr lang="en-US" dirty="0" err="1"/>
              <a:t>terjadi</a:t>
            </a:r>
            <a:r>
              <a:rPr lang="en-US" dirty="0"/>
              <a:t>?</a:t>
            </a:r>
          </a:p>
          <a:p>
            <a:pPr marL="0" indent="0">
              <a:buNone/>
            </a:pPr>
            <a:endParaRPr lang="en-US" dirty="0"/>
          </a:p>
          <a:p>
            <a:pPr marL="0" indent="0" algn="ctr">
              <a:buNone/>
            </a:pPr>
            <a:r>
              <a:rPr lang="en-US" sz="1800" dirty="0"/>
              <a:t>(Proses </a:t>
            </a:r>
            <a:r>
              <a:rPr lang="en-US" sz="1800" dirty="0" err="1"/>
              <a:t>ini</a:t>
            </a:r>
            <a:r>
              <a:rPr lang="en-US" sz="1800" dirty="0"/>
              <a:t> </a:t>
            </a:r>
            <a:r>
              <a:rPr lang="en-US" sz="1800" dirty="0" err="1"/>
              <a:t>sering</a:t>
            </a:r>
            <a:r>
              <a:rPr lang="en-US" sz="1800" dirty="0"/>
              <a:t> </a:t>
            </a:r>
            <a:r>
              <a:rPr lang="en-US" sz="1800" dirty="0" err="1"/>
              <a:t>disebut</a:t>
            </a:r>
            <a:r>
              <a:rPr lang="en-US" sz="1800" dirty="0"/>
              <a:t> </a:t>
            </a:r>
            <a:r>
              <a:rPr lang="en-US" sz="1800" dirty="0" err="1"/>
              <a:t>sebagai</a:t>
            </a:r>
            <a:r>
              <a:rPr lang="en-US" sz="1800" dirty="0"/>
              <a:t> proses informal / </a:t>
            </a:r>
            <a:r>
              <a:rPr lang="en-US" sz="1800" dirty="0" err="1"/>
              <a:t>intuitif</a:t>
            </a:r>
            <a:r>
              <a:rPr lang="en-US" sz="1800" dirty="0"/>
              <a:t> / </a:t>
            </a:r>
            <a:r>
              <a:rPr lang="en-US" sz="1800" dirty="0" err="1"/>
              <a:t>alamiah</a:t>
            </a:r>
            <a:r>
              <a:rPr lang="en-US" sz="1800" dirty="0"/>
              <a:t>)</a:t>
            </a:r>
          </a:p>
        </p:txBody>
      </p:sp>
      <p:sp>
        <p:nvSpPr>
          <p:cNvPr id="3" name="Slide Number Placeholder 2"/>
          <p:cNvSpPr>
            <a:spLocks noGrp="1"/>
          </p:cNvSpPr>
          <p:nvPr>
            <p:ph type="sldNum" sz="quarter" idx="12"/>
          </p:nvPr>
        </p:nvSpPr>
        <p:spPr/>
        <p:txBody>
          <a:bodyPr/>
          <a:lstStyle/>
          <a:p>
            <a:fld id="{3E299047-08DB-4906-8930-A1F24199EB61}" type="slidenum">
              <a:rPr lang="en-US" smtClean="0">
                <a:latin typeface="Arial" pitchFamily="34" charset="0"/>
                <a:cs typeface="Arial" pitchFamily="34" charset="0"/>
              </a:rPr>
              <a:pPr/>
              <a:t>33</a:t>
            </a:fld>
            <a:endParaRPr lang="en-US" dirty="0">
              <a:latin typeface="Arial" pitchFamily="34" charset="0"/>
              <a:cs typeface="Arial" pitchFamily="34" charset="0"/>
            </a:endParaRPr>
          </a:p>
        </p:txBody>
      </p:sp>
      <p:sp>
        <p:nvSpPr>
          <p:cNvPr id="4" name="Title 3"/>
          <p:cNvSpPr>
            <a:spLocks noGrp="1"/>
          </p:cNvSpPr>
          <p:nvPr>
            <p:ph type="title"/>
          </p:nvPr>
        </p:nvSpPr>
        <p:spPr/>
        <p:txBody>
          <a:bodyPr>
            <a:normAutofit/>
          </a:bodyPr>
          <a:lstStyle/>
          <a:p>
            <a:r>
              <a:rPr lang="id-ID" dirty="0"/>
              <a:t>Risk Management Basic</a:t>
            </a:r>
            <a:endParaRPr lang="en-US" dirty="0"/>
          </a:p>
        </p:txBody>
      </p:sp>
    </p:spTree>
    <p:extLst>
      <p:ext uri="{BB962C8B-B14F-4D97-AF65-F5344CB8AC3E}">
        <p14:creationId xmlns:p14="http://schemas.microsoft.com/office/powerpoint/2010/main" val="1331987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Memahami risiko</a:t>
            </a:r>
          </a:p>
        </p:txBody>
      </p:sp>
      <p:sp>
        <p:nvSpPr>
          <p:cNvPr id="4" name="Slide Number Placeholder 3"/>
          <p:cNvSpPr>
            <a:spLocks noGrp="1"/>
          </p:cNvSpPr>
          <p:nvPr>
            <p:ph type="sldNum" sz="quarter" idx="12"/>
          </p:nvPr>
        </p:nvSpPr>
        <p:spPr/>
        <p:txBody>
          <a:bodyPr/>
          <a:lstStyle/>
          <a:p>
            <a:fld id="{9C86D300-9D16-430C-9922-71A4503D6D7C}" type="slidenum">
              <a:rPr lang="en-US" smtClean="0">
                <a:latin typeface="Arial" pitchFamily="34" charset="0"/>
                <a:cs typeface="Arial" pitchFamily="34" charset="0"/>
              </a:rPr>
              <a:pPr/>
              <a:t>34</a:t>
            </a:fld>
            <a:endParaRPr lang="en-US" dirty="0">
              <a:latin typeface="Arial" pitchFamily="34" charset="0"/>
              <a:cs typeface="Arial" pitchFamily="34" charset="0"/>
            </a:endParaRPr>
          </a:p>
        </p:txBody>
      </p:sp>
      <p:sp>
        <p:nvSpPr>
          <p:cNvPr id="28" name="Content Placeholder 2"/>
          <p:cNvSpPr>
            <a:spLocks noGrp="1"/>
          </p:cNvSpPr>
          <p:nvPr>
            <p:ph idx="1"/>
          </p:nvPr>
        </p:nvSpPr>
        <p:spPr>
          <a:xfrm>
            <a:off x="228600" y="990600"/>
            <a:ext cx="8686800" cy="4910336"/>
          </a:xfrm>
        </p:spPr>
        <p:txBody>
          <a:bodyPr/>
          <a:lstStyle/>
          <a:p>
            <a:pPr marL="0" indent="0">
              <a:buNone/>
            </a:pPr>
            <a:r>
              <a:rPr lang="en-US" sz="2400" b="1" dirty="0"/>
              <a:t>Uraian risiko </a:t>
            </a:r>
          </a:p>
          <a:p>
            <a:pPr marL="0" indent="0">
              <a:buNone/>
            </a:pPr>
            <a:r>
              <a:rPr lang="en-US" sz="2200" dirty="0"/>
              <a:t>Risiko perlu diuraikan secara jelas sehingga tidak menimbulkan kerancuan pengertian, sehingga diperoleh pemahaman yang sama dan dapat ditangani secara lebih benar dan akurat.</a:t>
            </a:r>
          </a:p>
          <a:p>
            <a:r>
              <a:rPr lang="en-US" sz="2200" i="1" dirty="0"/>
              <a:t>“karena terjadi sesuatu &lt;sebab&gt;, maka telah terjadi peristiwa &lt;risiko&gt; , sehingga mengakibatkan &lt;dampak pada sasaran&gt;.”</a:t>
            </a:r>
          </a:p>
          <a:p>
            <a:pPr marL="0" indent="0">
              <a:buNone/>
            </a:pPr>
            <a:endParaRPr lang="en-US" sz="2400" i="1" dirty="0"/>
          </a:p>
        </p:txBody>
      </p:sp>
      <p:graphicFrame>
        <p:nvGraphicFramePr>
          <p:cNvPr id="29" name="Table 28"/>
          <p:cNvGraphicFramePr>
            <a:graphicFrameLocks noGrp="1"/>
          </p:cNvGraphicFramePr>
          <p:nvPr>
            <p:extLst/>
          </p:nvPr>
        </p:nvGraphicFramePr>
        <p:xfrm>
          <a:off x="216312" y="3429000"/>
          <a:ext cx="8610600" cy="2682240"/>
        </p:xfrm>
        <a:graphic>
          <a:graphicData uri="http://schemas.openxmlformats.org/drawingml/2006/table">
            <a:tbl>
              <a:tblPr firstRow="1" bandRow="1">
                <a:tableStyleId>{5C22544A-7EE6-4342-B048-85BDC9FD1C3A}</a:tableStyleId>
              </a:tblPr>
              <a:tblGrid>
                <a:gridCol w="2583096">
                  <a:extLst>
                    <a:ext uri="{9D8B030D-6E8A-4147-A177-3AD203B41FA5}">
                      <a16:colId xmlns:a16="http://schemas.microsoft.com/office/drawing/2014/main" val="20000"/>
                    </a:ext>
                  </a:extLst>
                </a:gridCol>
                <a:gridCol w="3157304">
                  <a:extLst>
                    <a:ext uri="{9D8B030D-6E8A-4147-A177-3AD203B41FA5}">
                      <a16:colId xmlns:a16="http://schemas.microsoft.com/office/drawing/2014/main" val="20001"/>
                    </a:ext>
                  </a:extLst>
                </a:gridCol>
                <a:gridCol w="2870200">
                  <a:extLst>
                    <a:ext uri="{9D8B030D-6E8A-4147-A177-3AD203B41FA5}">
                      <a16:colId xmlns:a16="http://schemas.microsoft.com/office/drawing/2014/main" val="20002"/>
                    </a:ext>
                  </a:extLst>
                </a:gridCol>
              </a:tblGrid>
              <a:tr h="370840">
                <a:tc>
                  <a:txBody>
                    <a:bodyPr/>
                    <a:lstStyle/>
                    <a:p>
                      <a:pPr algn="ctr"/>
                      <a:r>
                        <a:rPr lang="en-US" dirty="0"/>
                        <a:t>SEBAB</a:t>
                      </a:r>
                      <a:br>
                        <a:rPr lang="en-US" dirty="0"/>
                      </a:br>
                      <a:r>
                        <a:rPr lang="en-US" dirty="0"/>
                        <a:t>(</a:t>
                      </a:r>
                      <a:r>
                        <a:rPr lang="en-US" sz="1600" dirty="0"/>
                        <a:t>fakta yang nyata</a:t>
                      </a:r>
                      <a:r>
                        <a:rPr lang="en-US" sz="1600" baseline="0" dirty="0"/>
                        <a:t>)</a:t>
                      </a:r>
                      <a:endParaRPr lang="en-US" dirty="0"/>
                    </a:p>
                  </a:txBody>
                  <a:tcPr/>
                </a:tc>
                <a:tc>
                  <a:txBody>
                    <a:bodyPr/>
                    <a:lstStyle/>
                    <a:p>
                      <a:pPr algn="ctr"/>
                      <a:r>
                        <a:rPr lang="en-US" dirty="0"/>
                        <a:t>RISIKO</a:t>
                      </a:r>
                      <a:br>
                        <a:rPr lang="en-US" dirty="0"/>
                      </a:br>
                      <a:r>
                        <a:rPr lang="en-US" sz="1600" dirty="0"/>
                        <a:t>(suatu peristiwa yang mungkin terjadi</a:t>
                      </a:r>
                      <a:r>
                        <a:rPr lang="en-US" sz="1600" baseline="0" dirty="0"/>
                        <a:t>)</a:t>
                      </a:r>
                      <a:endParaRPr lang="en-US" dirty="0"/>
                    </a:p>
                  </a:txBody>
                  <a:tcPr/>
                </a:tc>
                <a:tc>
                  <a:txBody>
                    <a:bodyPr/>
                    <a:lstStyle/>
                    <a:p>
                      <a:pPr algn="ctr"/>
                      <a:r>
                        <a:rPr lang="en-US" dirty="0"/>
                        <a:t>DAMPAK</a:t>
                      </a:r>
                      <a:br>
                        <a:rPr lang="en-US" dirty="0"/>
                      </a:br>
                      <a:r>
                        <a:rPr lang="en-US" sz="1600" dirty="0"/>
                        <a:t>(dampak</a:t>
                      </a:r>
                      <a:r>
                        <a:rPr lang="en-US" sz="1600" baseline="0" dirty="0"/>
                        <a:t> langsung pada sasaran</a:t>
                      </a:r>
                      <a:r>
                        <a:rPr lang="en-US" sz="1600" dirty="0"/>
                        <a:t>)</a:t>
                      </a:r>
                      <a:endParaRPr lang="en-US" dirty="0"/>
                    </a:p>
                  </a:txBody>
                  <a:tcPr/>
                </a:tc>
                <a:extLst>
                  <a:ext uri="{0D108BD9-81ED-4DB2-BD59-A6C34878D82A}">
                    <a16:rowId xmlns:a16="http://schemas.microsoft.com/office/drawing/2014/main" val="10000"/>
                  </a:ext>
                </a:extLst>
              </a:tr>
              <a:tr h="370840">
                <a:tc>
                  <a:txBody>
                    <a:bodyPr/>
                    <a:lstStyle/>
                    <a:p>
                      <a:r>
                        <a:rPr lang="en-US" dirty="0"/>
                        <a:t>Akibat menggunakan suku cadang yang tidak original….</a:t>
                      </a:r>
                    </a:p>
                  </a:txBody>
                  <a:tcPr/>
                </a:tc>
                <a:tc>
                  <a:txBody>
                    <a:bodyPr/>
                    <a:lstStyle/>
                    <a:p>
                      <a:r>
                        <a:rPr lang="en-US" dirty="0"/>
                        <a:t>…. Terjadi kegagalan operasi mesin lebih cepat dari seharusnya …..</a:t>
                      </a:r>
                    </a:p>
                  </a:txBody>
                  <a:tcPr/>
                </a:tc>
                <a:tc>
                  <a:txBody>
                    <a:bodyPr/>
                    <a:lstStyle/>
                    <a:p>
                      <a:r>
                        <a:rPr lang="en-US" dirty="0"/>
                        <a:t>… keterlambatan dalam mencapai sasaran produksi dan pengiriman barang ……</a:t>
                      </a:r>
                    </a:p>
                  </a:txBody>
                  <a:tcPr/>
                </a:tc>
                <a:extLst>
                  <a:ext uri="{0D108BD9-81ED-4DB2-BD59-A6C34878D82A}">
                    <a16:rowId xmlns:a16="http://schemas.microsoft.com/office/drawing/2014/main" val="10001"/>
                  </a:ext>
                </a:extLst>
              </a:tr>
              <a:tr h="370840">
                <a:tc>
                  <a:txBody>
                    <a:bodyPr/>
                    <a:lstStyle/>
                    <a:p>
                      <a:r>
                        <a:rPr lang="en-US" dirty="0"/>
                        <a:t>Akibat pemilihan subkontraktor yang ahli…</a:t>
                      </a:r>
                    </a:p>
                  </a:txBody>
                  <a:tcPr/>
                </a:tc>
                <a:tc>
                  <a:txBody>
                    <a:bodyPr/>
                    <a:lstStyle/>
                    <a:p>
                      <a:r>
                        <a:rPr lang="en-US" dirty="0"/>
                        <a:t>… terjadi peningkatan produksi dan keahlian internal atas proses tersebut….</a:t>
                      </a:r>
                    </a:p>
                  </a:txBody>
                  <a:tcPr/>
                </a:tc>
                <a:tc>
                  <a:txBody>
                    <a:bodyPr/>
                    <a:lstStyle/>
                    <a:p>
                      <a:r>
                        <a:rPr lang="en-US" dirty="0"/>
                        <a:t>… terjadi peningkatan produktivitas dan sasaran lebih cepat dicapai …..</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38484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6656439" cy="990600"/>
          </a:xfrm>
        </p:spPr>
        <p:txBody>
          <a:bodyPr/>
          <a:lstStyle/>
          <a:p>
            <a:r>
              <a:rPr lang="en-US" dirty="0"/>
              <a:t>Latihan Memahami risiko</a:t>
            </a:r>
          </a:p>
        </p:txBody>
      </p:sp>
      <p:sp>
        <p:nvSpPr>
          <p:cNvPr id="4" name="Slide Number Placeholder 3"/>
          <p:cNvSpPr>
            <a:spLocks noGrp="1"/>
          </p:cNvSpPr>
          <p:nvPr>
            <p:ph type="sldNum" sz="quarter" idx="12"/>
          </p:nvPr>
        </p:nvSpPr>
        <p:spPr/>
        <p:txBody>
          <a:bodyPr/>
          <a:lstStyle/>
          <a:p>
            <a:fld id="{2E4508ED-3A49-4FAB-95C9-EA94868A4362}" type="slidenum">
              <a:rPr lang="en-US" smtClean="0">
                <a:latin typeface="Arial" pitchFamily="34" charset="0"/>
                <a:cs typeface="Arial" pitchFamily="34" charset="0"/>
              </a:rPr>
              <a:pPr/>
              <a:t>35</a:t>
            </a:fld>
            <a:endParaRPr lang="en-US" dirty="0">
              <a:latin typeface="Arial" pitchFamily="34" charset="0"/>
              <a:cs typeface="Arial" pitchFamily="34" charset="0"/>
            </a:endParaRPr>
          </a:p>
        </p:txBody>
      </p:sp>
      <p:sp>
        <p:nvSpPr>
          <p:cNvPr id="5" name="Content Placeholder 2"/>
          <p:cNvSpPr>
            <a:spLocks noGrp="1"/>
          </p:cNvSpPr>
          <p:nvPr>
            <p:ph idx="1"/>
          </p:nvPr>
        </p:nvSpPr>
        <p:spPr>
          <a:xfrm>
            <a:off x="228600" y="1219200"/>
            <a:ext cx="8686800" cy="4910336"/>
          </a:xfrm>
        </p:spPr>
        <p:txBody>
          <a:bodyPr>
            <a:normAutofit/>
          </a:bodyPr>
          <a:lstStyle/>
          <a:p>
            <a:pPr marL="0" indent="0" algn="ctr">
              <a:buNone/>
            </a:pPr>
            <a:r>
              <a:rPr lang="en-US" sz="2400" b="1" dirty="0"/>
              <a:t>Kasus uraian risiko</a:t>
            </a:r>
          </a:p>
          <a:p>
            <a:pPr marL="0" indent="0" algn="just">
              <a:buNone/>
            </a:pPr>
            <a:r>
              <a:rPr lang="en-US" sz="2200" dirty="0"/>
              <a:t>Pak Ali seorang pakar manajemen risiko berusia 60 tahun, harus memberikan presentasi mengenai ISO 31000 di hadapan anggota Direksi PT Sukses Selalu pada hari Senin. Pada hari Minggu ia mengikuti turnamen golf yang diselenggarakan oleh Asosiasi Profesi Manajemen Risiko di Gunung Putri, </a:t>
            </a:r>
            <a:r>
              <a:rPr lang="en-US" sz="2200"/>
              <a:t>Bogor. </a:t>
            </a:r>
            <a:r>
              <a:rPr lang="en-US" sz="2200" dirty="0"/>
              <a:t>Sial dia karena hari Minggu tersebut cuaca berubah dan hujan turun lebat pada saat dia berada di hole 10. Jika dia terus bermain golf</a:t>
            </a:r>
            <a:r>
              <a:rPr lang="en-US" sz="2200"/>
              <a:t>, dia </a:t>
            </a:r>
            <a:r>
              <a:rPr lang="en-US" sz="2200" dirty="0"/>
              <a:t>akan basah kuyup dan setelah menyelesaikan sampai hole 18 dapat terkena demam dan sakit flu berat, sehingga hari Senin dia tidak dapat memberikan presentasi mengenai ISO 31000 di hadapan Direksi PT Sukses Selalu.</a:t>
            </a:r>
            <a:endParaRPr lang="en-US" sz="2000" dirty="0"/>
          </a:p>
          <a:p>
            <a:pPr marL="0" indent="0" algn="just">
              <a:spcBef>
                <a:spcPts val="1200"/>
              </a:spcBef>
              <a:buNone/>
            </a:pPr>
            <a:r>
              <a:rPr lang="en-US" sz="2200" dirty="0"/>
              <a:t>Jelaskan kasus risiko apakah yang terjadi di atas</a:t>
            </a:r>
          </a:p>
          <a:p>
            <a:pPr marL="0" indent="0">
              <a:buNone/>
            </a:pPr>
            <a:endParaRPr lang="en-US" sz="2000" dirty="0"/>
          </a:p>
        </p:txBody>
      </p:sp>
    </p:spTree>
    <p:extLst>
      <p:ext uri="{BB962C8B-B14F-4D97-AF65-F5344CB8AC3E}">
        <p14:creationId xmlns:p14="http://schemas.microsoft.com/office/powerpoint/2010/main" val="3988152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Latihan Memahami risiko</a:t>
            </a:r>
          </a:p>
        </p:txBody>
      </p:sp>
      <p:sp>
        <p:nvSpPr>
          <p:cNvPr id="4" name="Slide Number Placeholder 3"/>
          <p:cNvSpPr>
            <a:spLocks noGrp="1"/>
          </p:cNvSpPr>
          <p:nvPr>
            <p:ph type="sldNum" sz="quarter" idx="12"/>
          </p:nvPr>
        </p:nvSpPr>
        <p:spPr/>
        <p:txBody>
          <a:bodyPr/>
          <a:lstStyle/>
          <a:p>
            <a:fld id="{2E4508ED-3A49-4FAB-95C9-EA94868A4362}" type="slidenum">
              <a:rPr lang="en-US" smtClean="0">
                <a:latin typeface="Arial" pitchFamily="34" charset="0"/>
                <a:cs typeface="Arial" pitchFamily="34" charset="0"/>
              </a:rPr>
              <a:pPr/>
              <a:t>36</a:t>
            </a:fld>
            <a:endParaRPr lang="en-US" dirty="0">
              <a:latin typeface="Arial" pitchFamily="34" charset="0"/>
              <a:cs typeface="Arial" pitchFamily="34" charset="0"/>
            </a:endParaRPr>
          </a:p>
        </p:txBody>
      </p:sp>
      <p:sp>
        <p:nvSpPr>
          <p:cNvPr id="5" name="Content Placeholder 2"/>
          <p:cNvSpPr>
            <a:spLocks noGrp="1"/>
          </p:cNvSpPr>
          <p:nvPr>
            <p:ph idx="1"/>
          </p:nvPr>
        </p:nvSpPr>
        <p:spPr/>
        <p:txBody>
          <a:bodyPr/>
          <a:lstStyle/>
          <a:p>
            <a:pPr marL="0" indent="0">
              <a:buNone/>
            </a:pPr>
            <a:r>
              <a:rPr lang="en-US" dirty="0"/>
              <a:t>Pertanyaan:</a:t>
            </a:r>
          </a:p>
          <a:p>
            <a:r>
              <a:rPr lang="en-US" dirty="0"/>
              <a:t>Risiko apakah yang terjadi menurut Anda?</a:t>
            </a:r>
          </a:p>
          <a:p>
            <a:r>
              <a:rPr lang="en-US" dirty="0"/>
              <a:t>Apakah penyebab risikonya?</a:t>
            </a:r>
          </a:p>
          <a:p>
            <a:r>
              <a:rPr lang="en-US" dirty="0"/>
              <a:t>Apakah peristiwa (</a:t>
            </a:r>
            <a:r>
              <a:rPr lang="en-US" i="1" dirty="0"/>
              <a:t>event</a:t>
            </a:r>
            <a:r>
              <a:rPr lang="en-US" dirty="0"/>
              <a:t>) risiko ini?</a:t>
            </a:r>
          </a:p>
          <a:p>
            <a:r>
              <a:rPr lang="en-US" dirty="0"/>
              <a:t>Di manakah letak “uncertainty” (ketidakpastian) dalam kasus ini?</a:t>
            </a:r>
          </a:p>
        </p:txBody>
      </p:sp>
    </p:spTree>
    <p:extLst>
      <p:ext uri="{BB962C8B-B14F-4D97-AF65-F5344CB8AC3E}">
        <p14:creationId xmlns:p14="http://schemas.microsoft.com/office/powerpoint/2010/main" val="2166605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6656439" cy="990600"/>
          </a:xfrm>
        </p:spPr>
        <p:txBody>
          <a:bodyPr/>
          <a:lstStyle/>
          <a:p>
            <a:r>
              <a:rPr lang="en-US" dirty="0"/>
              <a:t>Latihan Memahami risiko</a:t>
            </a:r>
          </a:p>
        </p:txBody>
      </p:sp>
      <p:sp>
        <p:nvSpPr>
          <p:cNvPr id="4" name="Slide Number Placeholder 3"/>
          <p:cNvSpPr>
            <a:spLocks noGrp="1"/>
          </p:cNvSpPr>
          <p:nvPr>
            <p:ph type="sldNum" sz="quarter" idx="12"/>
          </p:nvPr>
        </p:nvSpPr>
        <p:spPr/>
        <p:txBody>
          <a:bodyPr/>
          <a:lstStyle/>
          <a:p>
            <a:fld id="{2E4508ED-3A49-4FAB-95C9-EA94868A4362}" type="slidenum">
              <a:rPr lang="en-US" smtClean="0">
                <a:latin typeface="Arial" pitchFamily="34" charset="0"/>
                <a:cs typeface="Arial" pitchFamily="34" charset="0"/>
              </a:rPr>
              <a:pPr/>
              <a:t>37</a:t>
            </a:fld>
            <a:endParaRPr lang="en-US" dirty="0">
              <a:latin typeface="Arial" pitchFamily="34" charset="0"/>
              <a:cs typeface="Arial" pitchFamily="34" charset="0"/>
            </a:endParaRPr>
          </a:p>
        </p:txBody>
      </p:sp>
      <p:sp>
        <p:nvSpPr>
          <p:cNvPr id="5" name="Content Placeholder 2"/>
          <p:cNvSpPr>
            <a:spLocks noGrp="1"/>
          </p:cNvSpPr>
          <p:nvPr>
            <p:ph idx="1"/>
          </p:nvPr>
        </p:nvSpPr>
        <p:spPr>
          <a:xfrm>
            <a:off x="457200" y="1066800"/>
            <a:ext cx="8686800" cy="762000"/>
          </a:xfrm>
        </p:spPr>
        <p:txBody>
          <a:bodyPr>
            <a:normAutofit/>
          </a:bodyPr>
          <a:lstStyle/>
          <a:p>
            <a:pPr marL="0" indent="0" algn="ctr">
              <a:buNone/>
            </a:pPr>
            <a:r>
              <a:rPr lang="en-US" sz="2400" b="1" dirty="0"/>
              <a:t>Kasus uraian risiko pak Ali</a:t>
            </a:r>
          </a:p>
          <a:p>
            <a:pPr marL="0" indent="0" algn="just">
              <a:buNone/>
            </a:pPr>
            <a:endParaRPr lang="en-US" sz="2200" dirty="0"/>
          </a:p>
          <a:p>
            <a:pPr marL="0" indent="0">
              <a:buNone/>
            </a:pPr>
            <a:endParaRPr lang="en-US" sz="2000" dirty="0"/>
          </a:p>
        </p:txBody>
      </p:sp>
      <p:graphicFrame>
        <p:nvGraphicFramePr>
          <p:cNvPr id="3" name="Table 2"/>
          <p:cNvGraphicFramePr>
            <a:graphicFrameLocks noGrp="1"/>
          </p:cNvGraphicFramePr>
          <p:nvPr>
            <p:extLst/>
          </p:nvPr>
        </p:nvGraphicFramePr>
        <p:xfrm>
          <a:off x="457200" y="1458600"/>
          <a:ext cx="8305800" cy="1610360"/>
        </p:xfrm>
        <a:graphic>
          <a:graphicData uri="http://schemas.openxmlformats.org/drawingml/2006/table">
            <a:tbl>
              <a:tblPr firstRow="1" bandRow="1">
                <a:tableStyleId>{5940675A-B579-460E-94D1-54222C63F5DA}</a:tableStyleId>
              </a:tblPr>
              <a:tblGrid>
                <a:gridCol w="1814736">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2458616">
                  <a:extLst>
                    <a:ext uri="{9D8B030D-6E8A-4147-A177-3AD203B41FA5}">
                      <a16:colId xmlns:a16="http://schemas.microsoft.com/office/drawing/2014/main" val="20003"/>
                    </a:ext>
                  </a:extLst>
                </a:gridCol>
              </a:tblGrid>
              <a:tr h="370840">
                <a:tc>
                  <a:txBody>
                    <a:bodyPr/>
                    <a:lstStyle/>
                    <a:p>
                      <a:pPr algn="ctr"/>
                      <a:r>
                        <a:rPr lang="en-US" dirty="0"/>
                        <a:t>SASARAN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DAMPAK</a:t>
                      </a:r>
                      <a:br>
                        <a:rPr lang="en-US" dirty="0"/>
                      </a:br>
                      <a:r>
                        <a:rPr lang="en-US" dirty="0"/>
                        <a:t> (pada sasaran)</a:t>
                      </a:r>
                    </a:p>
                  </a:txBody>
                  <a:tcPr anchor="ctr"/>
                </a:tc>
                <a:tc>
                  <a:txBody>
                    <a:bodyPr/>
                    <a:lstStyle/>
                    <a:p>
                      <a:pPr algn="ctr"/>
                      <a:r>
                        <a:rPr lang="en-US" dirty="0"/>
                        <a:t>PERISTIWA RISIKO</a:t>
                      </a:r>
                    </a:p>
                  </a:txBody>
                  <a:tcPr anchor="ctr"/>
                </a:tc>
                <a:tc>
                  <a:txBody>
                    <a:bodyPr/>
                    <a:lstStyle/>
                    <a:p>
                      <a:pPr algn="ctr"/>
                      <a:r>
                        <a:rPr lang="en-US" dirty="0"/>
                        <a:t>SEBAB</a:t>
                      </a:r>
                      <a:br>
                        <a:rPr lang="en-US" dirty="0"/>
                      </a:br>
                      <a:r>
                        <a:rPr lang="en-US" dirty="0"/>
                        <a:t>(penyebab terjadinya peristiwa risiko)</a:t>
                      </a:r>
                    </a:p>
                  </a:txBody>
                  <a:tcPr anchor="ctr"/>
                </a:tc>
                <a:extLst>
                  <a:ext uri="{0D108BD9-81ED-4DB2-BD59-A6C34878D82A}">
                    <a16:rowId xmlns:a16="http://schemas.microsoft.com/office/drawing/2014/main" val="10000"/>
                  </a:ext>
                </a:extLst>
              </a:tr>
              <a:tr h="69596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304800" y="3068960"/>
            <a:ext cx="8417169" cy="1015663"/>
          </a:xfrm>
          <a:prstGeom prst="rect">
            <a:avLst/>
          </a:prstGeom>
          <a:noFill/>
        </p:spPr>
        <p:txBody>
          <a:bodyPr wrap="square" rtlCol="0">
            <a:spAutoFit/>
          </a:bodyPr>
          <a:lstStyle/>
          <a:p>
            <a:r>
              <a:rPr lang="en-US" sz="2000" dirty="0"/>
              <a:t>Tentukan dua (2) sasaran unit kerja Anda dan buat uraian risiko terkait dengan sasaran unit kerja Anda tadi. Satu sasaran dapat mempunyai lebih dari satu dampak, dst.</a:t>
            </a:r>
          </a:p>
        </p:txBody>
      </p:sp>
      <p:graphicFrame>
        <p:nvGraphicFramePr>
          <p:cNvPr id="7" name="Table 6"/>
          <p:cNvGraphicFramePr>
            <a:graphicFrameLocks noGrp="1"/>
          </p:cNvGraphicFramePr>
          <p:nvPr>
            <p:extLst/>
          </p:nvPr>
        </p:nvGraphicFramePr>
        <p:xfrm>
          <a:off x="381000" y="4150360"/>
          <a:ext cx="8305800" cy="2250440"/>
        </p:xfrm>
        <a:graphic>
          <a:graphicData uri="http://schemas.openxmlformats.org/drawingml/2006/table">
            <a:tbl>
              <a:tblPr firstRow="1" bandRow="1">
                <a:tableStyleId>{5940675A-B579-460E-94D1-54222C63F5DA}</a:tableStyleId>
              </a:tblPr>
              <a:tblGrid>
                <a:gridCol w="2076450">
                  <a:extLst>
                    <a:ext uri="{9D8B030D-6E8A-4147-A177-3AD203B41FA5}">
                      <a16:colId xmlns:a16="http://schemas.microsoft.com/office/drawing/2014/main" val="20000"/>
                    </a:ext>
                  </a:extLst>
                </a:gridCol>
                <a:gridCol w="2076450">
                  <a:extLst>
                    <a:ext uri="{9D8B030D-6E8A-4147-A177-3AD203B41FA5}">
                      <a16:colId xmlns:a16="http://schemas.microsoft.com/office/drawing/2014/main" val="20001"/>
                    </a:ext>
                  </a:extLst>
                </a:gridCol>
                <a:gridCol w="2076450">
                  <a:extLst>
                    <a:ext uri="{9D8B030D-6E8A-4147-A177-3AD203B41FA5}">
                      <a16:colId xmlns:a16="http://schemas.microsoft.com/office/drawing/2014/main" val="20002"/>
                    </a:ext>
                  </a:extLst>
                </a:gridCol>
                <a:gridCol w="2076450">
                  <a:extLst>
                    <a:ext uri="{9D8B030D-6E8A-4147-A177-3AD203B41FA5}">
                      <a16:colId xmlns:a16="http://schemas.microsoft.com/office/drawing/2014/main" val="20003"/>
                    </a:ext>
                  </a:extLst>
                </a:gridCol>
              </a:tblGrid>
              <a:tr h="370840">
                <a:tc>
                  <a:txBody>
                    <a:bodyPr/>
                    <a:lstStyle/>
                    <a:p>
                      <a:pPr algn="ctr"/>
                      <a:r>
                        <a:rPr lang="en-US" dirty="0"/>
                        <a:t>SASARAN</a:t>
                      </a:r>
                    </a:p>
                  </a:txBody>
                  <a:tcPr anchor="ctr"/>
                </a:tc>
                <a:tc>
                  <a:txBody>
                    <a:bodyPr/>
                    <a:lstStyle/>
                    <a:p>
                      <a:pPr algn="ctr"/>
                      <a:r>
                        <a:rPr lang="en-US" dirty="0"/>
                        <a:t>DAMPAK </a:t>
                      </a:r>
                      <a:br>
                        <a:rPr lang="en-US" dirty="0"/>
                      </a:br>
                      <a:r>
                        <a:rPr lang="en-US" dirty="0"/>
                        <a:t>(pada sasaran)</a:t>
                      </a:r>
                    </a:p>
                  </a:txBody>
                  <a:tcPr anchor="ctr"/>
                </a:tc>
                <a:tc>
                  <a:txBody>
                    <a:bodyPr/>
                    <a:lstStyle/>
                    <a:p>
                      <a:pPr algn="ctr"/>
                      <a:r>
                        <a:rPr lang="en-US" dirty="0"/>
                        <a:t>PERISTIWA RISIKO</a:t>
                      </a:r>
                    </a:p>
                  </a:txBody>
                  <a:tcPr anchor="ctr"/>
                </a:tc>
                <a:tc>
                  <a:txBody>
                    <a:bodyPr/>
                    <a:lstStyle/>
                    <a:p>
                      <a:pPr algn="ctr"/>
                      <a:r>
                        <a:rPr lang="en-US" dirty="0"/>
                        <a:t>SEBAB</a:t>
                      </a:r>
                    </a:p>
                  </a:txBody>
                  <a:tcPr anchor="ctr"/>
                </a:tc>
                <a:extLst>
                  <a:ext uri="{0D108BD9-81ED-4DB2-BD59-A6C34878D82A}">
                    <a16:rowId xmlns:a16="http://schemas.microsoft.com/office/drawing/2014/main" val="10000"/>
                  </a:ext>
                </a:extLst>
              </a:tr>
              <a:tr h="69596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9144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96780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1"/>
            <a:ext cx="8458200" cy="5715000"/>
          </a:xfrm>
        </p:spPr>
        <p:txBody>
          <a:bodyPr/>
          <a:lstStyle/>
          <a:p>
            <a:pPr lvl="0"/>
            <a:r>
              <a:rPr lang="id-ID"/>
              <a:t>Sasaran: </a:t>
            </a:r>
            <a:r>
              <a:rPr lang="id-ID" dirty="0"/>
              <a:t>Memberikan presentasi ISO 31000 kepada Direksi PT. Sukses Selalu</a:t>
            </a:r>
            <a:endParaRPr lang="en-US" dirty="0"/>
          </a:p>
          <a:p>
            <a:pPr lvl="0"/>
            <a:r>
              <a:rPr lang="id-ID"/>
              <a:t>Dampak: </a:t>
            </a:r>
            <a:r>
              <a:rPr lang="id-ID" dirty="0"/>
              <a:t>Keterlambatan </a:t>
            </a:r>
            <a:r>
              <a:rPr lang="id-ID"/>
              <a:t>implementasi </a:t>
            </a:r>
            <a:r>
              <a:rPr lang="en-US"/>
              <a:t>proyek manajemen </a:t>
            </a:r>
            <a:r>
              <a:rPr lang="id-ID"/>
              <a:t>risiko pada </a:t>
            </a:r>
            <a:r>
              <a:rPr lang="id-ID" dirty="0"/>
              <a:t>PT. Sukses Selalu</a:t>
            </a:r>
            <a:endParaRPr lang="en-US" dirty="0"/>
          </a:p>
          <a:p>
            <a:pPr lvl="0"/>
            <a:r>
              <a:rPr lang="en-US"/>
              <a:t>Peristiwa</a:t>
            </a:r>
            <a:r>
              <a:rPr lang="id-ID"/>
              <a:t>: </a:t>
            </a:r>
            <a:r>
              <a:rPr lang="id-ID" dirty="0"/>
              <a:t>Pak Ali sakit (demam dan flu), sehingga tidak dapat memberikan presentasi kepada direksi</a:t>
            </a:r>
            <a:endParaRPr lang="en-US" dirty="0"/>
          </a:p>
          <a:p>
            <a:pPr lvl="0"/>
            <a:r>
              <a:rPr lang="id-ID"/>
              <a:t>Sebab: </a:t>
            </a:r>
            <a:r>
              <a:rPr lang="id-ID" dirty="0"/>
              <a:t>Pak Ali bermain golf sehari sebelumnya dalam kondisi hujan lebat</a:t>
            </a:r>
            <a:endParaRPr lang="en-US" dirty="0"/>
          </a:p>
          <a:p>
            <a:endParaRPr lang="en-US" dirty="0"/>
          </a:p>
        </p:txBody>
      </p:sp>
      <p:sp>
        <p:nvSpPr>
          <p:cNvPr id="4" name="Slide Number Placeholder 3"/>
          <p:cNvSpPr>
            <a:spLocks noGrp="1"/>
          </p:cNvSpPr>
          <p:nvPr>
            <p:ph type="sldNum" sz="quarter" idx="12"/>
          </p:nvPr>
        </p:nvSpPr>
        <p:spPr/>
        <p:txBody>
          <a:bodyPr/>
          <a:lstStyle/>
          <a:p>
            <a:fld id="{51A2A3F6-D882-4108-8115-9FD713D7B423}" type="slidenum">
              <a:rPr lang="en-US" smtClean="0">
                <a:latin typeface="Arial" pitchFamily="34" charset="0"/>
                <a:cs typeface="Arial" pitchFamily="34" charset="0"/>
              </a:rPr>
              <a:pPr/>
              <a:t>38</a:t>
            </a:fld>
            <a:endParaRPr lang="en-US" dirty="0">
              <a:latin typeface="Arial" pitchFamily="34" charset="0"/>
              <a:cs typeface="Arial" pitchFamily="34" charset="0"/>
            </a:endParaRPr>
          </a:p>
        </p:txBody>
      </p:sp>
    </p:spTree>
    <p:extLst>
      <p:ext uri="{BB962C8B-B14F-4D97-AF65-F5344CB8AC3E}">
        <p14:creationId xmlns:p14="http://schemas.microsoft.com/office/powerpoint/2010/main" val="2027817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286000"/>
            <a:ext cx="7595420" cy="1981200"/>
          </a:xfrm>
        </p:spPr>
        <p:txBody>
          <a:bodyPr>
            <a:normAutofit/>
          </a:bodyPr>
          <a:lstStyle/>
          <a:p>
            <a:r>
              <a:rPr lang="en-US" dirty="0"/>
              <a:t>ARSITEKTUR SNI ISO 31000</a:t>
            </a:r>
          </a:p>
        </p:txBody>
      </p:sp>
      <p:sp>
        <p:nvSpPr>
          <p:cNvPr id="7" name="Slide Number Placeholder 6"/>
          <p:cNvSpPr>
            <a:spLocks noGrp="1"/>
          </p:cNvSpPr>
          <p:nvPr>
            <p:ph type="sldNum" sz="quarter" idx="12"/>
          </p:nvPr>
        </p:nvSpPr>
        <p:spPr>
          <a:xfrm>
            <a:off x="7010400" y="6492875"/>
            <a:ext cx="2133600" cy="365125"/>
          </a:xfrm>
        </p:spPr>
        <p:txBody>
          <a:bodyPr/>
          <a:lstStyle/>
          <a:p>
            <a:fld id="{51A2A3F6-D882-4108-8115-9FD713D7B423}" type="slidenum">
              <a:rPr lang="en-US" smtClean="0">
                <a:latin typeface="Arial" pitchFamily="34" charset="0"/>
                <a:cs typeface="Arial" pitchFamily="34" charset="0"/>
              </a:rPr>
              <a:pPr/>
              <a:t>39</a:t>
            </a:fld>
            <a:endParaRPr lang="en-US" dirty="0">
              <a:latin typeface="Arial" pitchFamily="34" charset="0"/>
              <a:cs typeface="Arial" pitchFamily="34" charset="0"/>
            </a:endParaRPr>
          </a:p>
        </p:txBody>
      </p:sp>
    </p:spTree>
    <p:extLst>
      <p:ext uri="{BB962C8B-B14F-4D97-AF65-F5344CB8AC3E}">
        <p14:creationId xmlns:p14="http://schemas.microsoft.com/office/powerpoint/2010/main" val="1968609651"/>
      </p:ext>
    </p:extLst>
  </p:cSld>
  <p:clrMapOvr>
    <a:masterClrMapping/>
  </p:clrMapOvr>
  <p:transition>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362200"/>
            <a:ext cx="7595420" cy="1981200"/>
          </a:xfrm>
        </p:spPr>
        <p:txBody>
          <a:bodyPr>
            <a:normAutofit/>
          </a:bodyPr>
          <a:lstStyle/>
          <a:p>
            <a:r>
              <a:rPr lang="en-US" sz="3600" dirty="0"/>
              <a:t>Apakah risiko itu?</a:t>
            </a:r>
          </a:p>
        </p:txBody>
      </p:sp>
      <p:sp>
        <p:nvSpPr>
          <p:cNvPr id="7" name="Slide Number Placeholder 6"/>
          <p:cNvSpPr>
            <a:spLocks noGrp="1"/>
          </p:cNvSpPr>
          <p:nvPr>
            <p:ph type="sldNum" sz="quarter" idx="12"/>
          </p:nvPr>
        </p:nvSpPr>
        <p:spPr>
          <a:xfrm>
            <a:off x="6553200" y="6492875"/>
            <a:ext cx="2133600" cy="365125"/>
          </a:xfrm>
        </p:spPr>
        <p:txBody>
          <a:bodyPr/>
          <a:lstStyle/>
          <a:p>
            <a:fld id="{51A2A3F6-D882-4108-8115-9FD713D7B423}" type="slidenum">
              <a:rPr lang="en-US" smtClean="0"/>
              <a:pPr/>
              <a:t>4</a:t>
            </a:fld>
            <a:endParaRPr lang="en-US" dirty="0"/>
          </a:p>
        </p:txBody>
      </p:sp>
    </p:spTree>
    <p:extLst>
      <p:ext uri="{BB962C8B-B14F-4D97-AF65-F5344CB8AC3E}">
        <p14:creationId xmlns:p14="http://schemas.microsoft.com/office/powerpoint/2010/main" val="1073287249"/>
      </p:ext>
    </p:extLst>
  </p:cSld>
  <p:clrMapOvr>
    <a:masterClrMapping/>
  </p:clrMapOvr>
  <p:transition>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4561" y="533400"/>
            <a:ext cx="6656439" cy="990600"/>
          </a:xfrm>
        </p:spPr>
        <p:txBody>
          <a:bodyPr/>
          <a:lstStyle/>
          <a:p>
            <a:r>
              <a:rPr lang="en-US" sz="2400" dirty="0"/>
              <a:t>Arsitektur SNI ISO 31000</a:t>
            </a:r>
          </a:p>
        </p:txBody>
      </p:sp>
      <p:sp>
        <p:nvSpPr>
          <p:cNvPr id="43" name="TextBox 42"/>
          <p:cNvSpPr txBox="1"/>
          <p:nvPr/>
        </p:nvSpPr>
        <p:spPr>
          <a:xfrm>
            <a:off x="457200" y="6504801"/>
            <a:ext cx="6629400" cy="261610"/>
          </a:xfrm>
          <a:prstGeom prst="rect">
            <a:avLst/>
          </a:prstGeom>
          <a:noFill/>
        </p:spPr>
        <p:txBody>
          <a:bodyPr wrap="square" rtlCol="0">
            <a:spAutoFit/>
          </a:bodyPr>
          <a:lstStyle/>
          <a:p>
            <a:r>
              <a:rPr lang="en-US" sz="1100" dirty="0">
                <a:solidFill>
                  <a:schemeClr val="bg1"/>
                </a:solidFill>
                <a:latin typeface="Arial" pitchFamily="34" charset="0"/>
                <a:ea typeface="Helvetica Neue Light" pitchFamily="2" charset="2"/>
                <a:cs typeface="Arial" pitchFamily="34" charset="0"/>
              </a:rPr>
              <a:t>Source: ISO 31000:2018</a:t>
            </a:r>
          </a:p>
        </p:txBody>
      </p:sp>
      <p:sp>
        <p:nvSpPr>
          <p:cNvPr id="55" name="Slide Number Placeholder 54"/>
          <p:cNvSpPr>
            <a:spLocks noGrp="1"/>
          </p:cNvSpPr>
          <p:nvPr>
            <p:ph type="sldNum" sz="quarter" idx="12"/>
          </p:nvPr>
        </p:nvSpPr>
        <p:spPr/>
        <p:txBody>
          <a:bodyPr/>
          <a:lstStyle/>
          <a:p>
            <a:fld id="{1FCE83DB-C2D4-4EA6-9CCF-4C285AF157D2}" type="slidenum">
              <a:rPr lang="en-US" smtClean="0">
                <a:latin typeface="Arial" pitchFamily="34" charset="0"/>
                <a:cs typeface="Arial" pitchFamily="34" charset="0"/>
              </a:rPr>
              <a:pPr/>
              <a:t>40</a:t>
            </a:fld>
            <a:endParaRPr lang="en-US" dirty="0">
              <a:latin typeface="Arial" pitchFamily="34" charset="0"/>
              <a:cs typeface="Arial" pitchFamily="34" charset="0"/>
            </a:endParaRPr>
          </a:p>
        </p:txBody>
      </p:sp>
      <p:pic>
        <p:nvPicPr>
          <p:cNvPr id="70" name="Picture 69">
            <a:extLst>
              <a:ext uri="{FF2B5EF4-FFF2-40B4-BE49-F238E27FC236}">
                <a16:creationId xmlns:a16="http://schemas.microsoft.com/office/drawing/2014/main" id="{14219FEB-B626-4E09-AD41-8486CED22120}"/>
              </a:ext>
            </a:extLst>
          </p:cNvPr>
          <p:cNvPicPr>
            <a:picLocks noChangeAspect="1"/>
          </p:cNvPicPr>
          <p:nvPr/>
        </p:nvPicPr>
        <p:blipFill>
          <a:blip r:embed="rId2"/>
          <a:stretch>
            <a:fillRect/>
          </a:stretch>
        </p:blipFill>
        <p:spPr>
          <a:xfrm>
            <a:off x="1109300" y="1716670"/>
            <a:ext cx="6925400" cy="4647399"/>
          </a:xfrm>
          <a:prstGeom prst="rect">
            <a:avLst/>
          </a:prstGeom>
        </p:spPr>
      </p:pic>
      <p:sp>
        <p:nvSpPr>
          <p:cNvPr id="71" name="TextBox 70"/>
          <p:cNvSpPr txBox="1"/>
          <p:nvPr/>
        </p:nvSpPr>
        <p:spPr>
          <a:xfrm>
            <a:off x="528480" y="1295400"/>
            <a:ext cx="8077200" cy="369332"/>
          </a:xfrm>
          <a:prstGeom prst="rect">
            <a:avLst/>
          </a:prstGeom>
          <a:noFill/>
        </p:spPr>
        <p:txBody>
          <a:bodyPr wrap="square" rtlCol="0">
            <a:spAutoFit/>
          </a:bodyPr>
          <a:lstStyle/>
          <a:p>
            <a:pPr algn="ctr"/>
            <a:r>
              <a:rPr lang="en-US" b="1" dirty="0">
                <a:latin typeface="Arial" panose="020B0604020202020204" pitchFamily="34" charset="0"/>
                <a:ea typeface="Helvetica Neue Light" pitchFamily="2" charset="2"/>
                <a:cs typeface="Arial" panose="020B0604020202020204" pitchFamily="34" charset="0"/>
              </a:rPr>
              <a:t>ISO 31000:2018 Risk management – Guidelines</a:t>
            </a:r>
          </a:p>
        </p:txBody>
      </p:sp>
    </p:spTree>
    <p:extLst>
      <p:ext uri="{BB962C8B-B14F-4D97-AF65-F5344CB8AC3E}">
        <p14:creationId xmlns:p14="http://schemas.microsoft.com/office/powerpoint/2010/main" val="171762057"/>
      </p:ext>
    </p:extLst>
  </p:cSld>
  <p:clrMapOvr>
    <a:masterClrMapping/>
  </p:clrMapOvr>
  <p:transition>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Arsitektur SNI ISO 31000</a:t>
            </a:r>
          </a:p>
        </p:txBody>
      </p:sp>
      <p:sp>
        <p:nvSpPr>
          <p:cNvPr id="4" name="Slide Number Placeholder 3"/>
          <p:cNvSpPr>
            <a:spLocks noGrp="1"/>
          </p:cNvSpPr>
          <p:nvPr>
            <p:ph type="sldNum" sz="quarter" idx="12"/>
          </p:nvPr>
        </p:nvSpPr>
        <p:spPr/>
        <p:txBody>
          <a:bodyPr/>
          <a:lstStyle/>
          <a:p>
            <a:fld id="{51A2A3F6-D882-4108-8115-9FD713D7B423}" type="slidenum">
              <a:rPr lang="en-US" smtClean="0">
                <a:latin typeface="Arial" pitchFamily="34" charset="0"/>
                <a:cs typeface="Arial" pitchFamily="34" charset="0"/>
              </a:rPr>
              <a:pPr/>
              <a:t>41</a:t>
            </a:fld>
            <a:endParaRPr lang="en-US" dirty="0">
              <a:latin typeface="Arial" pitchFamily="34" charset="0"/>
              <a:cs typeface="Arial" pitchFamily="34" charset="0"/>
            </a:endParaRPr>
          </a:p>
        </p:txBody>
      </p:sp>
      <p:sp>
        <p:nvSpPr>
          <p:cNvPr id="6" name="Content Placeholder 2"/>
          <p:cNvSpPr>
            <a:spLocks noGrp="1"/>
          </p:cNvSpPr>
          <p:nvPr>
            <p:ph idx="1"/>
          </p:nvPr>
        </p:nvSpPr>
        <p:spPr/>
        <p:txBody>
          <a:bodyPr>
            <a:normAutofit/>
          </a:bodyPr>
          <a:lstStyle/>
          <a:p>
            <a:pPr marL="0" indent="0">
              <a:buNone/>
            </a:pPr>
            <a:r>
              <a:rPr lang="en-US" sz="1600" dirty="0" err="1"/>
              <a:t>Keterkaitan</a:t>
            </a:r>
            <a:r>
              <a:rPr lang="en-US" sz="1600" dirty="0"/>
              <a:t> </a:t>
            </a:r>
            <a:r>
              <a:rPr lang="en-US" sz="1600" dirty="0" err="1"/>
              <a:t>antara</a:t>
            </a:r>
            <a:r>
              <a:rPr lang="en-US" sz="1600" dirty="0"/>
              <a:t> </a:t>
            </a:r>
            <a:r>
              <a:rPr lang="en-US" sz="1600" dirty="0" err="1"/>
              <a:t>prinsip</a:t>
            </a:r>
            <a:r>
              <a:rPr lang="en-US" sz="1600" dirty="0"/>
              <a:t> </a:t>
            </a:r>
            <a:r>
              <a:rPr lang="en-US" sz="1600" dirty="0" err="1"/>
              <a:t>manajemen</a:t>
            </a:r>
            <a:r>
              <a:rPr lang="en-US" sz="1600" dirty="0"/>
              <a:t> </a:t>
            </a:r>
            <a:r>
              <a:rPr lang="en-US" sz="1600" dirty="0" err="1"/>
              <a:t>risiko</a:t>
            </a:r>
            <a:r>
              <a:rPr lang="en-US" sz="1600" dirty="0"/>
              <a:t>, </a:t>
            </a:r>
            <a:r>
              <a:rPr lang="en-US" sz="1600" dirty="0" err="1"/>
              <a:t>kerangka</a:t>
            </a:r>
            <a:r>
              <a:rPr lang="en-US" sz="1600" dirty="0"/>
              <a:t> </a:t>
            </a:r>
            <a:r>
              <a:rPr lang="en-US" sz="1600" dirty="0" err="1"/>
              <a:t>kerja</a:t>
            </a:r>
            <a:r>
              <a:rPr lang="en-US" sz="1600" dirty="0"/>
              <a:t> </a:t>
            </a:r>
            <a:r>
              <a:rPr lang="en-US" sz="1600" dirty="0" err="1"/>
              <a:t>manajemen</a:t>
            </a:r>
            <a:r>
              <a:rPr lang="en-US" sz="1600" dirty="0"/>
              <a:t> </a:t>
            </a:r>
            <a:r>
              <a:rPr lang="en-US" sz="1600" dirty="0" err="1"/>
              <a:t>risiko</a:t>
            </a:r>
            <a:r>
              <a:rPr lang="en-US" sz="1600" dirty="0"/>
              <a:t>, </a:t>
            </a:r>
            <a:r>
              <a:rPr lang="en-US" sz="1600" dirty="0" err="1"/>
              <a:t>dan</a:t>
            </a:r>
            <a:r>
              <a:rPr lang="en-US" sz="1600" dirty="0"/>
              <a:t> proses </a:t>
            </a:r>
            <a:r>
              <a:rPr lang="en-US" sz="1600" dirty="0" err="1"/>
              <a:t>manajemen</a:t>
            </a:r>
            <a:r>
              <a:rPr lang="en-US" sz="1600" dirty="0"/>
              <a:t> </a:t>
            </a:r>
            <a:r>
              <a:rPr lang="en-US" sz="1600" dirty="0" err="1"/>
              <a:t>risiko</a:t>
            </a:r>
            <a:r>
              <a:rPr lang="en-US" sz="1600" dirty="0"/>
              <a:t> </a:t>
            </a:r>
            <a:r>
              <a:rPr lang="en-US" sz="1600" dirty="0" err="1"/>
              <a:t>adalah</a:t>
            </a:r>
            <a:r>
              <a:rPr lang="en-US" sz="1600" dirty="0"/>
              <a:t>:</a:t>
            </a:r>
          </a:p>
          <a:p>
            <a:pPr>
              <a:spcBef>
                <a:spcPts val="1200"/>
              </a:spcBef>
              <a:buFont typeface="Arial" pitchFamily="34" charset="0"/>
              <a:buChar char="•"/>
            </a:pPr>
            <a:r>
              <a:rPr lang="en-US" sz="1600" dirty="0" err="1"/>
              <a:t>Prinsip-prinsip</a:t>
            </a:r>
            <a:r>
              <a:rPr lang="en-US" sz="1600" dirty="0"/>
              <a:t> </a:t>
            </a:r>
            <a:r>
              <a:rPr lang="en-US" sz="1600" dirty="0" err="1"/>
              <a:t>manajemen</a:t>
            </a:r>
            <a:r>
              <a:rPr lang="en-US" sz="1600" dirty="0"/>
              <a:t> </a:t>
            </a:r>
            <a:r>
              <a:rPr lang="en-US" sz="1600" dirty="0" err="1"/>
              <a:t>risiko</a:t>
            </a:r>
            <a:r>
              <a:rPr lang="en-US" sz="1600" dirty="0"/>
              <a:t> </a:t>
            </a:r>
            <a:r>
              <a:rPr lang="en-US" sz="1600" dirty="0" err="1"/>
              <a:t>adalah</a:t>
            </a:r>
            <a:r>
              <a:rPr lang="en-US" sz="1600" dirty="0"/>
              <a:t> </a:t>
            </a:r>
            <a:r>
              <a:rPr lang="en-US" sz="1600" dirty="0" err="1"/>
              <a:t>landasan</a:t>
            </a:r>
            <a:r>
              <a:rPr lang="en-US" sz="1600" dirty="0"/>
              <a:t> </a:t>
            </a:r>
            <a:r>
              <a:rPr lang="en-US" sz="1600" dirty="0" err="1"/>
              <a:t>paradigma</a:t>
            </a:r>
            <a:r>
              <a:rPr lang="en-US" sz="1600" dirty="0"/>
              <a:t> </a:t>
            </a:r>
            <a:r>
              <a:rPr lang="en-US" sz="1600" dirty="0" err="1"/>
              <a:t>untuk</a:t>
            </a:r>
            <a:r>
              <a:rPr lang="en-US" sz="1600" dirty="0"/>
              <a:t> </a:t>
            </a:r>
            <a:r>
              <a:rPr lang="en-US" sz="1600" dirty="0" err="1"/>
              <a:t>melaksanakan</a:t>
            </a:r>
            <a:r>
              <a:rPr lang="en-US" sz="1600" dirty="0"/>
              <a:t> </a:t>
            </a:r>
            <a:r>
              <a:rPr lang="en-US" sz="1600" dirty="0" err="1"/>
              <a:t>secara</a:t>
            </a:r>
            <a:r>
              <a:rPr lang="en-US" sz="1600" dirty="0"/>
              <a:t> </a:t>
            </a:r>
            <a:r>
              <a:rPr lang="en-US" sz="1600" dirty="0" err="1"/>
              <a:t>efektif</a:t>
            </a:r>
            <a:r>
              <a:rPr lang="en-US" sz="1600" dirty="0"/>
              <a:t> </a:t>
            </a:r>
            <a:r>
              <a:rPr lang="en-US" sz="1600" dirty="0" err="1"/>
              <a:t>kerangka</a:t>
            </a:r>
            <a:r>
              <a:rPr lang="en-US" sz="1600" dirty="0"/>
              <a:t> </a:t>
            </a:r>
            <a:r>
              <a:rPr lang="en-US" sz="1600" dirty="0" err="1"/>
              <a:t>kerja</a:t>
            </a:r>
            <a:r>
              <a:rPr lang="en-US" sz="1600" dirty="0"/>
              <a:t> </a:t>
            </a:r>
            <a:r>
              <a:rPr lang="en-US" sz="1600" dirty="0" err="1"/>
              <a:t>dan</a:t>
            </a:r>
            <a:r>
              <a:rPr lang="en-US" sz="1600" dirty="0"/>
              <a:t> proses </a:t>
            </a:r>
            <a:r>
              <a:rPr lang="en-US" sz="1600" dirty="0" err="1"/>
              <a:t>manajemen</a:t>
            </a:r>
            <a:r>
              <a:rPr lang="en-US" sz="1600" dirty="0"/>
              <a:t> </a:t>
            </a:r>
            <a:r>
              <a:rPr lang="en-US" sz="1600" dirty="0" err="1"/>
              <a:t>risiko</a:t>
            </a:r>
            <a:r>
              <a:rPr lang="en-US" sz="1600" dirty="0"/>
              <a:t> di </a:t>
            </a:r>
            <a:r>
              <a:rPr lang="en-US" sz="1600" dirty="0" err="1"/>
              <a:t>setiap</a:t>
            </a:r>
            <a:r>
              <a:rPr lang="en-US" sz="1600" dirty="0"/>
              <a:t> </a:t>
            </a:r>
            <a:r>
              <a:rPr lang="en-US" sz="1600" dirty="0" err="1"/>
              <a:t>tingkatan</a:t>
            </a:r>
            <a:r>
              <a:rPr lang="en-US" sz="1600" dirty="0"/>
              <a:t> </a:t>
            </a:r>
            <a:r>
              <a:rPr lang="en-US" sz="1600" dirty="0" err="1"/>
              <a:t>organisasi</a:t>
            </a:r>
            <a:r>
              <a:rPr lang="en-US" sz="1600" dirty="0"/>
              <a:t>;</a:t>
            </a:r>
          </a:p>
          <a:p>
            <a:pPr>
              <a:spcBef>
                <a:spcPts val="1200"/>
              </a:spcBef>
              <a:buFont typeface="Arial" pitchFamily="34" charset="0"/>
              <a:buChar char="•"/>
            </a:pPr>
            <a:r>
              <a:rPr lang="en-US" sz="1600" dirty="0" err="1"/>
              <a:t>Efektifitas</a:t>
            </a:r>
            <a:r>
              <a:rPr lang="en-US" sz="1600" dirty="0"/>
              <a:t> </a:t>
            </a:r>
            <a:r>
              <a:rPr lang="en-US" sz="1600" dirty="0" err="1"/>
              <a:t>kerangka</a:t>
            </a:r>
            <a:r>
              <a:rPr lang="en-US" sz="1600" dirty="0"/>
              <a:t> </a:t>
            </a:r>
            <a:r>
              <a:rPr lang="en-US" sz="1600" dirty="0" err="1"/>
              <a:t>kerja</a:t>
            </a:r>
            <a:r>
              <a:rPr lang="en-US" sz="1600" dirty="0"/>
              <a:t> </a:t>
            </a:r>
            <a:r>
              <a:rPr lang="en-US" sz="1600" dirty="0" err="1"/>
              <a:t>manajemen</a:t>
            </a:r>
            <a:r>
              <a:rPr lang="en-US" sz="1600" dirty="0"/>
              <a:t> </a:t>
            </a:r>
            <a:r>
              <a:rPr lang="en-US" sz="1600" dirty="0" err="1"/>
              <a:t>risiko</a:t>
            </a:r>
            <a:r>
              <a:rPr lang="en-US" sz="1600" dirty="0"/>
              <a:t> </a:t>
            </a:r>
            <a:r>
              <a:rPr lang="en-US" sz="1600" dirty="0" err="1"/>
              <a:t>sebagai</a:t>
            </a:r>
            <a:r>
              <a:rPr lang="en-US" sz="1600" dirty="0"/>
              <a:t> </a:t>
            </a:r>
            <a:r>
              <a:rPr lang="en-US" sz="1600" dirty="0" err="1"/>
              <a:t>fondasi</a:t>
            </a:r>
            <a:r>
              <a:rPr lang="en-US" sz="1600" dirty="0"/>
              <a:t> </a:t>
            </a:r>
            <a:r>
              <a:rPr lang="en-US" sz="1600" dirty="0" err="1"/>
              <a:t>dan</a:t>
            </a:r>
            <a:r>
              <a:rPr lang="en-US" sz="1600" dirty="0"/>
              <a:t> </a:t>
            </a:r>
            <a:r>
              <a:rPr lang="en-US" sz="1600" dirty="0" err="1"/>
              <a:t>tata</a:t>
            </a:r>
            <a:r>
              <a:rPr lang="en-US" sz="1600" dirty="0"/>
              <a:t> </a:t>
            </a:r>
            <a:r>
              <a:rPr lang="en-US" sz="1600" dirty="0" err="1"/>
              <a:t>kerja</a:t>
            </a:r>
            <a:r>
              <a:rPr lang="en-US" sz="1600" dirty="0"/>
              <a:t> </a:t>
            </a:r>
            <a:r>
              <a:rPr lang="en-US" sz="1600" dirty="0" err="1"/>
              <a:t>integrasi</a:t>
            </a:r>
            <a:r>
              <a:rPr lang="en-US" sz="1600" dirty="0"/>
              <a:t> proses </a:t>
            </a:r>
            <a:r>
              <a:rPr lang="en-US" sz="1600" dirty="0" err="1"/>
              <a:t>manajemen</a:t>
            </a:r>
            <a:r>
              <a:rPr lang="en-US" sz="1600" dirty="0"/>
              <a:t> </a:t>
            </a:r>
            <a:r>
              <a:rPr lang="en-US" sz="1600" dirty="0" err="1"/>
              <a:t>risiko</a:t>
            </a:r>
            <a:r>
              <a:rPr lang="en-US" sz="1600" dirty="0"/>
              <a:t> </a:t>
            </a:r>
            <a:r>
              <a:rPr lang="en-US" sz="1600" dirty="0" err="1"/>
              <a:t>akan</a:t>
            </a:r>
            <a:r>
              <a:rPr lang="en-US" sz="1600" dirty="0"/>
              <a:t> </a:t>
            </a:r>
            <a:r>
              <a:rPr lang="en-US" sz="1600" dirty="0" err="1"/>
              <a:t>menentukan</a:t>
            </a:r>
            <a:r>
              <a:rPr lang="en-US" sz="1600" dirty="0"/>
              <a:t> </a:t>
            </a:r>
            <a:r>
              <a:rPr lang="en-US" sz="1600" dirty="0" err="1"/>
              <a:t>keberhasilan</a:t>
            </a:r>
            <a:r>
              <a:rPr lang="en-US" sz="1600" dirty="0"/>
              <a:t> proses </a:t>
            </a:r>
            <a:r>
              <a:rPr lang="en-US" sz="1600" dirty="0" err="1"/>
              <a:t>manajemen</a:t>
            </a:r>
            <a:r>
              <a:rPr lang="en-US" sz="1600" dirty="0"/>
              <a:t> </a:t>
            </a:r>
            <a:r>
              <a:rPr lang="en-US" sz="1600" dirty="0" err="1"/>
              <a:t>risiko</a:t>
            </a:r>
            <a:r>
              <a:rPr lang="en-US" sz="1600" dirty="0"/>
              <a:t> </a:t>
            </a:r>
            <a:r>
              <a:rPr lang="en-US" sz="1600" dirty="0" err="1"/>
              <a:t>organisasi</a:t>
            </a:r>
            <a:r>
              <a:rPr lang="en-US" sz="1600" dirty="0"/>
              <a:t> di </a:t>
            </a:r>
            <a:r>
              <a:rPr lang="en-US" sz="1600" dirty="0" err="1"/>
              <a:t>seluruh</a:t>
            </a:r>
            <a:r>
              <a:rPr lang="en-US" sz="1600" dirty="0"/>
              <a:t> </a:t>
            </a:r>
            <a:r>
              <a:rPr lang="en-US" sz="1600" dirty="0" err="1"/>
              <a:t>tingkatan</a:t>
            </a:r>
            <a:r>
              <a:rPr lang="en-US" sz="1600" dirty="0"/>
              <a:t> </a:t>
            </a:r>
            <a:r>
              <a:rPr lang="en-US" sz="1600" dirty="0" err="1"/>
              <a:t>organisasi</a:t>
            </a:r>
            <a:r>
              <a:rPr lang="en-US" sz="1600" dirty="0"/>
              <a:t>;</a:t>
            </a:r>
          </a:p>
          <a:p>
            <a:pPr>
              <a:spcBef>
                <a:spcPts val="1200"/>
              </a:spcBef>
              <a:buFont typeface="Arial" pitchFamily="34" charset="0"/>
              <a:buChar char="•"/>
            </a:pPr>
            <a:r>
              <a:rPr lang="en-US" sz="1600" dirty="0"/>
              <a:t>Proses </a:t>
            </a:r>
            <a:r>
              <a:rPr lang="en-US" sz="1600" dirty="0" err="1"/>
              <a:t>manajemen</a:t>
            </a:r>
            <a:r>
              <a:rPr lang="en-US" sz="1600" dirty="0"/>
              <a:t> </a:t>
            </a:r>
            <a:r>
              <a:rPr lang="en-US" sz="1600" dirty="0" err="1"/>
              <a:t>risiko</a:t>
            </a:r>
            <a:r>
              <a:rPr lang="en-US" sz="1600" dirty="0"/>
              <a:t> </a:t>
            </a:r>
            <a:r>
              <a:rPr lang="en-US" sz="1600" dirty="0" err="1"/>
              <a:t>haruslah</a:t>
            </a:r>
            <a:r>
              <a:rPr lang="en-US" sz="1600" dirty="0"/>
              <a:t> </a:t>
            </a:r>
            <a:r>
              <a:rPr lang="en-US" sz="1600" dirty="0" err="1"/>
              <a:t>menjadi</a:t>
            </a:r>
            <a:r>
              <a:rPr lang="en-US" sz="1600" dirty="0"/>
              <a:t> </a:t>
            </a:r>
            <a:r>
              <a:rPr lang="en-US" sz="1600" dirty="0" err="1"/>
              <a:t>bagian</a:t>
            </a:r>
            <a:r>
              <a:rPr lang="en-US" sz="1600" dirty="0"/>
              <a:t> yang </a:t>
            </a:r>
            <a:r>
              <a:rPr lang="en-US" sz="1600" dirty="0" err="1"/>
              <a:t>tidak</a:t>
            </a:r>
            <a:r>
              <a:rPr lang="en-US" sz="1600" dirty="0"/>
              <a:t> </a:t>
            </a:r>
            <a:r>
              <a:rPr lang="en-US" sz="1600" dirty="0" err="1"/>
              <a:t>terpisahkan</a:t>
            </a:r>
            <a:r>
              <a:rPr lang="en-US" sz="1600" dirty="0"/>
              <a:t> </a:t>
            </a:r>
            <a:r>
              <a:rPr lang="en-US" sz="1600" dirty="0" err="1"/>
              <a:t>dari</a:t>
            </a:r>
            <a:r>
              <a:rPr lang="en-US" sz="1600" dirty="0"/>
              <a:t> </a:t>
            </a:r>
            <a:r>
              <a:rPr lang="en-US" sz="1600" dirty="0" err="1"/>
              <a:t>praktik</a:t>
            </a:r>
            <a:r>
              <a:rPr lang="en-US" sz="1600" dirty="0"/>
              <a:t> </a:t>
            </a:r>
            <a:r>
              <a:rPr lang="en-US" sz="1600" dirty="0" err="1"/>
              <a:t>bisnis</a:t>
            </a:r>
            <a:r>
              <a:rPr lang="en-US" sz="1600" dirty="0"/>
              <a:t>, </a:t>
            </a:r>
            <a:r>
              <a:rPr lang="en-US" sz="1600" dirty="0" err="1"/>
              <a:t>budaya</a:t>
            </a:r>
            <a:r>
              <a:rPr lang="en-US" sz="1600" dirty="0"/>
              <a:t> </a:t>
            </a:r>
            <a:r>
              <a:rPr lang="en-US" sz="1600" dirty="0" err="1"/>
              <a:t>organisasi</a:t>
            </a:r>
            <a:r>
              <a:rPr lang="en-US" sz="1600" dirty="0"/>
              <a:t>, </a:t>
            </a:r>
            <a:r>
              <a:rPr lang="en-US" sz="1600" dirty="0" err="1"/>
              <a:t>dan</a:t>
            </a:r>
            <a:r>
              <a:rPr lang="en-US" sz="1600" dirty="0"/>
              <a:t> </a:t>
            </a:r>
            <a:r>
              <a:rPr lang="en-US" sz="1600" dirty="0" err="1"/>
              <a:t>khas</a:t>
            </a:r>
            <a:r>
              <a:rPr lang="en-US" sz="1600" dirty="0"/>
              <a:t> </a:t>
            </a:r>
            <a:r>
              <a:rPr lang="en-US" sz="1600" dirty="0" err="1"/>
              <a:t>terhadap</a:t>
            </a:r>
            <a:r>
              <a:rPr lang="en-US" sz="1600" dirty="0"/>
              <a:t> </a:t>
            </a:r>
            <a:r>
              <a:rPr lang="en-US" sz="1600" dirty="0" err="1"/>
              <a:t>kondisi</a:t>
            </a:r>
            <a:r>
              <a:rPr lang="en-US" sz="1600" dirty="0"/>
              <a:t> </a:t>
            </a:r>
            <a:r>
              <a:rPr lang="en-US" sz="1600" dirty="0" err="1"/>
              <a:t>dan</a:t>
            </a:r>
            <a:r>
              <a:rPr lang="en-US" sz="1600" dirty="0"/>
              <a:t> proses </a:t>
            </a:r>
            <a:r>
              <a:rPr lang="en-US" sz="1600" dirty="0" err="1"/>
              <a:t>bisnis</a:t>
            </a:r>
            <a:r>
              <a:rPr lang="en-US" sz="1600" dirty="0"/>
              <a:t> </a:t>
            </a:r>
            <a:r>
              <a:rPr lang="en-US" sz="1600" dirty="0" err="1"/>
              <a:t>organisasi</a:t>
            </a:r>
            <a:r>
              <a:rPr lang="en-US" sz="1600" dirty="0"/>
              <a:t> </a:t>
            </a:r>
            <a:r>
              <a:rPr lang="en-US" sz="1600" dirty="0" err="1"/>
              <a:t>tersebut</a:t>
            </a:r>
            <a:r>
              <a:rPr lang="en-US" sz="1600" dirty="0"/>
              <a:t>.</a:t>
            </a:r>
          </a:p>
        </p:txBody>
      </p:sp>
    </p:spTree>
    <p:extLst>
      <p:ext uri="{BB962C8B-B14F-4D97-AF65-F5344CB8AC3E}">
        <p14:creationId xmlns:p14="http://schemas.microsoft.com/office/powerpoint/2010/main" val="724120263"/>
      </p:ext>
    </p:extLst>
  </p:cSld>
  <p:clrMapOvr>
    <a:masterClrMapping/>
  </p:clrMapOvr>
  <p:transition>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Arsitektur SNI ISO 31000</a:t>
            </a:r>
          </a:p>
        </p:txBody>
      </p:sp>
      <p:sp>
        <p:nvSpPr>
          <p:cNvPr id="7" name="Slide Number Placeholder 6"/>
          <p:cNvSpPr>
            <a:spLocks noGrp="1"/>
          </p:cNvSpPr>
          <p:nvPr>
            <p:ph type="sldNum" sz="quarter" idx="12"/>
          </p:nvPr>
        </p:nvSpPr>
        <p:spPr/>
        <p:txBody>
          <a:bodyPr/>
          <a:lstStyle/>
          <a:p>
            <a:fld id="{51A2A3F6-D882-4108-8115-9FD713D7B423}" type="slidenum">
              <a:rPr lang="en-US" smtClean="0">
                <a:latin typeface="Arial" pitchFamily="34" charset="0"/>
                <a:cs typeface="Arial" pitchFamily="34" charset="0"/>
              </a:rPr>
              <a:pPr/>
              <a:t>42</a:t>
            </a:fld>
            <a:endParaRPr lang="en-US" dirty="0">
              <a:latin typeface="Arial" pitchFamily="34" charset="0"/>
              <a:cs typeface="Arial" pitchFamily="34" charset="0"/>
            </a:endParaRPr>
          </a:p>
        </p:txBody>
      </p:sp>
      <p:pic>
        <p:nvPicPr>
          <p:cNvPr id="9" name="Picture 8">
            <a:extLst>
              <a:ext uri="{FF2B5EF4-FFF2-40B4-BE49-F238E27FC236}">
                <a16:creationId xmlns:a16="http://schemas.microsoft.com/office/drawing/2014/main" id="{193EB76E-EF2F-4CC7-AF66-5526C8E6872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0" b="51740" l="31168" r="67107"/>
                    </a14:imgEffect>
                  </a14:imgLayer>
                </a14:imgProps>
              </a:ext>
              <a:ext uri="{28A0092B-C50C-407E-A947-70E740481C1C}">
                <a14:useLocalDpi xmlns:a14="http://schemas.microsoft.com/office/drawing/2010/main" val="0"/>
              </a:ext>
            </a:extLst>
          </a:blip>
          <a:srcRect l="31264" r="32989" b="48336"/>
          <a:stretch/>
        </p:blipFill>
        <p:spPr>
          <a:xfrm>
            <a:off x="415000" y="1668679"/>
            <a:ext cx="4537999" cy="4401314"/>
          </a:xfrm>
          <a:prstGeom prst="rect">
            <a:avLst/>
          </a:prstGeom>
        </p:spPr>
      </p:pic>
      <p:sp>
        <p:nvSpPr>
          <p:cNvPr id="3" name="Rectangle 2"/>
          <p:cNvSpPr/>
          <p:nvPr/>
        </p:nvSpPr>
        <p:spPr>
          <a:xfrm>
            <a:off x="5257800" y="2743200"/>
            <a:ext cx="3200400" cy="2031325"/>
          </a:xfrm>
          <a:prstGeom prst="rect">
            <a:avLst/>
          </a:prstGeom>
        </p:spPr>
        <p:txBody>
          <a:bodyPr wrap="square">
            <a:spAutoFit/>
          </a:bodyPr>
          <a:lstStyle/>
          <a:p>
            <a:pPr algn="r"/>
            <a:r>
              <a:rPr lang="en-US" dirty="0">
                <a:solidFill>
                  <a:srgbClr val="000000"/>
                </a:solidFill>
                <a:latin typeface="Arial" panose="020B0604020202020204" pitchFamily="34" charset="0"/>
                <a:cs typeface="Arial" panose="020B0604020202020204" pitchFamily="34" charset="0"/>
              </a:rPr>
              <a:t>“</a:t>
            </a:r>
            <a:r>
              <a:rPr lang="en-US" i="1" dirty="0" err="1">
                <a:solidFill>
                  <a:srgbClr val="000000"/>
                </a:solidFill>
                <a:latin typeface="Arial" panose="020B0604020202020204" pitchFamily="34" charset="0"/>
                <a:cs typeface="Arial" panose="020B0604020202020204" pitchFamily="34" charset="0"/>
              </a:rPr>
              <a:t>Prinsip-prinsip</a:t>
            </a:r>
            <a:r>
              <a:rPr lang="en-US" i="1" dirty="0">
                <a:solidFill>
                  <a:srgbClr val="000000"/>
                </a:solidFill>
                <a:latin typeface="Arial" panose="020B0604020202020204" pitchFamily="34" charset="0"/>
                <a:cs typeface="Arial" panose="020B0604020202020204" pitchFamily="34" charset="0"/>
              </a:rPr>
              <a:t> </a:t>
            </a:r>
            <a:r>
              <a:rPr lang="en-US" i="1" dirty="0" err="1">
                <a:solidFill>
                  <a:srgbClr val="000000"/>
                </a:solidFill>
                <a:latin typeface="Arial" panose="020B0604020202020204" pitchFamily="34" charset="0"/>
                <a:cs typeface="Arial" panose="020B0604020202020204" pitchFamily="34" charset="0"/>
              </a:rPr>
              <a:t>ini</a:t>
            </a:r>
            <a:r>
              <a:rPr lang="en-US" i="1" dirty="0">
                <a:solidFill>
                  <a:srgbClr val="000000"/>
                </a:solidFill>
                <a:latin typeface="Arial" panose="020B0604020202020204" pitchFamily="34" charset="0"/>
                <a:cs typeface="Arial" panose="020B0604020202020204" pitchFamily="34" charset="0"/>
              </a:rPr>
              <a:t> </a:t>
            </a:r>
            <a:r>
              <a:rPr lang="en-US" i="1" dirty="0" err="1">
                <a:solidFill>
                  <a:srgbClr val="000000"/>
                </a:solidFill>
                <a:latin typeface="Arial" panose="020B0604020202020204" pitchFamily="34" charset="0"/>
                <a:cs typeface="Arial" panose="020B0604020202020204" pitchFamily="34" charset="0"/>
              </a:rPr>
              <a:t>merupakan</a:t>
            </a:r>
            <a:r>
              <a:rPr lang="en-US" i="1" dirty="0">
                <a:solidFill>
                  <a:srgbClr val="000000"/>
                </a:solidFill>
                <a:latin typeface="Arial" panose="020B0604020202020204" pitchFamily="34" charset="0"/>
                <a:cs typeface="Arial" panose="020B0604020202020204" pitchFamily="34" charset="0"/>
              </a:rPr>
              <a:t> </a:t>
            </a:r>
            <a:r>
              <a:rPr lang="en-US" i="1" dirty="0" err="1">
                <a:solidFill>
                  <a:srgbClr val="000000"/>
                </a:solidFill>
                <a:latin typeface="Arial" panose="020B0604020202020204" pitchFamily="34" charset="0"/>
                <a:cs typeface="Arial" panose="020B0604020202020204" pitchFamily="34" charset="0"/>
              </a:rPr>
              <a:t>landasan</a:t>
            </a:r>
            <a:br>
              <a:rPr lang="en-US" i="1" dirty="0">
                <a:solidFill>
                  <a:srgbClr val="000000"/>
                </a:solidFill>
                <a:latin typeface="Arial" panose="020B0604020202020204" pitchFamily="34" charset="0"/>
                <a:cs typeface="Arial" panose="020B0604020202020204" pitchFamily="34" charset="0"/>
              </a:rPr>
            </a:br>
            <a:r>
              <a:rPr lang="en-US" i="1" dirty="0" err="1">
                <a:solidFill>
                  <a:srgbClr val="000000"/>
                </a:solidFill>
                <a:latin typeface="Arial" panose="020B0604020202020204" pitchFamily="34" charset="0"/>
                <a:cs typeface="Arial" panose="020B0604020202020204" pitchFamily="34" charset="0"/>
              </a:rPr>
              <a:t>untuk</a:t>
            </a:r>
            <a:r>
              <a:rPr lang="en-US" i="1" dirty="0">
                <a:solidFill>
                  <a:srgbClr val="000000"/>
                </a:solidFill>
                <a:latin typeface="Arial" panose="020B0604020202020204" pitchFamily="34" charset="0"/>
                <a:cs typeface="Arial" panose="020B0604020202020204" pitchFamily="34" charset="0"/>
              </a:rPr>
              <a:t> </a:t>
            </a:r>
            <a:r>
              <a:rPr lang="en-US" i="1" dirty="0" err="1">
                <a:solidFill>
                  <a:srgbClr val="000000"/>
                </a:solidFill>
                <a:latin typeface="Arial" panose="020B0604020202020204" pitchFamily="34" charset="0"/>
                <a:cs typeface="Arial" panose="020B0604020202020204" pitchFamily="34" charset="0"/>
              </a:rPr>
              <a:t>mengelola</a:t>
            </a:r>
            <a:r>
              <a:rPr lang="en-US" i="1" dirty="0">
                <a:solidFill>
                  <a:srgbClr val="000000"/>
                </a:solidFill>
                <a:latin typeface="Arial" panose="020B0604020202020204" pitchFamily="34" charset="0"/>
                <a:cs typeface="Arial" panose="020B0604020202020204" pitchFamily="34" charset="0"/>
              </a:rPr>
              <a:t> </a:t>
            </a:r>
            <a:r>
              <a:rPr lang="en-US" i="1" dirty="0" err="1">
                <a:solidFill>
                  <a:srgbClr val="000000"/>
                </a:solidFill>
                <a:latin typeface="Arial" panose="020B0604020202020204" pitchFamily="34" charset="0"/>
                <a:cs typeface="Arial" panose="020B0604020202020204" pitchFamily="34" charset="0"/>
              </a:rPr>
              <a:t>risiko</a:t>
            </a:r>
            <a:r>
              <a:rPr lang="en-US" i="1" dirty="0">
                <a:solidFill>
                  <a:srgbClr val="000000"/>
                </a:solidFill>
                <a:latin typeface="Arial" panose="020B0604020202020204" pitchFamily="34" charset="0"/>
                <a:cs typeface="Arial" panose="020B0604020202020204" pitchFamily="34" charset="0"/>
              </a:rPr>
              <a:t> </a:t>
            </a:r>
            <a:r>
              <a:rPr lang="en-US" i="1" dirty="0" err="1">
                <a:solidFill>
                  <a:srgbClr val="000000"/>
                </a:solidFill>
                <a:latin typeface="Arial" panose="020B0604020202020204" pitchFamily="34" charset="0"/>
                <a:cs typeface="Arial" panose="020B0604020202020204" pitchFamily="34" charset="0"/>
              </a:rPr>
              <a:t>dan</a:t>
            </a:r>
            <a:r>
              <a:rPr lang="en-US" i="1" dirty="0">
                <a:solidFill>
                  <a:srgbClr val="000000"/>
                </a:solidFill>
                <a:latin typeface="Arial" panose="020B0604020202020204" pitchFamily="34" charset="0"/>
                <a:cs typeface="Arial" panose="020B0604020202020204" pitchFamily="34" charset="0"/>
              </a:rPr>
              <a:t> </a:t>
            </a:r>
            <a:r>
              <a:rPr lang="en-US" i="1" dirty="0" err="1">
                <a:solidFill>
                  <a:srgbClr val="000000"/>
                </a:solidFill>
                <a:latin typeface="Arial" panose="020B0604020202020204" pitchFamily="34" charset="0"/>
                <a:cs typeface="Arial" panose="020B0604020202020204" pitchFamily="34" charset="0"/>
              </a:rPr>
              <a:t>harus</a:t>
            </a:r>
            <a:r>
              <a:rPr lang="en-US" i="1" dirty="0">
                <a:solidFill>
                  <a:srgbClr val="000000"/>
                </a:solidFill>
                <a:latin typeface="Arial" panose="020B0604020202020204" pitchFamily="34" charset="0"/>
                <a:cs typeface="Arial" panose="020B0604020202020204" pitchFamily="34" charset="0"/>
              </a:rPr>
              <a:t> </a:t>
            </a:r>
            <a:r>
              <a:rPr lang="en-US" i="1" dirty="0" err="1">
                <a:solidFill>
                  <a:srgbClr val="000000"/>
                </a:solidFill>
                <a:latin typeface="Arial" panose="020B0604020202020204" pitchFamily="34" charset="0"/>
                <a:cs typeface="Arial" panose="020B0604020202020204" pitchFamily="34" charset="0"/>
              </a:rPr>
              <a:t>dipertimbangkan</a:t>
            </a:r>
            <a:r>
              <a:rPr lang="en-US" i="1" dirty="0">
                <a:solidFill>
                  <a:srgbClr val="000000"/>
                </a:solidFill>
                <a:latin typeface="Arial" panose="020B0604020202020204" pitchFamily="34" charset="0"/>
                <a:cs typeface="Arial" panose="020B0604020202020204" pitchFamily="34" charset="0"/>
              </a:rPr>
              <a:t> </a:t>
            </a:r>
            <a:r>
              <a:rPr lang="en-US" i="1" dirty="0" err="1">
                <a:solidFill>
                  <a:srgbClr val="000000"/>
                </a:solidFill>
                <a:latin typeface="Arial" panose="020B0604020202020204" pitchFamily="34" charset="0"/>
                <a:cs typeface="Arial" panose="020B0604020202020204" pitchFamily="34" charset="0"/>
              </a:rPr>
              <a:t>ketika</a:t>
            </a:r>
            <a:r>
              <a:rPr lang="en-US" i="1" dirty="0">
                <a:solidFill>
                  <a:srgbClr val="000000"/>
                </a:solidFill>
                <a:latin typeface="Arial" panose="020B0604020202020204" pitchFamily="34" charset="0"/>
                <a:cs typeface="Arial" panose="020B0604020202020204" pitchFamily="34" charset="0"/>
              </a:rPr>
              <a:t> </a:t>
            </a:r>
            <a:r>
              <a:rPr lang="en-US" i="1" dirty="0" err="1">
                <a:solidFill>
                  <a:srgbClr val="000000"/>
                </a:solidFill>
                <a:latin typeface="Arial" panose="020B0604020202020204" pitchFamily="34" charset="0"/>
                <a:cs typeface="Arial" panose="020B0604020202020204" pitchFamily="34" charset="0"/>
              </a:rPr>
              <a:t>akan</a:t>
            </a:r>
            <a:r>
              <a:rPr lang="en-US" i="1" dirty="0">
                <a:solidFill>
                  <a:srgbClr val="000000"/>
                </a:solidFill>
                <a:latin typeface="Arial" panose="020B0604020202020204" pitchFamily="34" charset="0"/>
                <a:cs typeface="Arial" panose="020B0604020202020204" pitchFamily="34" charset="0"/>
              </a:rPr>
              <a:t> </a:t>
            </a:r>
            <a:r>
              <a:rPr lang="en-US" i="1" dirty="0" err="1">
                <a:solidFill>
                  <a:srgbClr val="000000"/>
                </a:solidFill>
                <a:latin typeface="Arial" panose="020B0604020202020204" pitchFamily="34" charset="0"/>
                <a:cs typeface="Arial" panose="020B0604020202020204" pitchFamily="34" charset="0"/>
              </a:rPr>
              <a:t>menetapkan</a:t>
            </a:r>
            <a:br>
              <a:rPr lang="en-US" i="1" dirty="0">
                <a:solidFill>
                  <a:srgbClr val="000000"/>
                </a:solidFill>
                <a:latin typeface="Arial" panose="020B0604020202020204" pitchFamily="34" charset="0"/>
                <a:cs typeface="Arial" panose="020B0604020202020204" pitchFamily="34" charset="0"/>
              </a:rPr>
            </a:br>
            <a:r>
              <a:rPr lang="en-US" i="1" dirty="0" err="1">
                <a:solidFill>
                  <a:srgbClr val="000000"/>
                </a:solidFill>
                <a:latin typeface="Arial" panose="020B0604020202020204" pitchFamily="34" charset="0"/>
                <a:cs typeface="Arial" panose="020B0604020202020204" pitchFamily="34" charset="0"/>
              </a:rPr>
              <a:t>kerangka</a:t>
            </a:r>
            <a:r>
              <a:rPr lang="en-US" i="1" dirty="0">
                <a:solidFill>
                  <a:srgbClr val="000000"/>
                </a:solidFill>
                <a:latin typeface="Arial" panose="020B0604020202020204" pitchFamily="34" charset="0"/>
                <a:cs typeface="Arial" panose="020B0604020202020204" pitchFamily="34" charset="0"/>
              </a:rPr>
              <a:t> </a:t>
            </a:r>
            <a:r>
              <a:rPr lang="en-US" i="1" dirty="0" err="1">
                <a:solidFill>
                  <a:srgbClr val="000000"/>
                </a:solidFill>
                <a:latin typeface="Arial" panose="020B0604020202020204" pitchFamily="34" charset="0"/>
                <a:cs typeface="Arial" panose="020B0604020202020204" pitchFamily="34" charset="0"/>
              </a:rPr>
              <a:t>kerja</a:t>
            </a:r>
            <a:r>
              <a:rPr lang="en-US" i="1" dirty="0">
                <a:solidFill>
                  <a:srgbClr val="000000"/>
                </a:solidFill>
                <a:latin typeface="Arial" panose="020B0604020202020204" pitchFamily="34" charset="0"/>
                <a:cs typeface="Arial" panose="020B0604020202020204" pitchFamily="34" charset="0"/>
              </a:rPr>
              <a:t> </a:t>
            </a:r>
            <a:r>
              <a:rPr lang="en-US" i="1" dirty="0" err="1">
                <a:solidFill>
                  <a:srgbClr val="000000"/>
                </a:solidFill>
                <a:latin typeface="Arial" panose="020B0604020202020204" pitchFamily="34" charset="0"/>
                <a:cs typeface="Arial" panose="020B0604020202020204" pitchFamily="34" charset="0"/>
              </a:rPr>
              <a:t>dan</a:t>
            </a:r>
            <a:r>
              <a:rPr lang="en-US" i="1" dirty="0">
                <a:solidFill>
                  <a:srgbClr val="000000"/>
                </a:solidFill>
                <a:latin typeface="Arial" panose="020B0604020202020204" pitchFamily="34" charset="0"/>
                <a:cs typeface="Arial" panose="020B0604020202020204" pitchFamily="34" charset="0"/>
              </a:rPr>
              <a:t> proses </a:t>
            </a:r>
            <a:r>
              <a:rPr lang="en-US" i="1" dirty="0" err="1">
                <a:solidFill>
                  <a:srgbClr val="000000"/>
                </a:solidFill>
                <a:latin typeface="Arial" panose="020B0604020202020204" pitchFamily="34" charset="0"/>
                <a:cs typeface="Arial" panose="020B0604020202020204" pitchFamily="34" charset="0"/>
              </a:rPr>
              <a:t>manajemen</a:t>
            </a:r>
            <a:r>
              <a:rPr lang="en-US" i="1" dirty="0">
                <a:solidFill>
                  <a:srgbClr val="000000"/>
                </a:solidFill>
                <a:latin typeface="Arial" panose="020B0604020202020204" pitchFamily="34" charset="0"/>
                <a:cs typeface="Arial" panose="020B0604020202020204" pitchFamily="34" charset="0"/>
              </a:rPr>
              <a:t> </a:t>
            </a:r>
            <a:r>
              <a:rPr lang="en-US" i="1" dirty="0" err="1">
                <a:solidFill>
                  <a:srgbClr val="000000"/>
                </a:solidFill>
                <a:latin typeface="Arial" panose="020B0604020202020204" pitchFamily="34" charset="0"/>
                <a:cs typeface="Arial" panose="020B0604020202020204" pitchFamily="34" charset="0"/>
              </a:rPr>
              <a:t>risiko</a:t>
            </a:r>
            <a:r>
              <a:rPr lang="en-US" dirty="0">
                <a:solidFill>
                  <a:srgbClr val="000000"/>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p>
        </p:txBody>
      </p:sp>
      <p:sp>
        <p:nvSpPr>
          <p:cNvPr id="10" name="Footer Placeholder 4"/>
          <p:cNvSpPr txBox="1">
            <a:spLocks/>
          </p:cNvSpPr>
          <p:nvPr/>
        </p:nvSpPr>
        <p:spPr>
          <a:xfrm>
            <a:off x="0" y="6463846"/>
            <a:ext cx="2895600" cy="365125"/>
          </a:xfrm>
          <a:prstGeom prst="rect">
            <a:avLst/>
          </a:prstGeom>
        </p:spPr>
        <p:txBody>
          <a:bodyPr vert="horz" lIns="144000" tIns="45720" rIns="91440" bIns="45720" rtlCol="0" anchor="ctr"/>
          <a:lstStyle>
            <a:defPPr>
              <a:defRPr lang="en-US"/>
            </a:defPPr>
            <a:lvl1pPr marL="0" algn="ctr" defTabSz="914400" rtl="0" eaLnBrk="1" latinLnBrk="0" hangingPunct="1">
              <a:defRPr sz="1000" kern="1200">
                <a:solidFill>
                  <a:schemeClr val="bg1"/>
                </a:solidFill>
                <a:latin typeface="Helvetica Neue Light" pitchFamily="2" charset="2"/>
                <a:ea typeface="Helvetica Neue Light" pitchFamily="2" charset="2"/>
                <a:cs typeface="Helvetica Neue Light" pitchFamily="2" charset="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1200">
                <a:solidFill>
                  <a:prstClr val="white"/>
                </a:solidFill>
                <a:latin typeface="Arial" panose="020B0604020202020204" pitchFamily="34" charset="0"/>
                <a:cs typeface="Arial" panose="020B0604020202020204" pitchFamily="34" charset="0"/>
              </a:rPr>
              <a:t>Sumber : </a:t>
            </a:r>
            <a:r>
              <a:rPr lang="id-ID" sz="1200">
                <a:latin typeface="Arial" panose="020B0604020202020204" pitchFamily="34" charset="0"/>
                <a:cs typeface="Arial" panose="020B0604020202020204" pitchFamily="34" charset="0"/>
              </a:rPr>
              <a:t>ISO 31000:20</a:t>
            </a:r>
            <a:r>
              <a:rPr lang="en-US" sz="1200">
                <a:latin typeface="Arial" panose="020B0604020202020204" pitchFamily="34" charset="0"/>
                <a:cs typeface="Arial" panose="020B0604020202020204" pitchFamily="34" charset="0"/>
              </a:rPr>
              <a:t>18</a:t>
            </a:r>
            <a:endParaRPr lang="id-ID"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7389559"/>
      </p:ext>
    </p:extLst>
  </p:cSld>
  <p:clrMapOvr>
    <a:masterClrMapping/>
  </p:clrMapOvr>
  <p:transition>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561" y="609600"/>
            <a:ext cx="6656439" cy="990600"/>
          </a:xfrm>
        </p:spPr>
        <p:txBody>
          <a:bodyPr/>
          <a:lstStyle/>
          <a:p>
            <a:r>
              <a:rPr lang="en-US" dirty="0"/>
              <a:t>Arsitektur SNI ISO 31000</a:t>
            </a:r>
          </a:p>
        </p:txBody>
      </p:sp>
      <p:sp>
        <p:nvSpPr>
          <p:cNvPr id="25" name="TextBox 24"/>
          <p:cNvSpPr txBox="1"/>
          <p:nvPr/>
        </p:nvSpPr>
        <p:spPr>
          <a:xfrm>
            <a:off x="4953000" y="2679680"/>
            <a:ext cx="3581400" cy="3785652"/>
          </a:xfrm>
          <a:prstGeom prst="rect">
            <a:avLst/>
          </a:prstGeom>
          <a:noFill/>
        </p:spPr>
        <p:txBody>
          <a:bodyPr wrap="square" rtlCol="0">
            <a:spAutoFit/>
          </a:bodyPr>
          <a:lstStyle/>
          <a:p>
            <a:pPr algn="r"/>
            <a:r>
              <a:rPr lang="en-US" sz="2400" dirty="0">
                <a:latin typeface="Arial" pitchFamily="34" charset="0"/>
                <a:ea typeface="Helvetica Neue Light" pitchFamily="2" charset="2"/>
                <a:cs typeface="Arial" pitchFamily="34" charset="0"/>
              </a:rPr>
              <a:t>“</a:t>
            </a:r>
            <a:r>
              <a:rPr lang="en-US" sz="2400" dirty="0" err="1">
                <a:latin typeface="Arial" pitchFamily="34" charset="0"/>
                <a:ea typeface="Helvetica Neue Light" pitchFamily="2" charset="2"/>
                <a:cs typeface="Arial" pitchFamily="34" charset="0"/>
              </a:rPr>
              <a:t>Kerangka</a:t>
            </a:r>
            <a:r>
              <a:rPr lang="en-US" sz="2400" dirty="0">
                <a:latin typeface="Arial" pitchFamily="34" charset="0"/>
                <a:ea typeface="Helvetica Neue Light" pitchFamily="2" charset="2"/>
                <a:cs typeface="Arial" pitchFamily="34" charset="0"/>
              </a:rPr>
              <a:t> </a:t>
            </a:r>
            <a:r>
              <a:rPr lang="en-US" sz="2400" dirty="0" err="1">
                <a:latin typeface="Arial" pitchFamily="34" charset="0"/>
                <a:ea typeface="Helvetica Neue Light" pitchFamily="2" charset="2"/>
                <a:cs typeface="Arial" pitchFamily="34" charset="0"/>
              </a:rPr>
              <a:t>kerja</a:t>
            </a:r>
            <a:r>
              <a:rPr lang="en-US" sz="2400" dirty="0">
                <a:latin typeface="Arial" pitchFamily="34" charset="0"/>
                <a:ea typeface="Helvetica Neue Light" pitchFamily="2" charset="2"/>
                <a:cs typeface="Arial" pitchFamily="34" charset="0"/>
              </a:rPr>
              <a:t> </a:t>
            </a:r>
            <a:r>
              <a:rPr lang="en-US" sz="2400" dirty="0" err="1">
                <a:latin typeface="Arial" pitchFamily="34" charset="0"/>
                <a:ea typeface="Helvetica Neue Light" pitchFamily="2" charset="2"/>
                <a:cs typeface="Arial" pitchFamily="34" charset="0"/>
              </a:rPr>
              <a:t>manajemen</a:t>
            </a:r>
            <a:r>
              <a:rPr lang="en-US" sz="2400" dirty="0">
                <a:latin typeface="Arial" pitchFamily="34" charset="0"/>
                <a:ea typeface="Helvetica Neue Light" pitchFamily="2" charset="2"/>
                <a:cs typeface="Arial" pitchFamily="34" charset="0"/>
              </a:rPr>
              <a:t> </a:t>
            </a:r>
            <a:r>
              <a:rPr lang="en-US" sz="2400" dirty="0" err="1">
                <a:latin typeface="Arial" pitchFamily="34" charset="0"/>
                <a:ea typeface="Helvetica Neue Light" pitchFamily="2" charset="2"/>
                <a:cs typeface="Arial" pitchFamily="34" charset="0"/>
              </a:rPr>
              <a:t>risiko</a:t>
            </a:r>
            <a:r>
              <a:rPr lang="en-US" sz="2400" dirty="0">
                <a:latin typeface="Arial" pitchFamily="34" charset="0"/>
                <a:ea typeface="Helvetica Neue Light" pitchFamily="2" charset="2"/>
                <a:cs typeface="Arial" pitchFamily="34" charset="0"/>
              </a:rPr>
              <a:t> </a:t>
            </a:r>
            <a:r>
              <a:rPr lang="en-US" sz="2400" dirty="0" err="1">
                <a:latin typeface="Arial" pitchFamily="34" charset="0"/>
                <a:ea typeface="Helvetica Neue Light" pitchFamily="2" charset="2"/>
                <a:cs typeface="Arial" pitchFamily="34" charset="0"/>
              </a:rPr>
              <a:t>mengelola</a:t>
            </a:r>
            <a:r>
              <a:rPr lang="en-US" sz="2400" dirty="0">
                <a:latin typeface="Arial" pitchFamily="34" charset="0"/>
                <a:ea typeface="Helvetica Neue Light" pitchFamily="2" charset="2"/>
                <a:cs typeface="Arial" pitchFamily="34" charset="0"/>
              </a:rPr>
              <a:t> </a:t>
            </a:r>
            <a:r>
              <a:rPr lang="en-US" sz="2400" dirty="0" err="1">
                <a:latin typeface="Arial" pitchFamily="34" charset="0"/>
                <a:ea typeface="Helvetica Neue Light" pitchFamily="2" charset="2"/>
                <a:cs typeface="Arial" pitchFamily="34" charset="0"/>
              </a:rPr>
              <a:t>keseluruhan</a:t>
            </a:r>
            <a:r>
              <a:rPr lang="en-US" sz="2400" dirty="0">
                <a:latin typeface="Arial" pitchFamily="34" charset="0"/>
                <a:ea typeface="Helvetica Neue Light" pitchFamily="2" charset="2"/>
                <a:cs typeface="Arial" pitchFamily="34" charset="0"/>
              </a:rPr>
              <a:t> proses </a:t>
            </a:r>
            <a:r>
              <a:rPr lang="en-US" sz="2400" dirty="0" err="1">
                <a:latin typeface="Arial" pitchFamily="34" charset="0"/>
                <a:ea typeface="Helvetica Neue Light" pitchFamily="2" charset="2"/>
                <a:cs typeface="Arial" pitchFamily="34" charset="0"/>
              </a:rPr>
              <a:t>dan</a:t>
            </a:r>
            <a:r>
              <a:rPr lang="en-US" sz="2400" dirty="0">
                <a:latin typeface="Arial" pitchFamily="34" charset="0"/>
                <a:ea typeface="Helvetica Neue Light" pitchFamily="2" charset="2"/>
                <a:cs typeface="Arial" pitchFamily="34" charset="0"/>
              </a:rPr>
              <a:t> </a:t>
            </a:r>
            <a:r>
              <a:rPr lang="en-US" sz="2400" dirty="0" err="1">
                <a:latin typeface="Arial" pitchFamily="34" charset="0"/>
                <a:ea typeface="Helvetica Neue Light" pitchFamily="2" charset="2"/>
                <a:cs typeface="Arial" pitchFamily="34" charset="0"/>
              </a:rPr>
              <a:t>integrasi</a:t>
            </a:r>
            <a:r>
              <a:rPr lang="en-US" sz="2400" dirty="0">
                <a:latin typeface="Arial" pitchFamily="34" charset="0"/>
                <a:ea typeface="Helvetica Neue Light" pitchFamily="2" charset="2"/>
                <a:cs typeface="Arial" pitchFamily="34" charset="0"/>
              </a:rPr>
              <a:t> proses </a:t>
            </a:r>
            <a:r>
              <a:rPr lang="en-US" sz="2400" dirty="0" err="1">
                <a:latin typeface="Arial" pitchFamily="34" charset="0"/>
                <a:ea typeface="Helvetica Neue Light" pitchFamily="2" charset="2"/>
                <a:cs typeface="Arial" pitchFamily="34" charset="0"/>
              </a:rPr>
              <a:t>dalam</a:t>
            </a:r>
            <a:r>
              <a:rPr lang="en-US" sz="2400" dirty="0">
                <a:latin typeface="Arial" pitchFamily="34" charset="0"/>
                <a:ea typeface="Helvetica Neue Light" pitchFamily="2" charset="2"/>
                <a:cs typeface="Arial" pitchFamily="34" charset="0"/>
              </a:rPr>
              <a:t> </a:t>
            </a:r>
            <a:r>
              <a:rPr lang="en-US" sz="2400" dirty="0" err="1">
                <a:latin typeface="Arial" pitchFamily="34" charset="0"/>
                <a:ea typeface="Helvetica Neue Light" pitchFamily="2" charset="2"/>
                <a:cs typeface="Arial" pitchFamily="34" charset="0"/>
              </a:rPr>
              <a:t>organisasi</a:t>
            </a:r>
            <a:r>
              <a:rPr lang="en-US" sz="2400" dirty="0">
                <a:latin typeface="Arial" pitchFamily="34" charset="0"/>
                <a:ea typeface="Helvetica Neue Light" pitchFamily="2" charset="2"/>
                <a:cs typeface="Arial" pitchFamily="34" charset="0"/>
              </a:rPr>
              <a:t>”</a:t>
            </a:r>
          </a:p>
          <a:p>
            <a:pPr algn="r"/>
            <a:endParaRPr lang="en-US" sz="2000" dirty="0">
              <a:latin typeface="Arial" pitchFamily="34" charset="0"/>
              <a:ea typeface="Helvetica Neue Light" pitchFamily="2" charset="2"/>
              <a:cs typeface="Arial" pitchFamily="34" charset="0"/>
            </a:endParaRPr>
          </a:p>
          <a:p>
            <a:pPr algn="r"/>
            <a:endParaRPr lang="en-US" sz="2000" dirty="0">
              <a:latin typeface="Helvetica Neue Light" pitchFamily="2" charset="2"/>
              <a:ea typeface="Helvetica Neue Light" pitchFamily="2" charset="2"/>
              <a:cs typeface="Helvetica Neue Light" pitchFamily="2" charset="2"/>
            </a:endParaRPr>
          </a:p>
          <a:p>
            <a:pPr algn="r"/>
            <a:r>
              <a:rPr lang="en-US" sz="2000" dirty="0">
                <a:latin typeface="Helvetica Neue Light" pitchFamily="2" charset="2"/>
                <a:ea typeface="Helvetica Neue Light" pitchFamily="2" charset="2"/>
                <a:cs typeface="Helvetica Neue Light" pitchFamily="2" charset="2"/>
              </a:rPr>
              <a:t> </a:t>
            </a:r>
            <a:r>
              <a:rPr lang="en-US" i="1" dirty="0">
                <a:latin typeface="Arial" pitchFamily="34" charset="0"/>
                <a:ea typeface="Helvetica Neue Light" pitchFamily="2" charset="2"/>
                <a:cs typeface="Arial" pitchFamily="34" charset="0"/>
              </a:rPr>
              <a:t>Dorothy Gjerdrum</a:t>
            </a:r>
          </a:p>
          <a:p>
            <a:pPr algn="r"/>
            <a:r>
              <a:rPr lang="en-US" i="1" dirty="0">
                <a:latin typeface="Arial" pitchFamily="34" charset="0"/>
                <a:ea typeface="Helvetica Neue Light" pitchFamily="2" charset="2"/>
                <a:cs typeface="Arial" pitchFamily="34" charset="0"/>
              </a:rPr>
              <a:t>Chair of US ISO 31000 TAG</a:t>
            </a:r>
          </a:p>
          <a:p>
            <a:pPr algn="r"/>
            <a:r>
              <a:rPr lang="en-US" i="1" dirty="0">
                <a:latin typeface="Arial" pitchFamily="34" charset="0"/>
                <a:ea typeface="Helvetica Neue Light" pitchFamily="2" charset="2"/>
                <a:cs typeface="Arial" pitchFamily="34" charset="0"/>
              </a:rPr>
              <a:t>2011</a:t>
            </a:r>
          </a:p>
        </p:txBody>
      </p:sp>
      <p:sp>
        <p:nvSpPr>
          <p:cNvPr id="26" name="TextBox 25"/>
          <p:cNvSpPr txBox="1"/>
          <p:nvPr/>
        </p:nvSpPr>
        <p:spPr>
          <a:xfrm>
            <a:off x="3886200" y="1524000"/>
            <a:ext cx="4572000" cy="954107"/>
          </a:xfrm>
          <a:prstGeom prst="rect">
            <a:avLst/>
          </a:prstGeom>
          <a:noFill/>
        </p:spPr>
        <p:txBody>
          <a:bodyPr wrap="square" rtlCol="0">
            <a:spAutoFit/>
          </a:bodyPr>
          <a:lstStyle/>
          <a:p>
            <a:pPr marL="342900" indent="-342900" algn="r"/>
            <a:r>
              <a:rPr lang="en-US" sz="2800" b="1" dirty="0" err="1">
                <a:latin typeface="Arial" pitchFamily="34" charset="0"/>
                <a:ea typeface="Helvetica Neue Light" pitchFamily="2" charset="2"/>
                <a:cs typeface="Arial" pitchFamily="34" charset="0"/>
              </a:rPr>
              <a:t>Kerangka</a:t>
            </a:r>
            <a:r>
              <a:rPr lang="en-US" sz="2800" b="1" dirty="0">
                <a:latin typeface="Arial" pitchFamily="34" charset="0"/>
                <a:ea typeface="Helvetica Neue Light" pitchFamily="2" charset="2"/>
                <a:cs typeface="Arial" pitchFamily="34" charset="0"/>
              </a:rPr>
              <a:t> </a:t>
            </a:r>
            <a:r>
              <a:rPr lang="en-US" sz="2800" b="1" dirty="0" err="1">
                <a:latin typeface="Arial" pitchFamily="34" charset="0"/>
                <a:ea typeface="Helvetica Neue Light" pitchFamily="2" charset="2"/>
                <a:cs typeface="Arial" pitchFamily="34" charset="0"/>
              </a:rPr>
              <a:t>kerja</a:t>
            </a:r>
            <a:r>
              <a:rPr lang="en-US" sz="2800" b="1" dirty="0">
                <a:latin typeface="Arial" pitchFamily="34" charset="0"/>
                <a:ea typeface="Helvetica Neue Light" pitchFamily="2" charset="2"/>
                <a:cs typeface="Arial" pitchFamily="34" charset="0"/>
              </a:rPr>
              <a:t> </a:t>
            </a:r>
            <a:r>
              <a:rPr lang="en-US" sz="2800" b="1" dirty="0" err="1">
                <a:latin typeface="Arial" pitchFamily="34" charset="0"/>
                <a:ea typeface="Helvetica Neue Light" pitchFamily="2" charset="2"/>
                <a:cs typeface="Arial" pitchFamily="34" charset="0"/>
              </a:rPr>
              <a:t>manajemen</a:t>
            </a:r>
            <a:r>
              <a:rPr lang="en-US" sz="2800" b="1" dirty="0">
                <a:latin typeface="Arial" pitchFamily="34" charset="0"/>
                <a:ea typeface="Helvetica Neue Light" pitchFamily="2" charset="2"/>
                <a:cs typeface="Arial" pitchFamily="34" charset="0"/>
              </a:rPr>
              <a:t> </a:t>
            </a:r>
            <a:r>
              <a:rPr lang="en-US" sz="2800" b="1" dirty="0" err="1">
                <a:latin typeface="Arial" pitchFamily="34" charset="0"/>
                <a:ea typeface="Helvetica Neue Light" pitchFamily="2" charset="2"/>
                <a:cs typeface="Arial" pitchFamily="34" charset="0"/>
              </a:rPr>
              <a:t>risiko</a:t>
            </a:r>
            <a:endParaRPr lang="en-US" sz="2800" b="1" dirty="0">
              <a:latin typeface="Arial" pitchFamily="34" charset="0"/>
              <a:ea typeface="Helvetica Neue Light" pitchFamily="2" charset="2"/>
              <a:cs typeface="Arial" pitchFamily="34" charset="0"/>
            </a:endParaRPr>
          </a:p>
        </p:txBody>
      </p:sp>
      <p:sp>
        <p:nvSpPr>
          <p:cNvPr id="27" name="Slide Number Placeholder 26"/>
          <p:cNvSpPr>
            <a:spLocks noGrp="1"/>
          </p:cNvSpPr>
          <p:nvPr>
            <p:ph type="sldNum" sz="quarter" idx="12"/>
          </p:nvPr>
        </p:nvSpPr>
        <p:spPr/>
        <p:txBody>
          <a:bodyPr/>
          <a:lstStyle/>
          <a:p>
            <a:fld id="{1FCE83DB-C2D4-4EA6-9CCF-4C285AF157D2}" type="slidenum">
              <a:rPr lang="en-US" smtClean="0">
                <a:latin typeface="Arial" pitchFamily="34" charset="0"/>
                <a:cs typeface="Arial" pitchFamily="34" charset="0"/>
              </a:rPr>
              <a:pPr/>
              <a:t>43</a:t>
            </a:fld>
            <a:endParaRPr lang="en-US" dirty="0">
              <a:latin typeface="Arial" pitchFamily="34" charset="0"/>
              <a:cs typeface="Arial" pitchFamily="34" charset="0"/>
            </a:endParaRPr>
          </a:p>
        </p:txBody>
      </p:sp>
      <p:pic>
        <p:nvPicPr>
          <p:cNvPr id="28" name="Picture 27"/>
          <p:cNvPicPr>
            <a:picLocks noChangeAspect="1"/>
          </p:cNvPicPr>
          <p:nvPr/>
        </p:nvPicPr>
        <p:blipFill rotWithShape="1">
          <a:blip r:embed="rId2"/>
          <a:srcRect t="5112" r="5994" b="5860"/>
          <a:stretch/>
        </p:blipFill>
        <p:spPr>
          <a:xfrm>
            <a:off x="457200" y="1676400"/>
            <a:ext cx="4389544" cy="4286729"/>
          </a:xfrm>
          <a:prstGeom prst="rect">
            <a:avLst/>
          </a:prstGeom>
        </p:spPr>
      </p:pic>
    </p:spTree>
    <p:extLst>
      <p:ext uri="{BB962C8B-B14F-4D97-AF65-F5344CB8AC3E}">
        <p14:creationId xmlns:p14="http://schemas.microsoft.com/office/powerpoint/2010/main" val="814479549"/>
      </p:ext>
    </p:extLst>
  </p:cSld>
  <p:clrMapOvr>
    <a:masterClrMapping/>
  </p:clrMapOvr>
  <p:transition>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561" y="609600"/>
            <a:ext cx="6656439" cy="990600"/>
          </a:xfrm>
        </p:spPr>
        <p:txBody>
          <a:bodyPr/>
          <a:lstStyle/>
          <a:p>
            <a:r>
              <a:rPr lang="en-US" dirty="0"/>
              <a:t>Arsitektur SNI ISO 31000</a:t>
            </a:r>
          </a:p>
        </p:txBody>
      </p:sp>
      <p:sp>
        <p:nvSpPr>
          <p:cNvPr id="4" name="Slide Number Placeholder 3"/>
          <p:cNvSpPr>
            <a:spLocks noGrp="1"/>
          </p:cNvSpPr>
          <p:nvPr>
            <p:ph type="sldNum" sz="quarter" idx="12"/>
          </p:nvPr>
        </p:nvSpPr>
        <p:spPr/>
        <p:txBody>
          <a:bodyPr/>
          <a:lstStyle/>
          <a:p>
            <a:fld id="{1FCE83DB-C2D4-4EA6-9CCF-4C285AF157D2}" type="slidenum">
              <a:rPr lang="en-US" smtClean="0">
                <a:latin typeface="Arial" pitchFamily="34" charset="0"/>
                <a:cs typeface="Arial" pitchFamily="34" charset="0"/>
              </a:rPr>
              <a:pPr/>
              <a:t>44</a:t>
            </a:fld>
            <a:endParaRPr lang="en-US" dirty="0">
              <a:latin typeface="Arial" pitchFamily="34" charset="0"/>
              <a:cs typeface="Arial" pitchFamily="34" charset="0"/>
            </a:endParaRPr>
          </a:p>
        </p:txBody>
      </p:sp>
      <p:sp>
        <p:nvSpPr>
          <p:cNvPr id="248" name="TextBox 247"/>
          <p:cNvSpPr txBox="1"/>
          <p:nvPr/>
        </p:nvSpPr>
        <p:spPr>
          <a:xfrm>
            <a:off x="381000" y="1457980"/>
            <a:ext cx="5257800" cy="461665"/>
          </a:xfrm>
          <a:prstGeom prst="rect">
            <a:avLst/>
          </a:prstGeom>
          <a:noFill/>
        </p:spPr>
        <p:txBody>
          <a:bodyPr wrap="square" rtlCol="0">
            <a:spAutoFit/>
          </a:bodyPr>
          <a:lstStyle/>
          <a:p>
            <a:pPr marL="457200" indent="-457200"/>
            <a:r>
              <a:rPr lang="en-US" sz="2400" b="1" dirty="0">
                <a:latin typeface="Arial" pitchFamily="34" charset="0"/>
                <a:ea typeface="Helvetica Neue Light" pitchFamily="2" charset="2"/>
                <a:cs typeface="Arial" pitchFamily="34" charset="0"/>
              </a:rPr>
              <a:t>Proses </a:t>
            </a:r>
            <a:r>
              <a:rPr lang="en-US" sz="2400" b="1" dirty="0" err="1">
                <a:latin typeface="Arial" pitchFamily="34" charset="0"/>
                <a:ea typeface="Helvetica Neue Light" pitchFamily="2" charset="2"/>
                <a:cs typeface="Arial" pitchFamily="34" charset="0"/>
              </a:rPr>
              <a:t>Manajemen</a:t>
            </a:r>
            <a:r>
              <a:rPr lang="en-US" sz="2400" b="1" dirty="0">
                <a:latin typeface="Arial" pitchFamily="34" charset="0"/>
                <a:ea typeface="Helvetica Neue Light" pitchFamily="2" charset="2"/>
                <a:cs typeface="Arial" pitchFamily="34" charset="0"/>
              </a:rPr>
              <a:t> </a:t>
            </a:r>
            <a:r>
              <a:rPr lang="en-US" sz="2400" b="1" dirty="0" err="1">
                <a:latin typeface="Arial" pitchFamily="34" charset="0"/>
                <a:ea typeface="Helvetica Neue Light" pitchFamily="2" charset="2"/>
                <a:cs typeface="Arial" pitchFamily="34" charset="0"/>
              </a:rPr>
              <a:t>Risiko</a:t>
            </a:r>
            <a:endParaRPr lang="en-US" sz="2400" b="1" dirty="0">
              <a:latin typeface="Arial" pitchFamily="34" charset="0"/>
              <a:ea typeface="Helvetica Neue Light" pitchFamily="2" charset="2"/>
              <a:cs typeface="Arial" pitchFamily="34" charset="0"/>
            </a:endParaRPr>
          </a:p>
        </p:txBody>
      </p:sp>
      <p:sp>
        <p:nvSpPr>
          <p:cNvPr id="126" name="Rectangle 125"/>
          <p:cNvSpPr/>
          <p:nvPr/>
        </p:nvSpPr>
        <p:spPr>
          <a:xfrm>
            <a:off x="228600" y="2362200"/>
            <a:ext cx="1066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8D72C866-41FC-40FA-8132-4EEE671E222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9637" b="100000" l="59188" r="100000">
                        <a14:foregroundMark x1="81117" y1="59455" x2="82335" y2="76248"/>
                        <a14:foregroundMark x1="85888" y1="60363" x2="80000" y2="81241"/>
                        <a14:foregroundMark x1="77360" y1="62027" x2="87411" y2="78820"/>
                        <a14:foregroundMark x1="77766" y1="71407" x2="89036" y2="71710"/>
                        <a14:foregroundMark x1="79797" y1="75340" x2="79797" y2="75340"/>
                        <a14:foregroundMark x1="86091" y1="69440" x2="86091" y2="69440"/>
                      </a14:backgroundRemoval>
                    </a14:imgEffect>
                  </a14:imgLayer>
                </a14:imgProps>
              </a:ext>
              <a:ext uri="{28A0092B-C50C-407E-A947-70E740481C1C}">
                <a14:useLocalDpi xmlns:a14="http://schemas.microsoft.com/office/drawing/2010/main" val="0"/>
              </a:ext>
            </a:extLst>
          </a:blip>
          <a:srcRect l="65845" t="44706"/>
          <a:stretch/>
        </p:blipFill>
        <p:spPr>
          <a:xfrm>
            <a:off x="790386" y="1909465"/>
            <a:ext cx="4210428" cy="4574302"/>
          </a:xfrm>
          <a:prstGeom prst="rect">
            <a:avLst/>
          </a:prstGeom>
        </p:spPr>
      </p:pic>
      <p:sp>
        <p:nvSpPr>
          <p:cNvPr id="9" name="TextBox 8"/>
          <p:cNvSpPr txBox="1"/>
          <p:nvPr/>
        </p:nvSpPr>
        <p:spPr>
          <a:xfrm>
            <a:off x="5643574" y="2364700"/>
            <a:ext cx="3043226" cy="2893100"/>
          </a:xfrm>
          <a:prstGeom prst="rect">
            <a:avLst/>
          </a:prstGeom>
          <a:noFill/>
        </p:spPr>
        <p:txBody>
          <a:bodyPr wrap="square" rtlCol="0">
            <a:spAutoFit/>
          </a:bodyPr>
          <a:lstStyle/>
          <a:p>
            <a:pPr algn="r"/>
            <a:r>
              <a:rPr lang="en-US" sz="2000" i="1" dirty="0">
                <a:latin typeface="Arial" pitchFamily="34" charset="0"/>
                <a:ea typeface="Helvetica Neue Light" pitchFamily="2" charset="2"/>
                <a:cs typeface="Arial" pitchFamily="34" charset="0"/>
              </a:rPr>
              <a:t>“. . The process for managing risk focuses on individual or group of risks, their identification, analysis, evaluation and treatment”</a:t>
            </a:r>
          </a:p>
          <a:p>
            <a:pPr algn="r"/>
            <a:endParaRPr lang="en-US" dirty="0">
              <a:latin typeface="Arial" pitchFamily="34" charset="0"/>
              <a:ea typeface="Helvetica Neue Light" pitchFamily="2" charset="2"/>
              <a:cs typeface="Arial" pitchFamily="34" charset="0"/>
            </a:endParaRPr>
          </a:p>
          <a:p>
            <a:pPr algn="r"/>
            <a:r>
              <a:rPr lang="en-US" sz="1600" dirty="0">
                <a:latin typeface="Arial" pitchFamily="34" charset="0"/>
                <a:ea typeface="Helvetica Neue Light" pitchFamily="2" charset="2"/>
                <a:cs typeface="Arial" pitchFamily="34" charset="0"/>
              </a:rPr>
              <a:t> </a:t>
            </a:r>
            <a:r>
              <a:rPr lang="en-US" sz="1400" i="1" dirty="0">
                <a:latin typeface="Arial" pitchFamily="34" charset="0"/>
                <a:ea typeface="Helvetica Neue Light" pitchFamily="2" charset="2"/>
                <a:cs typeface="Arial" pitchFamily="34" charset="0"/>
              </a:rPr>
              <a:t>Dorothy </a:t>
            </a:r>
            <a:r>
              <a:rPr lang="en-US" sz="1400" i="1" dirty="0" err="1">
                <a:latin typeface="Arial" pitchFamily="34" charset="0"/>
                <a:ea typeface="Helvetica Neue Light" pitchFamily="2" charset="2"/>
                <a:cs typeface="Arial" pitchFamily="34" charset="0"/>
              </a:rPr>
              <a:t>Gjerdrum</a:t>
            </a:r>
            <a:endParaRPr lang="en-US" sz="1400" i="1" dirty="0">
              <a:latin typeface="Arial" pitchFamily="34" charset="0"/>
              <a:ea typeface="Helvetica Neue Light" pitchFamily="2" charset="2"/>
              <a:cs typeface="Arial" pitchFamily="34" charset="0"/>
            </a:endParaRPr>
          </a:p>
          <a:p>
            <a:pPr algn="r"/>
            <a:r>
              <a:rPr lang="en-US" sz="1400" i="1" dirty="0">
                <a:latin typeface="Arial" pitchFamily="34" charset="0"/>
                <a:ea typeface="Helvetica Neue Light" pitchFamily="2" charset="2"/>
                <a:cs typeface="Arial" pitchFamily="34" charset="0"/>
              </a:rPr>
              <a:t>Chair of US ISO 31000 TAG</a:t>
            </a:r>
          </a:p>
          <a:p>
            <a:pPr algn="r"/>
            <a:r>
              <a:rPr lang="en-US" sz="1400" i="1" dirty="0">
                <a:latin typeface="Arial" pitchFamily="34" charset="0"/>
                <a:ea typeface="Helvetica Neue Light" pitchFamily="2" charset="2"/>
                <a:cs typeface="Arial" pitchFamily="34" charset="0"/>
              </a:rPr>
              <a:t>2011</a:t>
            </a:r>
          </a:p>
        </p:txBody>
      </p:sp>
      <p:sp>
        <p:nvSpPr>
          <p:cNvPr id="13" name="Footer Placeholder 4">
            <a:extLst>
              <a:ext uri="{FF2B5EF4-FFF2-40B4-BE49-F238E27FC236}">
                <a16:creationId xmlns:a16="http://schemas.microsoft.com/office/drawing/2014/main" id="{E1F17C74-55DB-4828-9F25-BD2725E3482E}"/>
              </a:ext>
            </a:extLst>
          </p:cNvPr>
          <p:cNvSpPr txBox="1">
            <a:spLocks/>
          </p:cNvSpPr>
          <p:nvPr/>
        </p:nvSpPr>
        <p:spPr>
          <a:xfrm>
            <a:off x="0" y="6463846"/>
            <a:ext cx="2895600" cy="365125"/>
          </a:xfrm>
          <a:prstGeom prst="rect">
            <a:avLst/>
          </a:prstGeom>
        </p:spPr>
        <p:txBody>
          <a:bodyPr vert="horz" lIns="144000" tIns="45720" rIns="91440" bIns="45720" rtlCol="0" anchor="ctr"/>
          <a:lstStyle>
            <a:defPPr>
              <a:defRPr lang="en-US"/>
            </a:defPPr>
            <a:lvl1pPr marL="0" algn="ctr" defTabSz="914400" rtl="0" eaLnBrk="1" latinLnBrk="0" hangingPunct="1">
              <a:defRPr sz="1000" kern="1200">
                <a:solidFill>
                  <a:schemeClr val="bg1"/>
                </a:solidFill>
                <a:latin typeface="Helvetica Neue Light" pitchFamily="2" charset="2"/>
                <a:ea typeface="Helvetica Neue Light" pitchFamily="2" charset="2"/>
                <a:cs typeface="Helvetica Neue Light" pitchFamily="2" charset="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dirty="0" err="1">
                <a:solidFill>
                  <a:prstClr val="white"/>
                </a:solidFill>
                <a:latin typeface="Arial" pitchFamily="34" charset="0"/>
                <a:cs typeface="Arial" pitchFamily="34" charset="0"/>
              </a:rPr>
              <a:t>Sumber</a:t>
            </a:r>
            <a:r>
              <a:rPr lang="en-US" dirty="0">
                <a:solidFill>
                  <a:prstClr val="white"/>
                </a:solidFill>
                <a:latin typeface="Arial" pitchFamily="34" charset="0"/>
                <a:cs typeface="Arial" pitchFamily="34" charset="0"/>
              </a:rPr>
              <a:t>: ISO 31000:2018</a:t>
            </a:r>
            <a:endParaRPr lang="id-ID"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4078288312"/>
      </p:ext>
    </p:extLst>
  </p:cSld>
  <p:clrMapOvr>
    <a:masterClrMapping/>
  </p:clrMapOvr>
  <p:transition>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7875"/>
            <a:ext cx="8229600" cy="1143000"/>
          </a:xfrm>
        </p:spPr>
        <p:txBody>
          <a:bodyPr>
            <a:normAutofit fontScale="90000"/>
          </a:bodyPr>
          <a:lstStyle/>
          <a:p>
            <a:pPr algn="r"/>
            <a:r>
              <a:rPr lang="en-US" sz="3600" b="0" dirty="0"/>
              <a:t>Manajemen Risiko (</a:t>
            </a:r>
            <a:r>
              <a:rPr lang="en-US" sz="3600" b="0"/>
              <a:t>Contoh) </a:t>
            </a:r>
            <a:br>
              <a:rPr lang="en-US" sz="3600" b="0"/>
            </a:br>
            <a:r>
              <a:rPr lang="en-US" sz="3600" b="0"/>
              <a:t>Skema </a:t>
            </a:r>
            <a:r>
              <a:rPr lang="en-US" sz="3600" b="0" dirty="0"/>
              <a:t>Kerangka Kerja Manajemen Risiko </a:t>
            </a:r>
          </a:p>
        </p:txBody>
      </p:sp>
      <p:sp>
        <p:nvSpPr>
          <p:cNvPr id="3" name="Slide Number Placeholder 2"/>
          <p:cNvSpPr>
            <a:spLocks noGrp="1"/>
          </p:cNvSpPr>
          <p:nvPr>
            <p:ph type="sldNum" sz="quarter" idx="12"/>
          </p:nvPr>
        </p:nvSpPr>
        <p:spPr/>
        <p:txBody>
          <a:bodyPr/>
          <a:lstStyle/>
          <a:p>
            <a:fld id="{51A2A3F6-D882-4108-8115-9FD713D7B423}" type="slidenum">
              <a:rPr lang="en-US" smtClean="0"/>
              <a:pPr/>
              <a:t>45</a:t>
            </a:fld>
            <a:endParaRPr lang="en-US" dirty="0"/>
          </a:p>
        </p:txBody>
      </p:sp>
      <p:pic>
        <p:nvPicPr>
          <p:cNvPr id="6" name="Picture 5"/>
          <p:cNvPicPr>
            <a:picLocks noChangeAspect="1"/>
          </p:cNvPicPr>
          <p:nvPr/>
        </p:nvPicPr>
        <p:blipFill rotWithShape="1">
          <a:blip r:embed="rId2"/>
          <a:srcRect b="2278"/>
          <a:stretch/>
        </p:blipFill>
        <p:spPr>
          <a:xfrm>
            <a:off x="1295400" y="1920875"/>
            <a:ext cx="7010400" cy="4233651"/>
          </a:xfrm>
          <a:prstGeom prst="rect">
            <a:avLst/>
          </a:prstGeom>
        </p:spPr>
      </p:pic>
    </p:spTree>
    <p:extLst>
      <p:ext uri="{BB962C8B-B14F-4D97-AF65-F5344CB8AC3E}">
        <p14:creationId xmlns:p14="http://schemas.microsoft.com/office/powerpoint/2010/main" val="24484403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330575"/>
            <a:ext cx="7772400" cy="2178050"/>
          </a:xfrm>
        </p:spPr>
        <p:txBody>
          <a:bodyPr>
            <a:normAutofit/>
          </a:bodyPr>
          <a:lstStyle/>
          <a:p>
            <a:pPr fontAlgn="auto">
              <a:spcAft>
                <a:spcPts val="0"/>
              </a:spcAft>
              <a:buFont typeface="Arial"/>
              <a:buNone/>
              <a:defRPr/>
            </a:pPr>
            <a:r>
              <a:rPr lang="en-US" sz="4000" b="1" dirty="0">
                <a:solidFill>
                  <a:schemeClr val="tx1"/>
                </a:solidFill>
                <a:ea typeface="+mn-ea"/>
              </a:rPr>
              <a:t>Prinsip-Prinsip dan </a:t>
            </a:r>
          </a:p>
          <a:p>
            <a:pPr fontAlgn="auto">
              <a:spcAft>
                <a:spcPts val="0"/>
              </a:spcAft>
              <a:buFont typeface="Arial"/>
              <a:buNone/>
              <a:defRPr/>
            </a:pPr>
            <a:r>
              <a:rPr lang="en-US" sz="4000" b="1" dirty="0">
                <a:solidFill>
                  <a:schemeClr val="tx1"/>
                </a:solidFill>
                <a:ea typeface="+mn-ea"/>
              </a:rPr>
              <a:t>Kerangka Kerja </a:t>
            </a:r>
          </a:p>
          <a:p>
            <a:pPr fontAlgn="auto">
              <a:spcAft>
                <a:spcPts val="0"/>
              </a:spcAft>
              <a:buFont typeface="Arial"/>
              <a:buNone/>
              <a:defRPr/>
            </a:pPr>
            <a:r>
              <a:rPr lang="en-US" sz="4000" b="1" dirty="0">
                <a:solidFill>
                  <a:schemeClr val="tx1"/>
                </a:solidFill>
                <a:ea typeface="+mn-ea"/>
              </a:rPr>
              <a:t>Manajemen Risiko</a:t>
            </a:r>
            <a:endParaRPr lang="id-ID" sz="4000" b="1" dirty="0">
              <a:solidFill>
                <a:schemeClr val="tx1"/>
              </a:solidFill>
              <a:ea typeface="+mn-ea"/>
            </a:endParaRPr>
          </a:p>
        </p:txBody>
      </p:sp>
    </p:spTree>
    <p:extLst>
      <p:ext uri="{BB962C8B-B14F-4D97-AF65-F5344CB8AC3E}">
        <p14:creationId xmlns:p14="http://schemas.microsoft.com/office/powerpoint/2010/main" val="3146299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err="1"/>
              <a:t>Sasaran</a:t>
            </a:r>
            <a:endParaRPr lang="en-US" sz="2800" dirty="0"/>
          </a:p>
        </p:txBody>
      </p:sp>
      <p:sp>
        <p:nvSpPr>
          <p:cNvPr id="5" name="Content Placeholder 4"/>
          <p:cNvSpPr>
            <a:spLocks noGrp="1"/>
          </p:cNvSpPr>
          <p:nvPr>
            <p:ph idx="1"/>
          </p:nvPr>
        </p:nvSpPr>
        <p:spPr>
          <a:xfrm>
            <a:off x="381000" y="1931007"/>
            <a:ext cx="8458200" cy="3860193"/>
          </a:xfrm>
        </p:spPr>
        <p:txBody>
          <a:bodyPr>
            <a:normAutofit/>
          </a:bodyPr>
          <a:lstStyle/>
          <a:p>
            <a:pPr marL="0" indent="0">
              <a:lnSpc>
                <a:spcPct val="150000"/>
              </a:lnSpc>
              <a:buNone/>
            </a:pPr>
            <a:r>
              <a:rPr lang="en-US" dirty="0"/>
              <a:t>Memahami </a:t>
            </a:r>
            <a:r>
              <a:rPr lang="en-US" dirty="0" err="1"/>
              <a:t>makna</a:t>
            </a:r>
            <a:r>
              <a:rPr lang="en-US" dirty="0"/>
              <a:t> 8 prinsip </a:t>
            </a:r>
            <a:r>
              <a:rPr lang="en-US" dirty="0" err="1"/>
              <a:t>manajemen</a:t>
            </a:r>
            <a:r>
              <a:rPr lang="en-US" dirty="0"/>
              <a:t> </a:t>
            </a:r>
            <a:r>
              <a:rPr lang="en-US" dirty="0" err="1"/>
              <a:t>risiko</a:t>
            </a:r>
            <a:r>
              <a:rPr lang="en-US" dirty="0"/>
              <a:t> ISO 31000 : 2018 dan mengetahui </a:t>
            </a:r>
            <a:r>
              <a:rPr lang="en-US" dirty="0" err="1"/>
              <a:t>perannya</a:t>
            </a:r>
            <a:r>
              <a:rPr lang="en-US" dirty="0"/>
              <a:t> </a:t>
            </a:r>
            <a:r>
              <a:rPr lang="en-US" dirty="0" err="1"/>
              <a:t>dalam</a:t>
            </a:r>
            <a:r>
              <a:rPr lang="en-US" dirty="0"/>
              <a:t> </a:t>
            </a:r>
            <a:r>
              <a:rPr lang="en-US" dirty="0" err="1"/>
              <a:t>penerapan</a:t>
            </a:r>
            <a:r>
              <a:rPr lang="en-US" dirty="0"/>
              <a:t>.</a:t>
            </a:r>
          </a:p>
        </p:txBody>
      </p:sp>
      <p:sp>
        <p:nvSpPr>
          <p:cNvPr id="3" name="Slide Number Placeholder 2"/>
          <p:cNvSpPr>
            <a:spLocks noGrp="1"/>
          </p:cNvSpPr>
          <p:nvPr>
            <p:ph type="sldNum" sz="quarter" idx="12"/>
          </p:nvPr>
        </p:nvSpPr>
        <p:spPr/>
        <p:txBody>
          <a:bodyPr/>
          <a:lstStyle/>
          <a:p>
            <a:fld id="{51A2A3F6-D882-4108-8115-9FD713D7B423}" type="slidenum">
              <a:rPr lang="en-US" smtClean="0"/>
              <a:pPr/>
              <a:t>47</a:t>
            </a:fld>
            <a:endParaRPr lang="en-US" dirty="0"/>
          </a:p>
        </p:txBody>
      </p:sp>
    </p:spTree>
    <p:extLst>
      <p:ext uri="{BB962C8B-B14F-4D97-AF65-F5344CB8AC3E}">
        <p14:creationId xmlns:p14="http://schemas.microsoft.com/office/powerpoint/2010/main" val="3065377500"/>
      </p:ext>
    </p:extLst>
  </p:cSld>
  <p:clrMapOvr>
    <a:masterClrMapping/>
  </p:clrMapOvr>
  <p:transition>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219200" y="609600"/>
            <a:ext cx="6656439" cy="990600"/>
          </a:xfrm>
        </p:spPr>
        <p:txBody>
          <a:bodyPr/>
          <a:lstStyle/>
          <a:p>
            <a:r>
              <a:rPr lang="en-US" sz="2800" dirty="0"/>
              <a:t>Prinsip-prinsip Manajemen Risiko</a:t>
            </a:r>
          </a:p>
        </p:txBody>
      </p:sp>
      <p:sp>
        <p:nvSpPr>
          <p:cNvPr id="7" name="Slide Number Placeholder 6"/>
          <p:cNvSpPr>
            <a:spLocks noGrp="1"/>
          </p:cNvSpPr>
          <p:nvPr>
            <p:ph type="sldNum" sz="quarter" idx="12"/>
          </p:nvPr>
        </p:nvSpPr>
        <p:spPr/>
        <p:txBody>
          <a:bodyPr/>
          <a:lstStyle/>
          <a:p>
            <a:fld id="{51A2A3F6-D882-4108-8115-9FD713D7B423}" type="slidenum">
              <a:rPr lang="en-US" smtClean="0"/>
              <a:pPr/>
              <a:t>48</a:t>
            </a:fld>
            <a:endParaRPr lang="en-US" dirty="0"/>
          </a:p>
        </p:txBody>
      </p:sp>
      <p:sp>
        <p:nvSpPr>
          <p:cNvPr id="11" name="Rounded Rectangle 10"/>
          <p:cNvSpPr/>
          <p:nvPr/>
        </p:nvSpPr>
        <p:spPr>
          <a:xfrm>
            <a:off x="5689599" y="2641600"/>
            <a:ext cx="1460500" cy="2286000"/>
          </a:xfrm>
          <a:prstGeom prst="roundRect">
            <a:avLst/>
          </a:prstGeom>
          <a:solidFill>
            <a:schemeClr val="accent6">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rgbClr val="FFFF00"/>
              </a:solidFill>
              <a:latin typeface="+mj-lt"/>
            </a:endParaRPr>
          </a:p>
        </p:txBody>
      </p:sp>
      <p:sp>
        <p:nvSpPr>
          <p:cNvPr id="12" name="Right Arrow 11"/>
          <p:cNvSpPr/>
          <p:nvPr/>
        </p:nvSpPr>
        <p:spPr>
          <a:xfrm>
            <a:off x="4800600" y="2514600"/>
            <a:ext cx="825500" cy="2540000"/>
          </a:xfrm>
          <a:prstGeom prst="rightArrow">
            <a:avLst>
              <a:gd name="adj1" fmla="val 50000"/>
              <a:gd name="adj2" fmla="val 7285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latin typeface="+mj-lt"/>
            </a:endParaRPr>
          </a:p>
        </p:txBody>
      </p:sp>
      <p:sp>
        <p:nvSpPr>
          <p:cNvPr id="13" name="TextBox 12"/>
          <p:cNvSpPr txBox="1"/>
          <p:nvPr/>
        </p:nvSpPr>
        <p:spPr>
          <a:xfrm>
            <a:off x="5753099" y="2819400"/>
            <a:ext cx="1333501" cy="461665"/>
          </a:xfrm>
          <a:prstGeom prst="rect">
            <a:avLst/>
          </a:prstGeom>
          <a:noFill/>
        </p:spPr>
        <p:txBody>
          <a:bodyPr wrap="square" rtlCol="0">
            <a:spAutoFit/>
          </a:bodyPr>
          <a:lstStyle/>
          <a:p>
            <a:pPr algn="ctr"/>
            <a:r>
              <a:rPr lang="en-US" sz="1200" b="1" dirty="0">
                <a:solidFill>
                  <a:schemeClr val="bg1"/>
                </a:solidFill>
                <a:latin typeface="Helvetica Neue Light" pitchFamily="2" charset="2"/>
                <a:ea typeface="Helvetica Neue Light" pitchFamily="2" charset="2"/>
                <a:cs typeface="Helvetica Neue Light" pitchFamily="2" charset="2"/>
              </a:rPr>
              <a:t>LANDASAN PARADIGMA</a:t>
            </a:r>
          </a:p>
        </p:txBody>
      </p:sp>
      <p:sp>
        <p:nvSpPr>
          <p:cNvPr id="14" name="TextBox 13"/>
          <p:cNvSpPr txBox="1"/>
          <p:nvPr/>
        </p:nvSpPr>
        <p:spPr>
          <a:xfrm>
            <a:off x="5753099" y="4343400"/>
            <a:ext cx="1397001" cy="461665"/>
          </a:xfrm>
          <a:prstGeom prst="rect">
            <a:avLst/>
          </a:prstGeom>
          <a:noFill/>
        </p:spPr>
        <p:txBody>
          <a:bodyPr wrap="square" rtlCol="0">
            <a:spAutoFit/>
          </a:bodyPr>
          <a:lstStyle/>
          <a:p>
            <a:pPr algn="ctr"/>
            <a:r>
              <a:rPr lang="en-US" sz="1200" b="1" dirty="0">
                <a:solidFill>
                  <a:schemeClr val="bg1"/>
                </a:solidFill>
                <a:latin typeface="Helvetica Neue Light" pitchFamily="2" charset="2"/>
                <a:ea typeface="Helvetica Neue Light" pitchFamily="2" charset="2"/>
                <a:cs typeface="Helvetica Neue Light" pitchFamily="2" charset="2"/>
              </a:rPr>
              <a:t>CHANGE MANAGEMENT</a:t>
            </a:r>
          </a:p>
        </p:txBody>
      </p:sp>
      <p:sp>
        <p:nvSpPr>
          <p:cNvPr id="15" name="Down Arrow 14"/>
          <p:cNvSpPr/>
          <p:nvPr/>
        </p:nvSpPr>
        <p:spPr>
          <a:xfrm>
            <a:off x="6184900" y="3505200"/>
            <a:ext cx="508000" cy="571500"/>
          </a:xfrm>
          <a:prstGeom prst="downArrow">
            <a:avLst/>
          </a:prstGeom>
          <a:solidFill>
            <a:srgbClr val="F6D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pic>
        <p:nvPicPr>
          <p:cNvPr id="10" name="Picture 9">
            <a:extLst>
              <a:ext uri="{FF2B5EF4-FFF2-40B4-BE49-F238E27FC236}">
                <a16:creationId xmlns:a16="http://schemas.microsoft.com/office/drawing/2014/main" id="{192A9948-675E-4CC9-8E51-66DE638F8AC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0" b="51740" l="31168" r="67107"/>
                    </a14:imgEffect>
                  </a14:imgLayer>
                </a14:imgProps>
              </a:ext>
              <a:ext uri="{28A0092B-C50C-407E-A947-70E740481C1C}">
                <a14:useLocalDpi xmlns:a14="http://schemas.microsoft.com/office/drawing/2010/main" val="0"/>
              </a:ext>
            </a:extLst>
          </a:blip>
          <a:srcRect l="31264" r="32989" b="48336"/>
          <a:stretch/>
        </p:blipFill>
        <p:spPr>
          <a:xfrm>
            <a:off x="415000" y="1752600"/>
            <a:ext cx="4309400" cy="4179600"/>
          </a:xfrm>
          <a:prstGeom prst="rect">
            <a:avLst/>
          </a:prstGeom>
        </p:spPr>
      </p:pic>
    </p:spTree>
    <p:extLst>
      <p:ext uri="{BB962C8B-B14F-4D97-AF65-F5344CB8AC3E}">
        <p14:creationId xmlns:p14="http://schemas.microsoft.com/office/powerpoint/2010/main" val="1450721826"/>
      </p:ext>
    </p:extLst>
  </p:cSld>
  <p:clrMapOvr>
    <a:masterClrMapping/>
  </p:clrMapOvr>
  <p:transition>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92160" y="838200"/>
            <a:ext cx="6656439" cy="579128"/>
          </a:xfrm>
        </p:spPr>
        <p:txBody>
          <a:bodyPr/>
          <a:lstStyle/>
          <a:p>
            <a:r>
              <a:rPr lang="en-US" sz="2800" dirty="0" err="1"/>
              <a:t>Tujuan</a:t>
            </a:r>
            <a:r>
              <a:rPr lang="en-US" sz="2800" dirty="0"/>
              <a:t> </a:t>
            </a:r>
            <a:r>
              <a:rPr lang="en-US" sz="2800" dirty="0" err="1"/>
              <a:t>Penerapan</a:t>
            </a:r>
            <a:r>
              <a:rPr lang="en-US" sz="2800" dirty="0"/>
              <a:t> </a:t>
            </a:r>
            <a:r>
              <a:rPr lang="en-US" sz="2800" dirty="0" err="1"/>
              <a:t>Manajemen</a:t>
            </a:r>
            <a:r>
              <a:rPr lang="en-US" sz="2800" dirty="0"/>
              <a:t> </a:t>
            </a:r>
            <a:r>
              <a:rPr lang="en-US" sz="2800" dirty="0" err="1"/>
              <a:t>Risiko</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9D4B7-21C6-42E7-8889-C92264457326}" type="slidenum">
              <a:rPr kumimoji="0" lang="en-US" sz="1200" b="1" i="0" u="none" strike="noStrike" kern="1200" cap="none" spc="-5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1" i="0" u="none" strike="noStrike" kern="1200" cap="none" spc="-5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0" name="Content Placeholder 1"/>
          <p:cNvSpPr txBox="1">
            <a:spLocks/>
          </p:cNvSpPr>
          <p:nvPr/>
        </p:nvSpPr>
        <p:spPr>
          <a:xfrm>
            <a:off x="1039761" y="4650776"/>
            <a:ext cx="6961239" cy="4507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a:buChar char="•"/>
              <a:defRPr sz="2000" kern="1200" spc="-30" baseline="0">
                <a:solidFill>
                  <a:schemeClr val="tx1"/>
                </a:solidFill>
                <a:latin typeface="Arial" pitchFamily="34" charset="0"/>
                <a:ea typeface="Helvetica Neue Light" pitchFamily="2" charset="2"/>
                <a:cs typeface="Arial" pitchFamily="34" charset="0"/>
              </a:defRPr>
            </a:lvl1pPr>
            <a:lvl2pPr marL="742950" indent="-285750" algn="l" defTabSz="914400" rtl="0" eaLnBrk="1" latinLnBrk="0" hangingPunct="1">
              <a:spcBef>
                <a:spcPct val="20000"/>
              </a:spcBef>
              <a:buFont typeface="Arial" pitchFamily="34" charset="0"/>
              <a:buChar char="–"/>
              <a:defRPr sz="1800" kern="1200" spc="-30" baseline="0">
                <a:solidFill>
                  <a:schemeClr val="tx1"/>
                </a:solidFill>
                <a:latin typeface="Arial" pitchFamily="34" charset="0"/>
                <a:ea typeface="Helvetica Neue Light" pitchFamily="2" charset="2"/>
                <a:cs typeface="Arial" pitchFamily="34" charset="0"/>
              </a:defRPr>
            </a:lvl2pPr>
            <a:lvl3pPr marL="1143000" indent="-228600" algn="l" defTabSz="914400" rtl="0" eaLnBrk="1" latinLnBrk="0" hangingPunct="1">
              <a:spcBef>
                <a:spcPct val="20000"/>
              </a:spcBef>
              <a:buFont typeface="Arial" pitchFamily="34" charset="0"/>
              <a:buChar char="•"/>
              <a:defRPr sz="1800" kern="1200" spc="-30" baseline="0">
                <a:solidFill>
                  <a:schemeClr val="tx1"/>
                </a:solidFill>
                <a:latin typeface="Arial" pitchFamily="34" charset="0"/>
                <a:ea typeface="Helvetica Neue Light" pitchFamily="2" charset="2"/>
                <a:cs typeface="Arial" pitchFamily="34" charset="0"/>
              </a:defRPr>
            </a:lvl3pPr>
            <a:lvl4pPr marL="1600200" indent="-228600" algn="l" defTabSz="914400" rtl="0" eaLnBrk="1" latinLnBrk="0" hangingPunct="1">
              <a:spcBef>
                <a:spcPct val="20000"/>
              </a:spcBef>
              <a:buFont typeface="Arial" pitchFamily="34" charset="0"/>
              <a:buChar char="–"/>
              <a:defRPr sz="1100" kern="1200" spc="-30" baseline="0">
                <a:solidFill>
                  <a:schemeClr val="tx1"/>
                </a:solidFill>
                <a:latin typeface="Arial" pitchFamily="34" charset="0"/>
                <a:ea typeface="Helvetica Neue Light" pitchFamily="2" charset="2"/>
                <a:cs typeface="Arial" pitchFamily="34" charset="0"/>
              </a:defRPr>
            </a:lvl4pPr>
            <a:lvl5pPr marL="2057400" indent="-228600" algn="l" defTabSz="914400" rtl="0" eaLnBrk="1" latinLnBrk="0" hangingPunct="1">
              <a:spcBef>
                <a:spcPct val="20000"/>
              </a:spcBef>
              <a:buFont typeface="Arial" pitchFamily="34" charset="0"/>
              <a:buChar char="»"/>
              <a:defRPr sz="1100" kern="1200" spc="-30" baseline="0">
                <a:solidFill>
                  <a:schemeClr val="tx1"/>
                </a:solidFill>
                <a:latin typeface="Arial" pitchFamily="34" charset="0"/>
                <a:ea typeface="Helvetica Neue Light" pitchFamily="2" charset="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a:t>
            </a:r>
            <a:r>
              <a:rPr lang="en-US" i="1" dirty="0" err="1"/>
              <a:t>Manajemen</a:t>
            </a:r>
            <a:r>
              <a:rPr lang="en-US" i="1" dirty="0"/>
              <a:t> </a:t>
            </a:r>
            <a:r>
              <a:rPr lang="en-US" i="1" dirty="0" err="1"/>
              <a:t>risiko</a:t>
            </a:r>
            <a:r>
              <a:rPr lang="en-US" i="1" dirty="0"/>
              <a:t> </a:t>
            </a:r>
            <a:r>
              <a:rPr lang="en-US" i="1" dirty="0" err="1"/>
              <a:t>meningkatkan</a:t>
            </a:r>
            <a:r>
              <a:rPr lang="en-US" i="1" dirty="0"/>
              <a:t> </a:t>
            </a:r>
            <a:r>
              <a:rPr lang="en-US" i="1" dirty="0" err="1"/>
              <a:t>kinerja</a:t>
            </a:r>
            <a:r>
              <a:rPr lang="en-US" i="1" dirty="0"/>
              <a:t>, </a:t>
            </a:r>
            <a:r>
              <a:rPr lang="en-US" i="1" dirty="0" err="1"/>
              <a:t>mendorong</a:t>
            </a:r>
            <a:r>
              <a:rPr lang="en-US" i="1" dirty="0"/>
              <a:t> </a:t>
            </a:r>
            <a:r>
              <a:rPr lang="en-US" i="1" dirty="0" err="1"/>
              <a:t>inovasi</a:t>
            </a:r>
            <a:r>
              <a:rPr lang="en-US" i="1" dirty="0"/>
              <a:t> </a:t>
            </a:r>
            <a:r>
              <a:rPr lang="en-US" i="1" dirty="0" err="1"/>
              <a:t>dan</a:t>
            </a:r>
            <a:r>
              <a:rPr lang="en-US" i="1" dirty="0"/>
              <a:t> </a:t>
            </a:r>
            <a:r>
              <a:rPr lang="en-US" i="1" dirty="0" err="1"/>
              <a:t>mendukung</a:t>
            </a:r>
            <a:r>
              <a:rPr lang="en-US" i="1" dirty="0"/>
              <a:t> </a:t>
            </a:r>
            <a:r>
              <a:rPr lang="en-US" i="1" dirty="0" err="1"/>
              <a:t>pencapaian</a:t>
            </a:r>
            <a:r>
              <a:rPr lang="en-US" i="1" dirty="0"/>
              <a:t> </a:t>
            </a:r>
            <a:r>
              <a:rPr lang="en-US" i="1" dirty="0" err="1"/>
              <a:t>sasaran</a:t>
            </a:r>
            <a:r>
              <a:rPr lang="en-US" dirty="0"/>
              <a:t>” </a:t>
            </a:r>
          </a:p>
        </p:txBody>
      </p:sp>
      <p:sp>
        <p:nvSpPr>
          <p:cNvPr id="11" name="Oval 10">
            <a:extLst>
              <a:ext uri="{FF2B5EF4-FFF2-40B4-BE49-F238E27FC236}">
                <a16:creationId xmlns:a16="http://schemas.microsoft.com/office/drawing/2014/main" id="{5F43CCE2-458B-493C-93AE-B0312C68772E}"/>
              </a:ext>
            </a:extLst>
          </p:cNvPr>
          <p:cNvSpPr/>
          <p:nvPr/>
        </p:nvSpPr>
        <p:spPr>
          <a:xfrm>
            <a:off x="3276600" y="1938317"/>
            <a:ext cx="2590800" cy="2592037"/>
          </a:xfrm>
          <a:prstGeom prst="ellipse">
            <a:avLst/>
          </a:prstGeom>
          <a:solidFill>
            <a:srgbClr val="C1D6E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ysClr val="windowText" lastClr="000000"/>
                </a:solidFill>
                <a:latin typeface="Arial" panose="020B0604020202020204" pitchFamily="34" charset="0"/>
              </a:rPr>
              <a:t>VALUE CREATION AND PROTECTION</a:t>
            </a:r>
          </a:p>
        </p:txBody>
      </p:sp>
    </p:spTree>
    <p:extLst>
      <p:ext uri="{BB962C8B-B14F-4D97-AF65-F5344CB8AC3E}">
        <p14:creationId xmlns:p14="http://schemas.microsoft.com/office/powerpoint/2010/main" val="345998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a:xfrm>
            <a:off x="4434170" y="1780859"/>
            <a:ext cx="40204" cy="4231386"/>
          </a:xfrm>
          <a:prstGeom prst="straightConnector1">
            <a:avLst/>
          </a:prstGeom>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147342" y="1076706"/>
            <a:ext cx="6329657" cy="600164"/>
          </a:xfrm>
          <a:prstGeom prst="rect">
            <a:avLst/>
          </a:prstGeom>
          <a:noFill/>
        </p:spPr>
        <p:txBody>
          <a:bodyPr wrap="square" rtlCol="0">
            <a:spAutoFit/>
          </a:bodyPr>
          <a:lstStyle/>
          <a:p>
            <a:r>
              <a:rPr lang="en-US" sz="3300" b="1"/>
              <a:t>Siapa yang berisiko (lebih tinggi)?</a:t>
            </a:r>
            <a:endParaRPr lang="en-US" sz="3300" b="1" dirty="0"/>
          </a:p>
        </p:txBody>
      </p:sp>
      <p:pic>
        <p:nvPicPr>
          <p:cNvPr id="10" name="Picture 9"/>
          <p:cNvPicPr>
            <a:picLocks noChangeAspect="1"/>
          </p:cNvPicPr>
          <p:nvPr/>
        </p:nvPicPr>
        <p:blipFill>
          <a:blip r:embed="rId2" cstate="print"/>
          <a:stretch>
            <a:fillRect/>
          </a:stretch>
        </p:blipFill>
        <p:spPr>
          <a:xfrm>
            <a:off x="457200" y="2792518"/>
            <a:ext cx="3532909" cy="2208068"/>
          </a:xfrm>
          <a:prstGeom prst="rect">
            <a:avLst/>
          </a:prstGeom>
        </p:spPr>
      </p:pic>
      <p:pic>
        <p:nvPicPr>
          <p:cNvPr id="11" name="Picture 10"/>
          <p:cNvPicPr>
            <a:picLocks noChangeAspect="1"/>
          </p:cNvPicPr>
          <p:nvPr/>
        </p:nvPicPr>
        <p:blipFill>
          <a:blip r:embed="rId3"/>
          <a:stretch>
            <a:fillRect/>
          </a:stretch>
        </p:blipFill>
        <p:spPr>
          <a:xfrm>
            <a:off x="5318198" y="2148779"/>
            <a:ext cx="2703585" cy="3495545"/>
          </a:xfrm>
          <a:prstGeom prst="rect">
            <a:avLst/>
          </a:prstGeom>
        </p:spPr>
      </p:pic>
      <p:sp>
        <p:nvSpPr>
          <p:cNvPr id="2" name="Slide Number Placeholder 1">
            <a:extLst>
              <a:ext uri="{FF2B5EF4-FFF2-40B4-BE49-F238E27FC236}">
                <a16:creationId xmlns:a16="http://schemas.microsoft.com/office/drawing/2014/main" id="{3CA239C5-4A1D-43DC-973C-64ED63ECBA74}"/>
              </a:ext>
            </a:extLst>
          </p:cNvPr>
          <p:cNvSpPr>
            <a:spLocks noGrp="1"/>
          </p:cNvSpPr>
          <p:nvPr>
            <p:ph type="sldNum" sz="quarter" idx="12"/>
          </p:nvPr>
        </p:nvSpPr>
        <p:spPr/>
        <p:txBody>
          <a:bodyPr/>
          <a:lstStyle/>
          <a:p>
            <a:fld id="{51A2A3F6-D882-4108-8115-9FD713D7B423}" type="slidenum">
              <a:rPr lang="en-US" smtClean="0"/>
              <a:pPr/>
              <a:t>5</a:t>
            </a:fld>
            <a:endParaRPr lang="en-US" dirty="0"/>
          </a:p>
        </p:txBody>
      </p:sp>
    </p:spTree>
    <p:extLst>
      <p:ext uri="{BB962C8B-B14F-4D97-AF65-F5344CB8AC3E}">
        <p14:creationId xmlns:p14="http://schemas.microsoft.com/office/powerpoint/2010/main" val="39052337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561" y="685800"/>
            <a:ext cx="6656439" cy="990600"/>
          </a:xfrm>
        </p:spPr>
        <p:txBody>
          <a:bodyPr/>
          <a:lstStyle/>
          <a:p>
            <a:r>
              <a:rPr lang="en-US" sz="2800" dirty="0" err="1"/>
              <a:t>Prinsip</a:t>
            </a:r>
            <a:r>
              <a:rPr lang="en-US" sz="2800" dirty="0"/>
              <a:t> </a:t>
            </a:r>
            <a:r>
              <a:rPr lang="en-US" sz="2800" dirty="0" err="1"/>
              <a:t>Manajemen</a:t>
            </a:r>
            <a:r>
              <a:rPr lang="en-US" sz="2800" dirty="0"/>
              <a:t> Risiko</a:t>
            </a:r>
          </a:p>
        </p:txBody>
      </p:sp>
      <p:sp>
        <p:nvSpPr>
          <p:cNvPr id="4" name="Slide Number Placeholder 3"/>
          <p:cNvSpPr>
            <a:spLocks noGrp="1"/>
          </p:cNvSpPr>
          <p:nvPr>
            <p:ph type="sldNum" sz="quarter" idx="12"/>
          </p:nvPr>
        </p:nvSpPr>
        <p:spPr/>
        <p:txBody>
          <a:bodyPr/>
          <a:lstStyle/>
          <a:p>
            <a:fld id="{9C86D300-9D16-430C-9922-71A4503D6D7C}" type="slidenum">
              <a:rPr lang="en-US" smtClean="0"/>
              <a:pPr/>
              <a:t>50</a:t>
            </a:fld>
            <a:endParaRPr lang="en-US" dirty="0"/>
          </a:p>
        </p:txBody>
      </p:sp>
      <p:sp>
        <p:nvSpPr>
          <p:cNvPr id="11" name="Rectangle 10">
            <a:extLst>
              <a:ext uri="{FF2B5EF4-FFF2-40B4-BE49-F238E27FC236}">
                <a16:creationId xmlns:a16="http://schemas.microsoft.com/office/drawing/2014/main" id="{F33B57D1-6E12-47FB-A65A-BCAD8D3B4F65}"/>
              </a:ext>
            </a:extLst>
          </p:cNvPr>
          <p:cNvSpPr/>
          <p:nvPr/>
        </p:nvSpPr>
        <p:spPr>
          <a:xfrm>
            <a:off x="4253672" y="1368274"/>
            <a:ext cx="1488421" cy="463075"/>
          </a:xfrm>
          <a:prstGeom prst="rect">
            <a:avLst/>
          </a:prstGeom>
        </p:spPr>
        <p:txBody>
          <a:bodyPr wrap="none">
            <a:spAutoFit/>
          </a:bodyPr>
          <a:lstStyle/>
          <a:p>
            <a:pPr algn="just">
              <a:lnSpc>
                <a:spcPct val="150000"/>
              </a:lnSpc>
            </a:pPr>
            <a:r>
              <a:rPr lang="en-US" b="1" dirty="0" err="1">
                <a:latin typeface="Arial" panose="020B0604020202020204" pitchFamily="34" charset="0"/>
              </a:rPr>
              <a:t>Terintegrasi</a:t>
            </a:r>
            <a:endParaRPr lang="en-US" b="1" dirty="0">
              <a:latin typeface="Arial" panose="020B0604020202020204" pitchFamily="34" charset="0"/>
            </a:endParaRPr>
          </a:p>
        </p:txBody>
      </p:sp>
      <p:sp>
        <p:nvSpPr>
          <p:cNvPr id="12" name="Rectangle 11">
            <a:extLst>
              <a:ext uri="{FF2B5EF4-FFF2-40B4-BE49-F238E27FC236}">
                <a16:creationId xmlns:a16="http://schemas.microsoft.com/office/drawing/2014/main" id="{2001AFF5-32F4-422F-976B-76D2DF4CB332}"/>
              </a:ext>
            </a:extLst>
          </p:cNvPr>
          <p:cNvSpPr/>
          <p:nvPr/>
        </p:nvSpPr>
        <p:spPr>
          <a:xfrm>
            <a:off x="4351455" y="1833145"/>
            <a:ext cx="4572000" cy="646331"/>
          </a:xfrm>
          <a:prstGeom prst="rect">
            <a:avLst/>
          </a:prstGeom>
        </p:spPr>
        <p:txBody>
          <a:bodyPr>
            <a:spAutoFit/>
          </a:bodyPr>
          <a:lstStyle/>
          <a:p>
            <a:r>
              <a:rPr lang="en-US" dirty="0" err="1">
                <a:latin typeface="Arial" panose="020B0604020202020204" pitchFamily="34" charset="0"/>
              </a:rPr>
              <a:t>Manajemen</a:t>
            </a:r>
            <a:r>
              <a:rPr lang="en-US" dirty="0">
                <a:latin typeface="Arial" panose="020B0604020202020204" pitchFamily="34" charset="0"/>
              </a:rPr>
              <a:t> </a:t>
            </a:r>
            <a:r>
              <a:rPr lang="en-US" dirty="0" err="1">
                <a:latin typeface="Arial" panose="020B0604020202020204" pitchFamily="34" charset="0"/>
              </a:rPr>
              <a:t>risiko</a:t>
            </a:r>
            <a:r>
              <a:rPr lang="en-US" dirty="0">
                <a:latin typeface="Arial" panose="020B0604020202020204" pitchFamily="34" charset="0"/>
              </a:rPr>
              <a:t> </a:t>
            </a:r>
            <a:r>
              <a:rPr lang="en-US" dirty="0" err="1">
                <a:latin typeface="Arial" panose="020B0604020202020204" pitchFamily="34" charset="0"/>
              </a:rPr>
              <a:t>adalah</a:t>
            </a:r>
            <a:r>
              <a:rPr lang="en-US" dirty="0">
                <a:latin typeface="Arial" panose="020B0604020202020204" pitchFamily="34" charset="0"/>
              </a:rPr>
              <a:t> </a:t>
            </a:r>
            <a:r>
              <a:rPr lang="en-US" dirty="0" err="1">
                <a:latin typeface="Arial" panose="020B0604020202020204" pitchFamily="34" charset="0"/>
              </a:rPr>
              <a:t>bagian</a:t>
            </a:r>
            <a:r>
              <a:rPr lang="en-US" dirty="0">
                <a:latin typeface="Arial" panose="020B0604020202020204" pitchFamily="34" charset="0"/>
              </a:rPr>
              <a:t> </a:t>
            </a:r>
            <a:r>
              <a:rPr lang="en-US" dirty="0" err="1">
                <a:latin typeface="Arial" panose="020B0604020202020204" pitchFamily="34" charset="0"/>
              </a:rPr>
              <a:t>terpadu</a:t>
            </a:r>
            <a:r>
              <a:rPr lang="en-US" dirty="0">
                <a:latin typeface="Arial" panose="020B0604020202020204" pitchFamily="34" charset="0"/>
              </a:rPr>
              <a:t> </a:t>
            </a:r>
            <a:r>
              <a:rPr lang="en-US" dirty="0" err="1">
                <a:latin typeface="Arial" panose="020B0604020202020204" pitchFamily="34" charset="0"/>
              </a:rPr>
              <a:t>dari</a:t>
            </a:r>
            <a:r>
              <a:rPr lang="en-US" dirty="0">
                <a:latin typeface="Arial" panose="020B0604020202020204" pitchFamily="34" charset="0"/>
              </a:rPr>
              <a:t> </a:t>
            </a:r>
            <a:r>
              <a:rPr lang="en-US" dirty="0" err="1">
                <a:latin typeface="Arial" panose="020B0604020202020204" pitchFamily="34" charset="0"/>
              </a:rPr>
              <a:t>semua</a:t>
            </a:r>
            <a:r>
              <a:rPr lang="en-US" dirty="0">
                <a:latin typeface="Arial" panose="020B0604020202020204" pitchFamily="34" charset="0"/>
              </a:rPr>
              <a:t> </a:t>
            </a:r>
            <a:r>
              <a:rPr lang="en-US" dirty="0" err="1">
                <a:latin typeface="Arial" panose="020B0604020202020204" pitchFamily="34" charset="0"/>
              </a:rPr>
              <a:t>kegiatan</a:t>
            </a:r>
            <a:r>
              <a:rPr lang="en-US" dirty="0">
                <a:latin typeface="Arial" panose="020B0604020202020204" pitchFamily="34" charset="0"/>
              </a:rPr>
              <a:t> </a:t>
            </a:r>
            <a:r>
              <a:rPr lang="en-US" dirty="0" err="1">
                <a:latin typeface="Arial" panose="020B0604020202020204" pitchFamily="34" charset="0"/>
              </a:rPr>
              <a:t>organisasi</a:t>
            </a:r>
            <a:r>
              <a:rPr lang="en-US" dirty="0">
                <a:latin typeface="Arial" panose="020B0604020202020204" pitchFamily="34" charset="0"/>
              </a:rPr>
              <a:t>. </a:t>
            </a:r>
          </a:p>
        </p:txBody>
      </p:sp>
      <p:sp>
        <p:nvSpPr>
          <p:cNvPr id="13" name="Rectangle 12">
            <a:extLst>
              <a:ext uri="{FF2B5EF4-FFF2-40B4-BE49-F238E27FC236}">
                <a16:creationId xmlns:a16="http://schemas.microsoft.com/office/drawing/2014/main" id="{77631C5F-540E-4D04-A4D6-97EFA34D2386}"/>
              </a:ext>
            </a:extLst>
          </p:cNvPr>
          <p:cNvSpPr/>
          <p:nvPr/>
        </p:nvSpPr>
        <p:spPr>
          <a:xfrm>
            <a:off x="4351455" y="2541739"/>
            <a:ext cx="4572000" cy="3554819"/>
          </a:xfrm>
          <a:prstGeom prst="rect">
            <a:avLst/>
          </a:prstGeom>
        </p:spPr>
        <p:txBody>
          <a:bodyPr>
            <a:spAutoFit/>
          </a:bodyPr>
          <a:lstStyle/>
          <a:p>
            <a:pPr>
              <a:lnSpc>
                <a:spcPct val="150000"/>
              </a:lnSpc>
            </a:pPr>
            <a:r>
              <a:rPr lang="en-US" b="1" dirty="0" err="1">
                <a:latin typeface="Arial" panose="020B0604020202020204" pitchFamily="34" charset="0"/>
              </a:rPr>
              <a:t>Mengapa</a:t>
            </a:r>
            <a:r>
              <a:rPr lang="en-US" b="1" dirty="0">
                <a:latin typeface="Arial" panose="020B0604020202020204" pitchFamily="34" charset="0"/>
              </a:rPr>
              <a:t> </a:t>
            </a:r>
            <a:r>
              <a:rPr lang="en-US" b="1" dirty="0" err="1">
                <a:latin typeface="Arial" panose="020B0604020202020204" pitchFamily="34" charset="0"/>
              </a:rPr>
              <a:t>penting</a:t>
            </a:r>
            <a:r>
              <a:rPr lang="en-US" b="1" dirty="0">
                <a:latin typeface="Arial" panose="020B0604020202020204" pitchFamily="34" charset="0"/>
              </a:rPr>
              <a:t>?</a:t>
            </a:r>
          </a:p>
          <a:p>
            <a:pPr marL="800100" lvl="1" indent="-342900">
              <a:buFont typeface="+mj-lt"/>
              <a:buAutoNum type="arabicPeriod"/>
            </a:pPr>
            <a:r>
              <a:rPr lang="en-US" dirty="0" err="1">
                <a:latin typeface="Arial" panose="020B0604020202020204" pitchFamily="34" charset="0"/>
              </a:rPr>
              <a:t>Menyatu</a:t>
            </a:r>
            <a:r>
              <a:rPr lang="en-US" dirty="0">
                <a:latin typeface="Arial" panose="020B0604020202020204" pitchFamily="34" charset="0"/>
              </a:rPr>
              <a:t> </a:t>
            </a:r>
            <a:r>
              <a:rPr lang="en-US" dirty="0" err="1">
                <a:latin typeface="Arial" panose="020B0604020202020204" pitchFamily="34" charset="0"/>
              </a:rPr>
              <a:t>dengan</a:t>
            </a:r>
            <a:r>
              <a:rPr lang="en-US" dirty="0">
                <a:latin typeface="Arial" panose="020B0604020202020204" pitchFamily="34" charset="0"/>
              </a:rPr>
              <a:t> proses </a:t>
            </a:r>
            <a:r>
              <a:rPr lang="en-US" dirty="0" err="1">
                <a:latin typeface="Arial" panose="020B0604020202020204" pitchFamily="34" charset="0"/>
              </a:rPr>
              <a:t>bisnis</a:t>
            </a:r>
            <a:r>
              <a:rPr lang="en-US" dirty="0">
                <a:latin typeface="Arial" panose="020B0604020202020204" pitchFamily="34" charset="0"/>
              </a:rPr>
              <a:t> </a:t>
            </a:r>
            <a:r>
              <a:rPr lang="en-US" dirty="0" err="1">
                <a:latin typeface="Arial" panose="020B0604020202020204" pitchFamily="34" charset="0"/>
              </a:rPr>
              <a:t>terkait</a:t>
            </a:r>
            <a:r>
              <a:rPr lang="en-US" dirty="0">
                <a:latin typeface="Arial" panose="020B0604020202020204" pitchFamily="34" charset="0"/>
              </a:rPr>
              <a:t>;</a:t>
            </a:r>
          </a:p>
          <a:p>
            <a:pPr marL="800100" lvl="1" indent="-342900">
              <a:buFont typeface="+mj-lt"/>
              <a:buAutoNum type="arabicPeriod"/>
            </a:pPr>
            <a:r>
              <a:rPr lang="en-US" dirty="0" err="1">
                <a:latin typeface="Arial" panose="020B0604020202020204" pitchFamily="34" charset="0"/>
              </a:rPr>
              <a:t>Kejelasan</a:t>
            </a:r>
            <a:r>
              <a:rPr lang="en-US" dirty="0">
                <a:latin typeface="Arial" panose="020B0604020202020204" pitchFamily="34" charset="0"/>
              </a:rPr>
              <a:t> </a:t>
            </a:r>
            <a:r>
              <a:rPr lang="en-US" dirty="0" err="1">
                <a:latin typeface="Arial" panose="020B0604020202020204" pitchFamily="34" charset="0"/>
              </a:rPr>
              <a:t>tanggung</a:t>
            </a:r>
            <a:r>
              <a:rPr lang="en-US" dirty="0">
                <a:latin typeface="Arial" panose="020B0604020202020204" pitchFamily="34" charset="0"/>
              </a:rPr>
              <a:t> </a:t>
            </a:r>
            <a:r>
              <a:rPr lang="en-US" dirty="0" err="1">
                <a:latin typeface="Arial" panose="020B0604020202020204" pitchFamily="34" charset="0"/>
              </a:rPr>
              <a:t>jawab</a:t>
            </a:r>
            <a:r>
              <a:rPr lang="en-US" dirty="0">
                <a:latin typeface="Arial" panose="020B0604020202020204" pitchFamily="34" charset="0"/>
              </a:rPr>
              <a:t> </a:t>
            </a:r>
            <a:r>
              <a:rPr lang="en-US" dirty="0" err="1">
                <a:latin typeface="Arial" panose="020B0604020202020204" pitchFamily="34" charset="0"/>
              </a:rPr>
              <a:t>pemilik</a:t>
            </a:r>
            <a:r>
              <a:rPr lang="en-US" dirty="0">
                <a:latin typeface="Arial" panose="020B0604020202020204" pitchFamily="34" charset="0"/>
              </a:rPr>
              <a:t> </a:t>
            </a:r>
            <a:r>
              <a:rPr lang="en-US" dirty="0" err="1">
                <a:latin typeface="Arial" panose="020B0604020202020204" pitchFamily="34" charset="0"/>
              </a:rPr>
              <a:t>risiko</a:t>
            </a:r>
            <a:r>
              <a:rPr lang="en-US" dirty="0">
                <a:latin typeface="Arial" panose="020B0604020202020204" pitchFamily="34" charset="0"/>
              </a:rPr>
              <a:t>;</a:t>
            </a:r>
          </a:p>
          <a:p>
            <a:pPr marL="800100" lvl="1" indent="-342900">
              <a:buFont typeface="+mj-lt"/>
              <a:buAutoNum type="arabicPeriod"/>
            </a:pPr>
            <a:r>
              <a:rPr lang="en-US" dirty="0" err="1">
                <a:latin typeface="Arial" panose="020B0604020202020204" pitchFamily="34" charset="0"/>
              </a:rPr>
              <a:t>Sesuai</a:t>
            </a:r>
            <a:r>
              <a:rPr lang="en-US" dirty="0">
                <a:latin typeface="Arial" panose="020B0604020202020204" pitchFamily="34" charset="0"/>
              </a:rPr>
              <a:t> </a:t>
            </a:r>
            <a:r>
              <a:rPr lang="en-US" dirty="0" err="1">
                <a:latin typeface="Arial" panose="020B0604020202020204" pitchFamily="34" charset="0"/>
              </a:rPr>
              <a:t>kebutuhan</a:t>
            </a:r>
            <a:r>
              <a:rPr lang="en-US" dirty="0">
                <a:latin typeface="Arial" panose="020B0604020202020204" pitchFamily="34" charset="0"/>
              </a:rPr>
              <a:t> </a:t>
            </a:r>
            <a:r>
              <a:rPr lang="en-US" dirty="0" err="1">
                <a:latin typeface="Arial" panose="020B0604020202020204" pitchFamily="34" charset="0"/>
              </a:rPr>
              <a:t>dan</a:t>
            </a:r>
            <a:r>
              <a:rPr lang="en-US" dirty="0">
                <a:latin typeface="Arial" panose="020B0604020202020204" pitchFamily="34" charset="0"/>
              </a:rPr>
              <a:t> </a:t>
            </a:r>
            <a:r>
              <a:rPr lang="en-US" dirty="0" err="1">
                <a:latin typeface="Arial" panose="020B0604020202020204" pitchFamily="34" charset="0"/>
              </a:rPr>
              <a:t>tepat</a:t>
            </a:r>
            <a:r>
              <a:rPr lang="en-US" dirty="0">
                <a:latin typeface="Arial" panose="020B0604020202020204" pitchFamily="34" charset="0"/>
              </a:rPr>
              <a:t> </a:t>
            </a:r>
            <a:r>
              <a:rPr lang="en-US" dirty="0" err="1">
                <a:latin typeface="Arial" panose="020B0604020202020204" pitchFamily="34" charset="0"/>
              </a:rPr>
              <a:t>waktu</a:t>
            </a:r>
            <a:r>
              <a:rPr lang="en-US" dirty="0">
                <a:latin typeface="Arial" panose="020B0604020202020204" pitchFamily="34" charset="0"/>
              </a:rPr>
              <a:t>;</a:t>
            </a:r>
          </a:p>
          <a:p>
            <a:pPr marL="800100" lvl="1" indent="-342900">
              <a:buFont typeface="+mj-lt"/>
              <a:buAutoNum type="arabicPeriod"/>
            </a:pPr>
            <a:r>
              <a:rPr lang="en-US" dirty="0" err="1">
                <a:latin typeface="Arial" panose="020B0604020202020204" pitchFamily="34" charset="0"/>
              </a:rPr>
              <a:t>Membantu</a:t>
            </a:r>
            <a:r>
              <a:rPr lang="en-US" dirty="0">
                <a:latin typeface="Arial" panose="020B0604020202020204" pitchFamily="34" charset="0"/>
              </a:rPr>
              <a:t> </a:t>
            </a:r>
            <a:r>
              <a:rPr lang="en-US" dirty="0" err="1">
                <a:latin typeface="Arial" panose="020B0604020202020204" pitchFamily="34" charset="0"/>
              </a:rPr>
              <a:t>menyusun</a:t>
            </a:r>
            <a:r>
              <a:rPr lang="en-US" dirty="0">
                <a:latin typeface="Arial" panose="020B0604020202020204" pitchFamily="34" charset="0"/>
              </a:rPr>
              <a:t> </a:t>
            </a:r>
            <a:r>
              <a:rPr lang="en-US" dirty="0" err="1">
                <a:latin typeface="Arial" panose="020B0604020202020204" pitchFamily="34" charset="0"/>
              </a:rPr>
              <a:t>prioritas</a:t>
            </a:r>
            <a:r>
              <a:rPr lang="en-US" dirty="0">
                <a:latin typeface="Arial" panose="020B0604020202020204" pitchFamily="34" charset="0"/>
              </a:rPr>
              <a:t> </a:t>
            </a:r>
            <a:r>
              <a:rPr lang="en-US" dirty="0" err="1">
                <a:latin typeface="Arial" panose="020B0604020202020204" pitchFamily="34" charset="0"/>
              </a:rPr>
              <a:t>tindakan</a:t>
            </a:r>
            <a:r>
              <a:rPr lang="en-US" dirty="0">
                <a:latin typeface="Arial" panose="020B0604020202020204" pitchFamily="34" charset="0"/>
              </a:rPr>
              <a:t> </a:t>
            </a:r>
            <a:r>
              <a:rPr lang="en-US" dirty="0" err="1">
                <a:latin typeface="Arial" panose="020B0604020202020204" pitchFamily="34" charset="0"/>
              </a:rPr>
              <a:t>atas</a:t>
            </a:r>
            <a:r>
              <a:rPr lang="en-US" dirty="0">
                <a:latin typeface="Arial" panose="020B0604020202020204" pitchFamily="34" charset="0"/>
              </a:rPr>
              <a:t> proses </a:t>
            </a:r>
            <a:r>
              <a:rPr lang="en-US" dirty="0" err="1">
                <a:latin typeface="Arial" panose="020B0604020202020204" pitchFamily="34" charset="0"/>
              </a:rPr>
              <a:t>terkait</a:t>
            </a:r>
            <a:r>
              <a:rPr lang="en-US" dirty="0">
                <a:latin typeface="Arial" panose="020B0604020202020204" pitchFamily="34" charset="0"/>
              </a:rPr>
              <a:t>;</a:t>
            </a:r>
          </a:p>
          <a:p>
            <a:pPr marL="800100" lvl="1" indent="-342900">
              <a:buFont typeface="+mj-lt"/>
              <a:buAutoNum type="arabicPeriod"/>
            </a:pPr>
            <a:r>
              <a:rPr lang="en-US" dirty="0" err="1">
                <a:latin typeface="Arial" panose="020B0604020202020204" pitchFamily="34" charset="0"/>
              </a:rPr>
              <a:t>Membantu</a:t>
            </a:r>
            <a:r>
              <a:rPr lang="en-US" dirty="0">
                <a:latin typeface="Arial" panose="020B0604020202020204" pitchFamily="34" charset="0"/>
              </a:rPr>
              <a:t> </a:t>
            </a:r>
            <a:r>
              <a:rPr lang="en-US" dirty="0" err="1">
                <a:latin typeface="Arial" panose="020B0604020202020204" pitchFamily="34" charset="0"/>
              </a:rPr>
              <a:t>pemilihan</a:t>
            </a:r>
            <a:r>
              <a:rPr lang="en-US" dirty="0">
                <a:latin typeface="Arial" panose="020B0604020202020204" pitchFamily="34" charset="0"/>
              </a:rPr>
              <a:t> alternative </a:t>
            </a:r>
            <a:r>
              <a:rPr lang="en-US" dirty="0" err="1">
                <a:latin typeface="Arial" panose="020B0604020202020204" pitchFamily="34" charset="0"/>
              </a:rPr>
              <a:t>tindakan</a:t>
            </a:r>
            <a:r>
              <a:rPr lang="en-US" dirty="0">
                <a:latin typeface="Arial" panose="020B0604020202020204" pitchFamily="34" charset="0"/>
              </a:rPr>
              <a:t> yang </a:t>
            </a:r>
            <a:r>
              <a:rPr lang="en-US" dirty="0" err="1">
                <a:latin typeface="Arial" panose="020B0604020202020204" pitchFamily="34" charset="0"/>
              </a:rPr>
              <a:t>mungkin</a:t>
            </a:r>
            <a:r>
              <a:rPr lang="en-US" dirty="0">
                <a:latin typeface="Arial" panose="020B0604020202020204" pitchFamily="34" charset="0"/>
              </a:rPr>
              <a:t>;</a:t>
            </a:r>
          </a:p>
          <a:p>
            <a:pPr marL="800100" lvl="1" indent="-342900">
              <a:buFont typeface="+mj-lt"/>
              <a:buAutoNum type="arabicPeriod"/>
            </a:pPr>
            <a:r>
              <a:rPr lang="en-US" dirty="0" err="1">
                <a:latin typeface="Arial" panose="020B0604020202020204" pitchFamily="34" charset="0"/>
              </a:rPr>
              <a:t>Membantu</a:t>
            </a:r>
            <a:r>
              <a:rPr lang="en-US" dirty="0">
                <a:latin typeface="Arial" panose="020B0604020202020204" pitchFamily="34" charset="0"/>
              </a:rPr>
              <a:t> proses </a:t>
            </a:r>
            <a:r>
              <a:rPr lang="en-US" dirty="0" err="1">
                <a:latin typeface="Arial" panose="020B0604020202020204" pitchFamily="34" charset="0"/>
              </a:rPr>
              <a:t>pengambilan</a:t>
            </a:r>
            <a:r>
              <a:rPr lang="en-US" dirty="0">
                <a:latin typeface="Arial" panose="020B0604020202020204" pitchFamily="34" charset="0"/>
              </a:rPr>
              <a:t> </a:t>
            </a:r>
            <a:r>
              <a:rPr lang="en-US" dirty="0" err="1">
                <a:latin typeface="Arial" panose="020B0604020202020204" pitchFamily="34" charset="0"/>
              </a:rPr>
              <a:t>keputusan</a:t>
            </a:r>
            <a:r>
              <a:rPr lang="en-US" dirty="0">
                <a:latin typeface="Arial" panose="020B0604020202020204" pitchFamily="34" charset="0"/>
              </a:rPr>
              <a:t>.</a:t>
            </a:r>
          </a:p>
        </p:txBody>
      </p:sp>
      <p:pic>
        <p:nvPicPr>
          <p:cNvPr id="14" name="Picture 13">
            <a:extLst>
              <a:ext uri="{FF2B5EF4-FFF2-40B4-BE49-F238E27FC236}">
                <a16:creationId xmlns:a16="http://schemas.microsoft.com/office/drawing/2014/main" id="{21F29F4F-B7FD-47CF-ABE2-13DF0E2407D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0" b="51740" l="31168" r="67107"/>
                    </a14:imgEffect>
                  </a14:imgLayer>
                </a14:imgProps>
              </a:ext>
              <a:ext uri="{28A0092B-C50C-407E-A947-70E740481C1C}">
                <a14:useLocalDpi xmlns:a14="http://schemas.microsoft.com/office/drawing/2010/main" val="0"/>
              </a:ext>
            </a:extLst>
          </a:blip>
          <a:srcRect l="31264" r="32989" b="48336"/>
          <a:stretch/>
        </p:blipFill>
        <p:spPr>
          <a:xfrm>
            <a:off x="220545" y="1878510"/>
            <a:ext cx="3894255" cy="3776960"/>
          </a:xfrm>
          <a:prstGeom prst="rect">
            <a:avLst/>
          </a:prstGeom>
        </p:spPr>
      </p:pic>
      <p:sp>
        <p:nvSpPr>
          <p:cNvPr id="15" name="Footer Placeholder 4">
            <a:extLst>
              <a:ext uri="{FF2B5EF4-FFF2-40B4-BE49-F238E27FC236}">
                <a16:creationId xmlns:a16="http://schemas.microsoft.com/office/drawing/2014/main" id="{B5D0C2DB-5BD0-4A21-BC64-864CE3BD2E2E}"/>
              </a:ext>
            </a:extLst>
          </p:cNvPr>
          <p:cNvSpPr txBox="1">
            <a:spLocks/>
          </p:cNvSpPr>
          <p:nvPr/>
        </p:nvSpPr>
        <p:spPr>
          <a:xfrm>
            <a:off x="0" y="6463846"/>
            <a:ext cx="2895600" cy="365125"/>
          </a:xfrm>
          <a:prstGeom prst="rect">
            <a:avLst/>
          </a:prstGeom>
        </p:spPr>
        <p:txBody>
          <a:bodyPr vert="horz" lIns="144000" tIns="45720" rIns="91440" bIns="45720" rtlCol="0" anchor="ctr"/>
          <a:lstStyle>
            <a:defPPr>
              <a:defRPr lang="en-US"/>
            </a:defPPr>
            <a:lvl1pPr marL="0" algn="ctr" defTabSz="914400" rtl="0" eaLnBrk="1" latinLnBrk="0" hangingPunct="1">
              <a:defRPr sz="1000" kern="1200">
                <a:solidFill>
                  <a:schemeClr val="bg1"/>
                </a:solidFill>
                <a:latin typeface="Helvetica Neue Light" pitchFamily="2" charset="2"/>
                <a:ea typeface="Helvetica Neue Light" pitchFamily="2" charset="2"/>
                <a:cs typeface="Helvetica Neue Light" pitchFamily="2" charset="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1200">
                <a:solidFill>
                  <a:prstClr val="white"/>
                </a:solidFill>
                <a:latin typeface="Arial" panose="020B0604020202020204" pitchFamily="34" charset="0"/>
                <a:cs typeface="Arial" panose="020B0604020202020204" pitchFamily="34" charset="0"/>
              </a:rPr>
              <a:t>Sumber : </a:t>
            </a:r>
            <a:r>
              <a:rPr lang="id-ID" sz="1200">
                <a:latin typeface="Arial" panose="020B0604020202020204" pitchFamily="34" charset="0"/>
                <a:cs typeface="Arial" panose="020B0604020202020204" pitchFamily="34" charset="0"/>
              </a:rPr>
              <a:t>ISO 31000:20</a:t>
            </a:r>
            <a:r>
              <a:rPr lang="en-US" sz="1200">
                <a:latin typeface="Arial" panose="020B0604020202020204" pitchFamily="34" charset="0"/>
                <a:cs typeface="Arial" panose="020B0604020202020204" pitchFamily="34" charset="0"/>
              </a:rPr>
              <a:t>18</a:t>
            </a:r>
            <a:endParaRPr lang="id-ID"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215714"/>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9D4B7-21C6-42E7-8889-C92264457326}" type="slidenum">
              <a:rPr kumimoji="0" lang="en-US" sz="1200" b="1" i="0" u="none" strike="noStrike" kern="1200" cap="none" spc="-5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1" i="0" u="none" strike="noStrike" kern="1200" cap="none" spc="-5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294967295"/>
          </p:nvPr>
        </p:nvSpPr>
        <p:spPr>
          <a:xfrm>
            <a:off x="0" y="6463846"/>
            <a:ext cx="2895600" cy="365125"/>
          </a:xfrm>
          <a:prstGeom prst="rect">
            <a:avLst/>
          </a:prstGeom>
        </p:spPr>
        <p:txBody>
          <a:bodyPr lIns="144000"/>
          <a:lstStyle/>
          <a:p>
            <a:pPr algn="l" defTabSz="914400">
              <a:defRPr/>
            </a:pPr>
            <a:r>
              <a:rPr lang="en-US" sz="1200" dirty="0" err="1">
                <a:solidFill>
                  <a:prstClr val="white"/>
                </a:solidFill>
                <a:latin typeface="Arial" panose="020B0604020202020204" pitchFamily="34" charset="0"/>
                <a:cs typeface="Arial" panose="020B0604020202020204" pitchFamily="34" charset="0"/>
              </a:rPr>
              <a:t>Sumber</a:t>
            </a:r>
            <a:r>
              <a:rPr lang="en-US" sz="1200" dirty="0">
                <a:solidFill>
                  <a:prstClr val="white"/>
                </a:solidFill>
                <a:latin typeface="Arial" panose="020B0604020202020204" pitchFamily="34" charset="0"/>
                <a:cs typeface="Arial" panose="020B0604020202020204" pitchFamily="34" charset="0"/>
              </a:rPr>
              <a:t> : </a:t>
            </a:r>
            <a:r>
              <a:rPr lang="id-ID" sz="1200" dirty="0">
                <a:latin typeface="Arial" panose="020B0604020202020204" pitchFamily="34" charset="0"/>
                <a:cs typeface="Arial" panose="020B0604020202020204" pitchFamily="34" charset="0"/>
              </a:rPr>
              <a:t>ISO 31000:20</a:t>
            </a:r>
            <a:r>
              <a:rPr lang="en-US" sz="1200" dirty="0">
                <a:latin typeface="Arial" panose="020B0604020202020204" pitchFamily="34" charset="0"/>
                <a:cs typeface="Arial" panose="020B0604020202020204" pitchFamily="34" charset="0"/>
              </a:rPr>
              <a:t>18</a:t>
            </a:r>
            <a:endParaRPr lang="id-ID" sz="1200" dirty="0">
              <a:latin typeface="Arial" panose="020B0604020202020204" pitchFamily="34" charset="0"/>
              <a:cs typeface="Arial" panose="020B0604020202020204" pitchFamily="34" charset="0"/>
            </a:endParaRPr>
          </a:p>
        </p:txBody>
      </p:sp>
      <p:sp>
        <p:nvSpPr>
          <p:cNvPr id="7" name="Title 2"/>
          <p:cNvSpPr txBox="1">
            <a:spLocks/>
          </p:cNvSpPr>
          <p:nvPr/>
        </p:nvSpPr>
        <p:spPr>
          <a:xfrm>
            <a:off x="1344561" y="788007"/>
            <a:ext cx="6656439" cy="57912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2800" b="1" kern="1200" spc="-30" baseline="0">
                <a:solidFill>
                  <a:srgbClr val="000000"/>
                </a:solidFill>
                <a:latin typeface="Arial" pitchFamily="34" charset="0"/>
                <a:ea typeface="Helvetica Neue Light" pitchFamily="2" charset="2"/>
                <a:cs typeface="Arial" pitchFamily="34" charset="0"/>
              </a:defRPr>
            </a:lvl1pPr>
          </a:lstStyle>
          <a:p>
            <a:r>
              <a:rPr lang="en-US" dirty="0" err="1"/>
              <a:t>Prinsip</a:t>
            </a:r>
            <a:r>
              <a:rPr lang="en-US" dirty="0"/>
              <a:t> </a:t>
            </a:r>
            <a:r>
              <a:rPr lang="en-US" dirty="0" err="1"/>
              <a:t>Manajemen</a:t>
            </a:r>
            <a:r>
              <a:rPr lang="en-US" dirty="0"/>
              <a:t> </a:t>
            </a:r>
            <a:r>
              <a:rPr lang="en-US" dirty="0" err="1"/>
              <a:t>Risiko</a:t>
            </a:r>
            <a:endParaRPr lang="en-US" dirty="0"/>
          </a:p>
        </p:txBody>
      </p:sp>
      <p:sp>
        <p:nvSpPr>
          <p:cNvPr id="25" name="Rectangle 24"/>
          <p:cNvSpPr/>
          <p:nvPr/>
        </p:nvSpPr>
        <p:spPr>
          <a:xfrm>
            <a:off x="4253672" y="1368274"/>
            <a:ext cx="1488421" cy="463075"/>
          </a:xfrm>
          <a:prstGeom prst="rect">
            <a:avLst/>
          </a:prstGeom>
        </p:spPr>
        <p:txBody>
          <a:bodyPr wrap="none">
            <a:spAutoFit/>
          </a:bodyPr>
          <a:lstStyle/>
          <a:p>
            <a:pPr algn="just">
              <a:lnSpc>
                <a:spcPct val="150000"/>
              </a:lnSpc>
            </a:pPr>
            <a:r>
              <a:rPr lang="en-US" b="1" dirty="0" err="1">
                <a:latin typeface="Arial" panose="020B0604020202020204" pitchFamily="34" charset="0"/>
              </a:rPr>
              <a:t>Terintegrasi</a:t>
            </a:r>
            <a:endParaRPr lang="en-US" b="1" dirty="0">
              <a:latin typeface="Arial" panose="020B0604020202020204" pitchFamily="34" charset="0"/>
            </a:endParaRPr>
          </a:p>
        </p:txBody>
      </p:sp>
      <p:sp>
        <p:nvSpPr>
          <p:cNvPr id="2" name="Rectangle 1"/>
          <p:cNvSpPr/>
          <p:nvPr/>
        </p:nvSpPr>
        <p:spPr>
          <a:xfrm>
            <a:off x="4351454" y="1833145"/>
            <a:ext cx="4676635" cy="4324261"/>
          </a:xfrm>
          <a:prstGeom prst="rect">
            <a:avLst/>
          </a:prstGeom>
        </p:spPr>
        <p:txBody>
          <a:bodyPr wrap="square">
            <a:spAutoFit/>
          </a:bodyPr>
          <a:lstStyle/>
          <a:p>
            <a:pPr>
              <a:lnSpc>
                <a:spcPct val="150000"/>
              </a:lnSpc>
              <a:spcBef>
                <a:spcPts val="600"/>
              </a:spcBef>
            </a:pPr>
            <a:r>
              <a:rPr lang="en-US" b="1" dirty="0" err="1">
                <a:latin typeface="Arial" panose="020B0604020202020204" pitchFamily="34" charset="0"/>
              </a:rPr>
              <a:t>Pertanyaan</a:t>
            </a:r>
            <a:r>
              <a:rPr lang="en-US" b="1" dirty="0">
                <a:latin typeface="Arial" panose="020B0604020202020204" pitchFamily="34" charset="0"/>
              </a:rPr>
              <a:t> </a:t>
            </a:r>
            <a:r>
              <a:rPr lang="en-US" b="1" dirty="0" err="1">
                <a:latin typeface="Arial" panose="020B0604020202020204" pitchFamily="34" charset="0"/>
              </a:rPr>
              <a:t>penerapannya</a:t>
            </a:r>
            <a:r>
              <a:rPr lang="en-US" b="1" dirty="0">
                <a:latin typeface="Arial" panose="020B0604020202020204" pitchFamily="34" charset="0"/>
              </a:rPr>
              <a:t>:</a:t>
            </a:r>
          </a:p>
          <a:p>
            <a:pPr marL="800100" lvl="1" indent="-342900">
              <a:buFont typeface="+mj-lt"/>
              <a:buAutoNum type="arabicPeriod"/>
            </a:pPr>
            <a:endParaRPr lang="en-US" sz="1550" dirty="0">
              <a:latin typeface="Arial" panose="020B0604020202020204" pitchFamily="34" charset="0"/>
            </a:endParaRPr>
          </a:p>
          <a:p>
            <a:pPr marL="800100" lvl="1" indent="-342900">
              <a:buFont typeface="+mj-lt"/>
              <a:buAutoNum type="arabicPeriod"/>
            </a:pPr>
            <a:r>
              <a:rPr lang="en-US" sz="1550" dirty="0" err="1">
                <a:latin typeface="Arial" panose="020B0604020202020204" pitchFamily="34" charset="0"/>
              </a:rPr>
              <a:t>Apakah</a:t>
            </a:r>
            <a:r>
              <a:rPr lang="en-US" sz="1550" dirty="0">
                <a:latin typeface="Arial" panose="020B0604020202020204" pitchFamily="34" charset="0"/>
              </a:rPr>
              <a:t> </a:t>
            </a:r>
            <a:r>
              <a:rPr lang="en-US" sz="1550" dirty="0" err="1">
                <a:latin typeface="Arial" panose="020B0604020202020204" pitchFamily="34" charset="0"/>
              </a:rPr>
              <a:t>oleh</a:t>
            </a:r>
            <a:r>
              <a:rPr lang="en-US" sz="1550" dirty="0">
                <a:latin typeface="Arial" panose="020B0604020202020204" pitchFamily="34" charset="0"/>
              </a:rPr>
              <a:t> </a:t>
            </a:r>
            <a:r>
              <a:rPr lang="en-US" sz="1550" dirty="0" err="1">
                <a:latin typeface="Arial" panose="020B0604020202020204" pitchFamily="34" charset="0"/>
              </a:rPr>
              <a:t>manajemen</a:t>
            </a:r>
            <a:r>
              <a:rPr lang="en-US" sz="1550" dirty="0">
                <a:latin typeface="Arial" panose="020B0604020202020204" pitchFamily="34" charset="0"/>
              </a:rPr>
              <a:t>, </a:t>
            </a:r>
            <a:r>
              <a:rPr lang="en-US" sz="1550" dirty="0" err="1">
                <a:latin typeface="Arial" panose="020B0604020202020204" pitchFamily="34" charset="0"/>
              </a:rPr>
              <a:t>manajemen</a:t>
            </a:r>
            <a:r>
              <a:rPr lang="en-US" sz="1550" dirty="0">
                <a:latin typeface="Arial" panose="020B0604020202020204" pitchFamily="34" charset="0"/>
              </a:rPr>
              <a:t> </a:t>
            </a:r>
            <a:r>
              <a:rPr lang="en-US" sz="1550" dirty="0" err="1">
                <a:latin typeface="Arial" panose="020B0604020202020204" pitchFamily="34" charset="0"/>
              </a:rPr>
              <a:t>risiko</a:t>
            </a:r>
            <a:r>
              <a:rPr lang="en-US" sz="1550" dirty="0">
                <a:latin typeface="Arial" panose="020B0604020202020204" pitchFamily="34" charset="0"/>
              </a:rPr>
              <a:t> </a:t>
            </a:r>
            <a:r>
              <a:rPr lang="en-US" sz="1550" dirty="0" err="1">
                <a:latin typeface="Arial" panose="020B0604020202020204" pitchFamily="34" charset="0"/>
              </a:rPr>
              <a:t>sudah</a:t>
            </a:r>
            <a:r>
              <a:rPr lang="en-US" sz="1550" dirty="0">
                <a:latin typeface="Arial" panose="020B0604020202020204" pitchFamily="34" charset="0"/>
              </a:rPr>
              <a:t> </a:t>
            </a:r>
            <a:r>
              <a:rPr lang="en-US" sz="1550" dirty="0" err="1">
                <a:latin typeface="Arial" panose="020B0604020202020204" pitchFamily="34" charset="0"/>
              </a:rPr>
              <a:t>dianggap</a:t>
            </a:r>
            <a:r>
              <a:rPr lang="en-US" sz="1550" dirty="0">
                <a:latin typeface="Arial" panose="020B0604020202020204" pitchFamily="34" charset="0"/>
              </a:rPr>
              <a:t> </a:t>
            </a:r>
            <a:r>
              <a:rPr lang="en-US" sz="1550" dirty="0" err="1">
                <a:latin typeface="Arial" panose="020B0604020202020204" pitchFamily="34" charset="0"/>
              </a:rPr>
              <a:t>sebagai</a:t>
            </a:r>
            <a:r>
              <a:rPr lang="en-US" sz="1550" dirty="0">
                <a:latin typeface="Arial" panose="020B0604020202020204" pitchFamily="34" charset="0"/>
              </a:rPr>
              <a:t> </a:t>
            </a:r>
            <a:r>
              <a:rPr lang="en-US" sz="1550" dirty="0" err="1">
                <a:latin typeface="Arial" panose="020B0604020202020204" pitchFamily="34" charset="0"/>
              </a:rPr>
              <a:t>bagian</a:t>
            </a:r>
            <a:r>
              <a:rPr lang="en-US" sz="1550" dirty="0">
                <a:latin typeface="Arial" panose="020B0604020202020204" pitchFamily="34" charset="0"/>
              </a:rPr>
              <a:t> </a:t>
            </a:r>
            <a:r>
              <a:rPr lang="en-US" sz="1550" dirty="0" err="1">
                <a:latin typeface="Arial" panose="020B0604020202020204" pitchFamily="34" charset="0"/>
              </a:rPr>
              <a:t>dari</a:t>
            </a:r>
            <a:r>
              <a:rPr lang="en-US" sz="1550" dirty="0">
                <a:latin typeface="Arial" panose="020B0604020202020204" pitchFamily="34" charset="0"/>
              </a:rPr>
              <a:t> proses </a:t>
            </a:r>
            <a:r>
              <a:rPr lang="en-US" sz="1550" dirty="0" err="1">
                <a:latin typeface="Arial" panose="020B0604020202020204" pitchFamily="34" charset="0"/>
              </a:rPr>
              <a:t>organisasi</a:t>
            </a:r>
            <a:r>
              <a:rPr lang="en-US" sz="1550" dirty="0">
                <a:latin typeface="Arial" panose="020B0604020202020204" pitchFamily="34" charset="0"/>
              </a:rPr>
              <a:t> </a:t>
            </a:r>
            <a:r>
              <a:rPr lang="en-US" sz="1550" dirty="0" err="1">
                <a:latin typeface="Arial" panose="020B0604020202020204" pitchFamily="34" charset="0"/>
              </a:rPr>
              <a:t>dan</a:t>
            </a:r>
            <a:r>
              <a:rPr lang="en-US" sz="1550" dirty="0">
                <a:latin typeface="Arial" panose="020B0604020202020204" pitchFamily="34" charset="0"/>
              </a:rPr>
              <a:t> </a:t>
            </a:r>
            <a:r>
              <a:rPr lang="en-US" sz="1550" dirty="0" err="1">
                <a:latin typeface="Arial" panose="020B0604020202020204" pitchFamily="34" charset="0"/>
              </a:rPr>
              <a:t>menjadi</a:t>
            </a:r>
            <a:r>
              <a:rPr lang="en-US" sz="1550" dirty="0">
                <a:latin typeface="Arial" panose="020B0604020202020204" pitchFamily="34" charset="0"/>
              </a:rPr>
              <a:t> </a:t>
            </a:r>
            <a:r>
              <a:rPr lang="en-US" sz="1550" dirty="0" err="1">
                <a:latin typeface="Arial" panose="020B0604020202020204" pitchFamily="34" charset="0"/>
              </a:rPr>
              <a:t>bagian</a:t>
            </a:r>
            <a:r>
              <a:rPr lang="en-US" sz="1550" dirty="0">
                <a:latin typeface="Arial" panose="020B0604020202020204" pitchFamily="34" charset="0"/>
              </a:rPr>
              <a:t> yang </a:t>
            </a:r>
            <a:r>
              <a:rPr lang="en-US" sz="1550" dirty="0" err="1">
                <a:latin typeface="Arial" panose="020B0604020202020204" pitchFamily="34" charset="0"/>
              </a:rPr>
              <a:t>tak</a:t>
            </a:r>
            <a:r>
              <a:rPr lang="en-US" sz="1550" dirty="0">
                <a:latin typeface="Arial" panose="020B0604020202020204" pitchFamily="34" charset="0"/>
              </a:rPr>
              <a:t> </a:t>
            </a:r>
            <a:r>
              <a:rPr lang="en-US" sz="1550" dirty="0" err="1">
                <a:latin typeface="Arial" panose="020B0604020202020204" pitchFamily="34" charset="0"/>
              </a:rPr>
              <a:t>terpisahkan</a:t>
            </a:r>
            <a:r>
              <a:rPr lang="en-US" sz="1550" dirty="0">
                <a:latin typeface="Arial" panose="020B0604020202020204" pitchFamily="34" charset="0"/>
              </a:rPr>
              <a:t> </a:t>
            </a:r>
            <a:r>
              <a:rPr lang="en-US" sz="1550" dirty="0" err="1">
                <a:latin typeface="Arial" panose="020B0604020202020204" pitchFamily="34" charset="0"/>
              </a:rPr>
              <a:t>dari</a:t>
            </a:r>
            <a:r>
              <a:rPr lang="en-US" sz="1550" dirty="0">
                <a:latin typeface="Arial" panose="020B0604020202020204" pitchFamily="34" charset="0"/>
              </a:rPr>
              <a:t> </a:t>
            </a:r>
            <a:r>
              <a:rPr lang="en-US" sz="1550" dirty="0" err="1">
                <a:latin typeface="Arial" panose="020B0604020202020204" pitchFamily="34" charset="0"/>
              </a:rPr>
              <a:t>tanggung</a:t>
            </a:r>
            <a:r>
              <a:rPr lang="en-US" sz="1550" dirty="0">
                <a:latin typeface="Arial" panose="020B0604020202020204" pitchFamily="34" charset="0"/>
              </a:rPr>
              <a:t> </a:t>
            </a:r>
            <a:r>
              <a:rPr lang="en-US" sz="1550" dirty="0" err="1">
                <a:latin typeface="Arial" panose="020B0604020202020204" pitchFamily="34" charset="0"/>
              </a:rPr>
              <a:t>jawabnya</a:t>
            </a:r>
            <a:r>
              <a:rPr lang="en-US" sz="1550" dirty="0">
                <a:latin typeface="Arial" panose="020B0604020202020204" pitchFamily="34" charset="0"/>
              </a:rPr>
              <a:t> ?</a:t>
            </a:r>
          </a:p>
          <a:p>
            <a:pPr marL="800100" lvl="1" indent="-342900">
              <a:buFont typeface="+mj-lt"/>
              <a:buAutoNum type="arabicPeriod"/>
            </a:pPr>
            <a:endParaRPr lang="en-US" sz="1550" dirty="0">
              <a:latin typeface="Arial" panose="020B0604020202020204" pitchFamily="34" charset="0"/>
            </a:endParaRPr>
          </a:p>
          <a:p>
            <a:pPr marL="800100" lvl="1" indent="-342900">
              <a:buFont typeface="+mj-lt"/>
              <a:buAutoNum type="arabicPeriod"/>
            </a:pPr>
            <a:r>
              <a:rPr lang="en-US" sz="1550" dirty="0" err="1">
                <a:latin typeface="Arial" panose="020B0604020202020204" pitchFamily="34" charset="0"/>
              </a:rPr>
              <a:t>Apakah</a:t>
            </a:r>
            <a:r>
              <a:rPr lang="en-US" sz="1550" dirty="0">
                <a:latin typeface="Arial" panose="020B0604020202020204" pitchFamily="34" charset="0"/>
              </a:rPr>
              <a:t> </a:t>
            </a:r>
            <a:r>
              <a:rPr lang="en-US" sz="1550" dirty="0" err="1">
                <a:latin typeface="Arial" panose="020B0604020202020204" pitchFamily="34" charset="0"/>
              </a:rPr>
              <a:t>penerapan</a:t>
            </a:r>
            <a:r>
              <a:rPr lang="en-US" sz="1550" dirty="0">
                <a:latin typeface="Arial" panose="020B0604020202020204" pitchFamily="34" charset="0"/>
              </a:rPr>
              <a:t> </a:t>
            </a:r>
            <a:r>
              <a:rPr lang="en-US" sz="1550" dirty="0" err="1">
                <a:latin typeface="Arial" panose="020B0604020202020204" pitchFamily="34" charset="0"/>
              </a:rPr>
              <a:t>manajemen</a:t>
            </a:r>
            <a:r>
              <a:rPr lang="en-US" sz="1550" dirty="0">
                <a:latin typeface="Arial" panose="020B0604020202020204" pitchFamily="34" charset="0"/>
              </a:rPr>
              <a:t> </a:t>
            </a:r>
            <a:r>
              <a:rPr lang="en-US" sz="1550" dirty="0" err="1">
                <a:latin typeface="Arial" panose="020B0604020202020204" pitchFamily="34" charset="0"/>
              </a:rPr>
              <a:t>risiko</a:t>
            </a:r>
            <a:r>
              <a:rPr lang="en-US" sz="1550" dirty="0">
                <a:latin typeface="Arial" panose="020B0604020202020204" pitchFamily="34" charset="0"/>
              </a:rPr>
              <a:t> </a:t>
            </a:r>
            <a:r>
              <a:rPr lang="en-US" sz="1550" dirty="0" err="1">
                <a:latin typeface="Arial" panose="020B0604020202020204" pitchFamily="34" charset="0"/>
              </a:rPr>
              <a:t>sudah</a:t>
            </a:r>
            <a:r>
              <a:rPr lang="en-US" sz="1550" dirty="0">
                <a:latin typeface="Arial" panose="020B0604020202020204" pitchFamily="34" charset="0"/>
              </a:rPr>
              <a:t> </a:t>
            </a:r>
            <a:r>
              <a:rPr lang="en-US" sz="1550" dirty="0" err="1">
                <a:latin typeface="Arial" panose="020B0604020202020204" pitchFamily="34" charset="0"/>
              </a:rPr>
              <a:t>disesuaikan</a:t>
            </a:r>
            <a:r>
              <a:rPr lang="en-US" sz="1550" dirty="0">
                <a:latin typeface="Arial" panose="020B0604020202020204" pitchFamily="34" charset="0"/>
              </a:rPr>
              <a:t> </a:t>
            </a:r>
            <a:r>
              <a:rPr lang="en-US" sz="1550" dirty="0" err="1">
                <a:latin typeface="Arial" panose="020B0604020202020204" pitchFamily="34" charset="0"/>
              </a:rPr>
              <a:t>dan</a:t>
            </a:r>
            <a:r>
              <a:rPr lang="en-US" sz="1550" dirty="0">
                <a:latin typeface="Arial" panose="020B0604020202020204" pitchFamily="34" charset="0"/>
              </a:rPr>
              <a:t> </a:t>
            </a:r>
            <a:r>
              <a:rPr lang="en-US" sz="1550" dirty="0" err="1">
                <a:latin typeface="Arial" panose="020B0604020202020204" pitchFamily="34" charset="0"/>
              </a:rPr>
              <a:t>dan</a:t>
            </a:r>
            <a:r>
              <a:rPr lang="en-US" sz="1550" dirty="0">
                <a:latin typeface="Arial" panose="020B0604020202020204" pitchFamily="34" charset="0"/>
              </a:rPr>
              <a:t> </a:t>
            </a:r>
            <a:r>
              <a:rPr lang="en-US" sz="1550" dirty="0" err="1">
                <a:latin typeface="Arial" panose="020B0604020202020204" pitchFamily="34" charset="0"/>
              </a:rPr>
              <a:t>diintegrasikan</a:t>
            </a:r>
            <a:r>
              <a:rPr lang="en-US" sz="1550" dirty="0">
                <a:latin typeface="Arial" panose="020B0604020202020204" pitchFamily="34" charset="0"/>
              </a:rPr>
              <a:t> </a:t>
            </a:r>
            <a:r>
              <a:rPr lang="en-US" sz="1550" dirty="0" err="1">
                <a:latin typeface="Arial" panose="020B0604020202020204" pitchFamily="34" charset="0"/>
              </a:rPr>
              <a:t>dengan</a:t>
            </a:r>
            <a:r>
              <a:rPr lang="en-US" sz="1550" dirty="0">
                <a:latin typeface="Arial" panose="020B0604020202020204" pitchFamily="34" charset="0"/>
              </a:rPr>
              <a:t> </a:t>
            </a:r>
            <a:r>
              <a:rPr lang="en-US" sz="1550" dirty="0" err="1">
                <a:latin typeface="Arial" panose="020B0604020202020204" pitchFamily="34" charset="0"/>
              </a:rPr>
              <a:t>praktik-praktik</a:t>
            </a:r>
            <a:r>
              <a:rPr lang="en-US" sz="1550" dirty="0">
                <a:latin typeface="Arial" panose="020B0604020202020204" pitchFamily="34" charset="0"/>
              </a:rPr>
              <a:t> </a:t>
            </a:r>
            <a:r>
              <a:rPr lang="en-US" sz="1550" dirty="0" err="1">
                <a:latin typeface="Arial" panose="020B0604020202020204" pitchFamily="34" charset="0"/>
              </a:rPr>
              <a:t>bisnis</a:t>
            </a:r>
            <a:r>
              <a:rPr lang="en-US" sz="1550" dirty="0">
                <a:latin typeface="Arial" panose="020B0604020202020204" pitchFamily="34" charset="0"/>
              </a:rPr>
              <a:t> </a:t>
            </a:r>
            <a:r>
              <a:rPr lang="en-US" sz="1550" dirty="0" err="1">
                <a:latin typeface="Arial" panose="020B0604020202020204" pitchFamily="34" charset="0"/>
              </a:rPr>
              <a:t>dan</a:t>
            </a:r>
            <a:r>
              <a:rPr lang="en-US" sz="1550" dirty="0">
                <a:latin typeface="Arial" panose="020B0604020202020204" pitchFamily="34" charset="0"/>
              </a:rPr>
              <a:t> </a:t>
            </a:r>
            <a:r>
              <a:rPr lang="en-US" sz="1550" dirty="0" err="1">
                <a:latin typeface="Arial" panose="020B0604020202020204" pitchFamily="34" charset="0"/>
              </a:rPr>
              <a:t>budaya</a:t>
            </a:r>
            <a:r>
              <a:rPr lang="en-US" sz="1550" dirty="0">
                <a:latin typeface="Arial" panose="020B0604020202020204" pitchFamily="34" charset="0"/>
              </a:rPr>
              <a:t> </a:t>
            </a:r>
            <a:r>
              <a:rPr lang="en-US" sz="1550" dirty="0" err="1">
                <a:latin typeface="Arial" panose="020B0604020202020204" pitchFamily="34" charset="0"/>
              </a:rPr>
              <a:t>organisasi</a:t>
            </a:r>
            <a:r>
              <a:rPr lang="en-US" sz="1550" dirty="0">
                <a:latin typeface="Arial" panose="020B0604020202020204" pitchFamily="34" charset="0"/>
              </a:rPr>
              <a:t> yang </a:t>
            </a:r>
            <a:r>
              <a:rPr lang="en-US" sz="1550" dirty="0" err="1">
                <a:latin typeface="Arial" panose="020B0604020202020204" pitchFamily="34" charset="0"/>
              </a:rPr>
              <a:t>khas</a:t>
            </a:r>
            <a:r>
              <a:rPr lang="en-US" sz="1550" dirty="0">
                <a:latin typeface="Arial" panose="020B0604020202020204" pitchFamily="34" charset="0"/>
              </a:rPr>
              <a:t> </a:t>
            </a:r>
            <a:r>
              <a:rPr lang="en-US" sz="1550" dirty="0" err="1">
                <a:latin typeface="Arial" panose="020B0604020202020204" pitchFamily="34" charset="0"/>
              </a:rPr>
              <a:t>untuk</a:t>
            </a:r>
            <a:r>
              <a:rPr lang="en-US" sz="1550" dirty="0">
                <a:latin typeface="Arial" panose="020B0604020202020204" pitchFamily="34" charset="0"/>
              </a:rPr>
              <a:t> </a:t>
            </a:r>
            <a:r>
              <a:rPr lang="en-US" sz="1550" dirty="0" err="1">
                <a:latin typeface="Arial" panose="020B0604020202020204" pitchFamily="34" charset="0"/>
              </a:rPr>
              <a:t>organisasi</a:t>
            </a:r>
            <a:r>
              <a:rPr lang="en-US" sz="1550" dirty="0">
                <a:latin typeface="Arial" panose="020B0604020202020204" pitchFamily="34" charset="0"/>
              </a:rPr>
              <a:t> </a:t>
            </a:r>
            <a:r>
              <a:rPr lang="en-US" sz="1550" dirty="0" err="1">
                <a:latin typeface="Arial" panose="020B0604020202020204" pitchFamily="34" charset="0"/>
              </a:rPr>
              <a:t>tersebut</a:t>
            </a:r>
            <a:r>
              <a:rPr lang="en-US" sz="1550" dirty="0">
                <a:latin typeface="Arial" panose="020B0604020202020204" pitchFamily="34" charset="0"/>
              </a:rPr>
              <a:t> (</a:t>
            </a:r>
            <a:r>
              <a:rPr lang="en-US" sz="1550" dirty="0" err="1">
                <a:latin typeface="Arial" panose="020B0604020202020204" pitchFamily="34" charset="0"/>
              </a:rPr>
              <a:t>misalnya</a:t>
            </a:r>
            <a:r>
              <a:rPr lang="en-US" sz="1550" dirty="0">
                <a:latin typeface="Arial" panose="020B0604020202020204" pitchFamily="34" charset="0"/>
              </a:rPr>
              <a:t> </a:t>
            </a:r>
            <a:r>
              <a:rPr lang="en-US" sz="1550" dirty="0" err="1">
                <a:latin typeface="Arial" panose="020B0604020202020204" pitchFamily="34" charset="0"/>
              </a:rPr>
              <a:t>kebijakan</a:t>
            </a:r>
            <a:r>
              <a:rPr lang="en-US" sz="1550" dirty="0">
                <a:latin typeface="Arial" panose="020B0604020202020204" pitchFamily="34" charset="0"/>
              </a:rPr>
              <a:t> </a:t>
            </a:r>
            <a:r>
              <a:rPr lang="en-US" sz="1550" dirty="0" err="1">
                <a:latin typeface="Arial" panose="020B0604020202020204" pitchFamily="34" charset="0"/>
              </a:rPr>
              <a:t>manajemen</a:t>
            </a:r>
            <a:r>
              <a:rPr lang="en-US" sz="1550" dirty="0">
                <a:latin typeface="Arial" panose="020B0604020202020204" pitchFamily="34" charset="0"/>
              </a:rPr>
              <a:t> </a:t>
            </a:r>
            <a:r>
              <a:rPr lang="en-US" sz="1550" dirty="0" err="1">
                <a:latin typeface="Arial" panose="020B0604020202020204" pitchFamily="34" charset="0"/>
              </a:rPr>
              <a:t>risiko</a:t>
            </a:r>
            <a:r>
              <a:rPr lang="en-US" sz="1550" dirty="0">
                <a:latin typeface="Arial" panose="020B0604020202020204" pitchFamily="34" charset="0"/>
              </a:rPr>
              <a:t>, </a:t>
            </a:r>
            <a:r>
              <a:rPr lang="en-US" sz="1550" dirty="0" err="1">
                <a:latin typeface="Arial" panose="020B0604020202020204" pitchFamily="34" charset="0"/>
              </a:rPr>
              <a:t>perencanaan</a:t>
            </a:r>
            <a:r>
              <a:rPr lang="en-US" sz="1550" dirty="0">
                <a:latin typeface="Arial" panose="020B0604020202020204" pitchFamily="34" charset="0"/>
              </a:rPr>
              <a:t> </a:t>
            </a:r>
            <a:r>
              <a:rPr lang="en-US" sz="1550" dirty="0" err="1">
                <a:latin typeface="Arial" panose="020B0604020202020204" pitchFamily="34" charset="0"/>
              </a:rPr>
              <a:t>strategis</a:t>
            </a:r>
            <a:r>
              <a:rPr lang="en-US" sz="1550" dirty="0">
                <a:latin typeface="Arial" panose="020B0604020202020204" pitchFamily="34" charset="0"/>
              </a:rPr>
              <a:t>, budgeting, </a:t>
            </a:r>
            <a:r>
              <a:rPr lang="en-US" sz="1550" dirty="0" err="1">
                <a:latin typeface="Arial" panose="020B0604020202020204" pitchFamily="34" charset="0"/>
              </a:rPr>
              <a:t>perencanaan</a:t>
            </a:r>
            <a:r>
              <a:rPr lang="en-US" sz="1550" dirty="0">
                <a:latin typeface="Arial" panose="020B0604020202020204" pitchFamily="34" charset="0"/>
              </a:rPr>
              <a:t> </a:t>
            </a:r>
            <a:r>
              <a:rPr lang="en-US" sz="1550" dirty="0" err="1">
                <a:latin typeface="Arial" panose="020B0604020202020204" pitchFamily="34" charset="0"/>
              </a:rPr>
              <a:t>operasional</a:t>
            </a:r>
            <a:r>
              <a:rPr lang="en-US" sz="1550" dirty="0">
                <a:latin typeface="Arial" panose="020B0604020202020204" pitchFamily="34" charset="0"/>
              </a:rPr>
              <a:t>, </a:t>
            </a:r>
            <a:r>
              <a:rPr lang="en-US" sz="1550" dirty="0" err="1">
                <a:latin typeface="Arial" panose="020B0604020202020204" pitchFamily="34" charset="0"/>
              </a:rPr>
              <a:t>dll</a:t>
            </a:r>
            <a:r>
              <a:rPr lang="en-US" sz="1550" dirty="0">
                <a:latin typeface="Arial" panose="020B0604020202020204" pitchFamily="34" charset="0"/>
              </a:rPr>
              <a:t>.) </a:t>
            </a:r>
            <a:r>
              <a:rPr lang="en-US" sz="1550" dirty="0" err="1">
                <a:latin typeface="Arial" panose="020B0604020202020204" pitchFamily="34" charset="0"/>
              </a:rPr>
              <a:t>sehingga</a:t>
            </a:r>
            <a:r>
              <a:rPr lang="en-US" sz="1550" dirty="0">
                <a:latin typeface="Arial" panose="020B0604020202020204" pitchFamily="34" charset="0"/>
              </a:rPr>
              <a:t> </a:t>
            </a:r>
            <a:r>
              <a:rPr lang="en-US" sz="1550" dirty="0" err="1">
                <a:latin typeface="Arial" panose="020B0604020202020204" pitchFamily="34" charset="0"/>
              </a:rPr>
              <a:t>dapat</a:t>
            </a:r>
            <a:r>
              <a:rPr lang="en-US" sz="1550" dirty="0">
                <a:latin typeface="Arial" panose="020B0604020202020204" pitchFamily="34" charset="0"/>
              </a:rPr>
              <a:t> </a:t>
            </a:r>
            <a:r>
              <a:rPr lang="en-US" sz="1550" dirty="0" err="1">
                <a:latin typeface="Arial" panose="020B0604020202020204" pitchFamily="34" charset="0"/>
              </a:rPr>
              <a:t>terlaksana</a:t>
            </a:r>
            <a:r>
              <a:rPr lang="en-US" sz="1550" dirty="0">
                <a:latin typeface="Arial" panose="020B0604020202020204" pitchFamily="34" charset="0"/>
              </a:rPr>
              <a:t> </a:t>
            </a:r>
            <a:r>
              <a:rPr lang="en-US" sz="1550" dirty="0" err="1">
                <a:latin typeface="Arial" panose="020B0604020202020204" pitchFamily="34" charset="0"/>
              </a:rPr>
              <a:t>dengan</a:t>
            </a:r>
            <a:r>
              <a:rPr lang="en-US" sz="1550" dirty="0">
                <a:latin typeface="Arial" panose="020B0604020202020204" pitchFamily="34" charset="0"/>
              </a:rPr>
              <a:t> </a:t>
            </a:r>
            <a:r>
              <a:rPr lang="en-US" sz="1550" dirty="0" err="1">
                <a:latin typeface="Arial" panose="020B0604020202020204" pitchFamily="34" charset="0"/>
              </a:rPr>
              <a:t>efektif</a:t>
            </a:r>
            <a:r>
              <a:rPr lang="en-US" sz="1550" dirty="0">
                <a:latin typeface="Arial" panose="020B0604020202020204" pitchFamily="34" charset="0"/>
              </a:rPr>
              <a:t> </a:t>
            </a:r>
            <a:r>
              <a:rPr lang="en-US" sz="1550" dirty="0" err="1">
                <a:latin typeface="Arial" panose="020B0604020202020204" pitchFamily="34" charset="0"/>
              </a:rPr>
              <a:t>dan</a:t>
            </a:r>
            <a:r>
              <a:rPr lang="en-US" sz="1550" dirty="0">
                <a:latin typeface="Arial" panose="020B0604020202020204" pitchFamily="34" charset="0"/>
              </a:rPr>
              <a:t> </a:t>
            </a:r>
            <a:r>
              <a:rPr lang="en-US" sz="1550" dirty="0" err="1">
                <a:latin typeface="Arial" panose="020B0604020202020204" pitchFamily="34" charset="0"/>
              </a:rPr>
              <a:t>efisien</a:t>
            </a:r>
            <a:r>
              <a:rPr lang="en-US" sz="1550" dirty="0">
                <a:latin typeface="Arial" panose="020B0604020202020204" pitchFamily="34" charset="0"/>
              </a:rPr>
              <a:t>? </a:t>
            </a:r>
          </a:p>
        </p:txBody>
      </p:sp>
      <p:pic>
        <p:nvPicPr>
          <p:cNvPr id="12" name="Picture 11">
            <a:extLst>
              <a:ext uri="{FF2B5EF4-FFF2-40B4-BE49-F238E27FC236}">
                <a16:creationId xmlns:a16="http://schemas.microsoft.com/office/drawing/2014/main" id="{FC69B7F5-0B65-4AA7-AB1E-CC4DDFB2E69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51740" l="31168" r="67107"/>
                    </a14:imgEffect>
                  </a14:imgLayer>
                </a14:imgProps>
              </a:ext>
              <a:ext uri="{28A0092B-C50C-407E-A947-70E740481C1C}">
                <a14:useLocalDpi xmlns:a14="http://schemas.microsoft.com/office/drawing/2010/main" val="0"/>
              </a:ext>
            </a:extLst>
          </a:blip>
          <a:srcRect l="31264" r="32989" b="48336"/>
          <a:stretch/>
        </p:blipFill>
        <p:spPr>
          <a:xfrm>
            <a:off x="220545" y="1878510"/>
            <a:ext cx="3894255" cy="3776960"/>
          </a:xfrm>
          <a:prstGeom prst="rect">
            <a:avLst/>
          </a:prstGeom>
        </p:spPr>
      </p:pic>
      <p:sp>
        <p:nvSpPr>
          <p:cNvPr id="13" name="Isosceles Triangle 19">
            <a:extLst>
              <a:ext uri="{FF2B5EF4-FFF2-40B4-BE49-F238E27FC236}">
                <a16:creationId xmlns:a16="http://schemas.microsoft.com/office/drawing/2014/main" id="{9FDF584D-BBE7-4223-A7DF-FE10A6792140}"/>
              </a:ext>
            </a:extLst>
          </p:cNvPr>
          <p:cNvSpPr/>
          <p:nvPr/>
        </p:nvSpPr>
        <p:spPr>
          <a:xfrm rot="12193158">
            <a:off x="1983823" y="2102337"/>
            <a:ext cx="1272420" cy="1025184"/>
          </a:xfrm>
          <a:custGeom>
            <a:avLst/>
            <a:gdLst>
              <a:gd name="connsiteX0" fmla="*/ 0 w 1135973"/>
              <a:gd name="connsiteY0" fmla="*/ 772219 h 772219"/>
              <a:gd name="connsiteX1" fmla="*/ 567987 w 1135973"/>
              <a:gd name="connsiteY1" fmla="*/ 0 h 772219"/>
              <a:gd name="connsiteX2" fmla="*/ 1135973 w 1135973"/>
              <a:gd name="connsiteY2" fmla="*/ 772219 h 772219"/>
              <a:gd name="connsiteX3" fmla="*/ 0 w 1135973"/>
              <a:gd name="connsiteY3" fmla="*/ 772219 h 772219"/>
              <a:gd name="connsiteX0" fmla="*/ 0 w 1209791"/>
              <a:gd name="connsiteY0" fmla="*/ 772219 h 845206"/>
              <a:gd name="connsiteX1" fmla="*/ 567987 w 1209791"/>
              <a:gd name="connsiteY1" fmla="*/ 0 h 845206"/>
              <a:gd name="connsiteX2" fmla="*/ 1209791 w 1209791"/>
              <a:gd name="connsiteY2" fmla="*/ 845206 h 845206"/>
              <a:gd name="connsiteX3" fmla="*/ 0 w 1209791"/>
              <a:gd name="connsiteY3" fmla="*/ 772219 h 845206"/>
              <a:gd name="connsiteX0" fmla="*/ 0 w 1272420"/>
              <a:gd name="connsiteY0" fmla="*/ 880724 h 880724"/>
              <a:gd name="connsiteX1" fmla="*/ 630616 w 1272420"/>
              <a:gd name="connsiteY1" fmla="*/ 0 h 880724"/>
              <a:gd name="connsiteX2" fmla="*/ 1272420 w 1272420"/>
              <a:gd name="connsiteY2" fmla="*/ 845206 h 880724"/>
              <a:gd name="connsiteX3" fmla="*/ 0 w 1272420"/>
              <a:gd name="connsiteY3" fmla="*/ 880724 h 880724"/>
              <a:gd name="connsiteX0" fmla="*/ 0 w 1272420"/>
              <a:gd name="connsiteY0" fmla="*/ 880724 h 880724"/>
              <a:gd name="connsiteX1" fmla="*/ 630616 w 1272420"/>
              <a:gd name="connsiteY1" fmla="*/ 0 h 880724"/>
              <a:gd name="connsiteX2" fmla="*/ 698329 w 1272420"/>
              <a:gd name="connsiteY2" fmla="*/ 98759 h 880724"/>
              <a:gd name="connsiteX3" fmla="*/ 1272420 w 1272420"/>
              <a:gd name="connsiteY3" fmla="*/ 845206 h 880724"/>
              <a:gd name="connsiteX4" fmla="*/ 0 w 1272420"/>
              <a:gd name="connsiteY4" fmla="*/ 880724 h 880724"/>
              <a:gd name="connsiteX0" fmla="*/ 0 w 1272420"/>
              <a:gd name="connsiteY0" fmla="*/ 909313 h 909313"/>
              <a:gd name="connsiteX1" fmla="*/ 355581 w 1272420"/>
              <a:gd name="connsiteY1" fmla="*/ 0 h 909313"/>
              <a:gd name="connsiteX2" fmla="*/ 698329 w 1272420"/>
              <a:gd name="connsiteY2" fmla="*/ 127348 h 909313"/>
              <a:gd name="connsiteX3" fmla="*/ 1272420 w 1272420"/>
              <a:gd name="connsiteY3" fmla="*/ 873795 h 909313"/>
              <a:gd name="connsiteX4" fmla="*/ 0 w 1272420"/>
              <a:gd name="connsiteY4" fmla="*/ 909313 h 909313"/>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1014485"/>
              <a:gd name="connsiteX1" fmla="*/ 355581 w 1272420"/>
              <a:gd name="connsiteY1" fmla="*/ 19468 h 1014485"/>
              <a:gd name="connsiteX2" fmla="*/ 881458 w 1272420"/>
              <a:gd name="connsiteY2" fmla="*/ 0 h 1014485"/>
              <a:gd name="connsiteX3" fmla="*/ 1272420 w 1272420"/>
              <a:gd name="connsiteY3" fmla="*/ 893263 h 1014485"/>
              <a:gd name="connsiteX4" fmla="*/ 0 w 1272420"/>
              <a:gd name="connsiteY4" fmla="*/ 928781 h 1014485"/>
              <a:gd name="connsiteX0" fmla="*/ 0 w 1272420"/>
              <a:gd name="connsiteY0" fmla="*/ 928781 h 1014485"/>
              <a:gd name="connsiteX1" fmla="*/ 355581 w 1272420"/>
              <a:gd name="connsiteY1" fmla="*/ 19468 h 1014485"/>
              <a:gd name="connsiteX2" fmla="*/ 881458 w 1272420"/>
              <a:gd name="connsiteY2" fmla="*/ 0 h 1014485"/>
              <a:gd name="connsiteX3" fmla="*/ 1272420 w 1272420"/>
              <a:gd name="connsiteY3" fmla="*/ 893263 h 1014485"/>
              <a:gd name="connsiteX4" fmla="*/ 0 w 1272420"/>
              <a:gd name="connsiteY4" fmla="*/ 928781 h 1014485"/>
              <a:gd name="connsiteX0" fmla="*/ 0 w 1272420"/>
              <a:gd name="connsiteY0" fmla="*/ 928781 h 1032008"/>
              <a:gd name="connsiteX1" fmla="*/ 355581 w 1272420"/>
              <a:gd name="connsiteY1" fmla="*/ 19468 h 1032008"/>
              <a:gd name="connsiteX2" fmla="*/ 881458 w 1272420"/>
              <a:gd name="connsiteY2" fmla="*/ 0 h 1032008"/>
              <a:gd name="connsiteX3" fmla="*/ 1272420 w 1272420"/>
              <a:gd name="connsiteY3" fmla="*/ 893263 h 1032008"/>
              <a:gd name="connsiteX4" fmla="*/ 0 w 1272420"/>
              <a:gd name="connsiteY4" fmla="*/ 928781 h 1032008"/>
              <a:gd name="connsiteX0" fmla="*/ 0 w 1272420"/>
              <a:gd name="connsiteY0" fmla="*/ 928781 h 1017553"/>
              <a:gd name="connsiteX1" fmla="*/ 355581 w 1272420"/>
              <a:gd name="connsiteY1" fmla="*/ 19468 h 1017553"/>
              <a:gd name="connsiteX2" fmla="*/ 881458 w 1272420"/>
              <a:gd name="connsiteY2" fmla="*/ 0 h 1017553"/>
              <a:gd name="connsiteX3" fmla="*/ 1272420 w 1272420"/>
              <a:gd name="connsiteY3" fmla="*/ 893263 h 1017553"/>
              <a:gd name="connsiteX4" fmla="*/ 0 w 1272420"/>
              <a:gd name="connsiteY4" fmla="*/ 928781 h 1017553"/>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420" h="1025184">
                <a:moveTo>
                  <a:pt x="0" y="928781"/>
                </a:moveTo>
                <a:lnTo>
                  <a:pt x="355581" y="19468"/>
                </a:lnTo>
                <a:cubicBezTo>
                  <a:pt x="628199" y="78075"/>
                  <a:pt x="642385" y="71962"/>
                  <a:pt x="881458" y="0"/>
                </a:cubicBezTo>
                <a:lnTo>
                  <a:pt x="1272420" y="893263"/>
                </a:lnTo>
                <a:cubicBezTo>
                  <a:pt x="681433" y="1150224"/>
                  <a:pt x="108502" y="957730"/>
                  <a:pt x="0" y="928781"/>
                </a:cubicBezTo>
                <a:close/>
              </a:path>
            </a:pathLst>
          </a:cu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1022883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9D4B7-21C6-42E7-8889-C92264457326}" type="slidenum">
              <a:rPr kumimoji="0" lang="en-US" sz="1200" b="1" i="0" u="none" strike="noStrike" kern="1200" cap="none" spc="-5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1" i="0" u="none" strike="noStrike" kern="1200" cap="none" spc="-5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294967295"/>
          </p:nvPr>
        </p:nvSpPr>
        <p:spPr>
          <a:xfrm>
            <a:off x="0" y="6463846"/>
            <a:ext cx="2895600" cy="365125"/>
          </a:xfrm>
          <a:prstGeom prst="rect">
            <a:avLst/>
          </a:prstGeom>
        </p:spPr>
        <p:txBody>
          <a:bodyPr lIns="144000"/>
          <a:lstStyle/>
          <a:p>
            <a:pPr algn="l" defTabSz="914400">
              <a:defRPr/>
            </a:pPr>
            <a:r>
              <a:rPr lang="en-US" sz="1200" dirty="0" err="1">
                <a:solidFill>
                  <a:prstClr val="white"/>
                </a:solidFill>
                <a:latin typeface="Arial" panose="020B0604020202020204" pitchFamily="34" charset="0"/>
                <a:cs typeface="Arial" panose="020B0604020202020204" pitchFamily="34" charset="0"/>
              </a:rPr>
              <a:t>Sumber</a:t>
            </a:r>
            <a:r>
              <a:rPr lang="en-US" sz="1200" dirty="0">
                <a:solidFill>
                  <a:prstClr val="white"/>
                </a:solidFill>
                <a:latin typeface="Arial" panose="020B0604020202020204" pitchFamily="34" charset="0"/>
                <a:cs typeface="Arial" panose="020B0604020202020204" pitchFamily="34" charset="0"/>
              </a:rPr>
              <a:t> : </a:t>
            </a:r>
            <a:r>
              <a:rPr lang="id-ID" sz="1200" dirty="0">
                <a:latin typeface="Arial" panose="020B0604020202020204" pitchFamily="34" charset="0"/>
                <a:cs typeface="Arial" panose="020B0604020202020204" pitchFamily="34" charset="0"/>
              </a:rPr>
              <a:t>ISO 31000:20</a:t>
            </a:r>
            <a:r>
              <a:rPr lang="en-US" sz="1200" dirty="0">
                <a:latin typeface="Arial" panose="020B0604020202020204" pitchFamily="34" charset="0"/>
                <a:cs typeface="Arial" panose="020B0604020202020204" pitchFamily="34" charset="0"/>
              </a:rPr>
              <a:t>18</a:t>
            </a:r>
            <a:endParaRPr lang="id-ID" sz="1200" dirty="0">
              <a:latin typeface="Arial" panose="020B0604020202020204" pitchFamily="34" charset="0"/>
              <a:cs typeface="Arial" panose="020B0604020202020204" pitchFamily="34" charset="0"/>
            </a:endParaRPr>
          </a:p>
        </p:txBody>
      </p:sp>
      <p:sp>
        <p:nvSpPr>
          <p:cNvPr id="7" name="Title 2"/>
          <p:cNvSpPr txBox="1">
            <a:spLocks/>
          </p:cNvSpPr>
          <p:nvPr/>
        </p:nvSpPr>
        <p:spPr>
          <a:xfrm>
            <a:off x="1344561" y="788007"/>
            <a:ext cx="6656439" cy="57912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2800" b="1" kern="1200" spc="-30" baseline="0">
                <a:solidFill>
                  <a:srgbClr val="000000"/>
                </a:solidFill>
                <a:latin typeface="Arial" pitchFamily="34" charset="0"/>
                <a:ea typeface="Helvetica Neue Light" pitchFamily="2" charset="2"/>
                <a:cs typeface="Arial" pitchFamily="34" charset="0"/>
              </a:defRPr>
            </a:lvl1pPr>
          </a:lstStyle>
          <a:p>
            <a:r>
              <a:rPr lang="en-US" dirty="0" err="1"/>
              <a:t>Prinsip</a:t>
            </a:r>
            <a:r>
              <a:rPr lang="en-US" dirty="0"/>
              <a:t> </a:t>
            </a:r>
            <a:r>
              <a:rPr lang="en-US" dirty="0" err="1"/>
              <a:t>Manajemen</a:t>
            </a:r>
            <a:r>
              <a:rPr lang="en-US" dirty="0"/>
              <a:t> </a:t>
            </a:r>
            <a:r>
              <a:rPr lang="en-US" dirty="0" err="1"/>
              <a:t>Risiko</a:t>
            </a:r>
            <a:endParaRPr lang="en-US" dirty="0"/>
          </a:p>
        </p:txBody>
      </p:sp>
      <p:sp>
        <p:nvSpPr>
          <p:cNvPr id="25" name="Rectangle 24"/>
          <p:cNvSpPr/>
          <p:nvPr/>
        </p:nvSpPr>
        <p:spPr>
          <a:xfrm>
            <a:off x="4351455" y="1456197"/>
            <a:ext cx="3232488" cy="463075"/>
          </a:xfrm>
          <a:prstGeom prst="rect">
            <a:avLst/>
          </a:prstGeom>
        </p:spPr>
        <p:txBody>
          <a:bodyPr wrap="none">
            <a:spAutoFit/>
          </a:bodyPr>
          <a:lstStyle/>
          <a:p>
            <a:pPr>
              <a:lnSpc>
                <a:spcPct val="150000"/>
              </a:lnSpc>
            </a:pPr>
            <a:r>
              <a:rPr lang="en-US" b="1" dirty="0" err="1">
                <a:latin typeface="Arial" panose="020B0604020202020204" pitchFamily="34" charset="0"/>
              </a:rPr>
              <a:t>Terstruktur</a:t>
            </a:r>
            <a:r>
              <a:rPr lang="en-US" b="1" dirty="0">
                <a:latin typeface="Arial" panose="020B0604020202020204" pitchFamily="34" charset="0"/>
              </a:rPr>
              <a:t> </a:t>
            </a:r>
            <a:r>
              <a:rPr lang="en-US" b="1" dirty="0" err="1">
                <a:latin typeface="Arial" panose="020B0604020202020204" pitchFamily="34" charset="0"/>
              </a:rPr>
              <a:t>dan</a:t>
            </a:r>
            <a:r>
              <a:rPr lang="en-US" b="1" dirty="0">
                <a:latin typeface="Arial" panose="020B0604020202020204" pitchFamily="34" charset="0"/>
              </a:rPr>
              <a:t> </a:t>
            </a:r>
            <a:r>
              <a:rPr lang="en-US" b="1" dirty="0" err="1">
                <a:latin typeface="Arial" panose="020B0604020202020204" pitchFamily="34" charset="0"/>
              </a:rPr>
              <a:t>Menyeluruh</a:t>
            </a:r>
            <a:endParaRPr lang="en-US" b="1" dirty="0">
              <a:latin typeface="Arial" panose="020B0604020202020204" pitchFamily="34" charset="0"/>
            </a:endParaRPr>
          </a:p>
        </p:txBody>
      </p:sp>
      <p:sp>
        <p:nvSpPr>
          <p:cNvPr id="3" name="Rectangle 2"/>
          <p:cNvSpPr/>
          <p:nvPr/>
        </p:nvSpPr>
        <p:spPr>
          <a:xfrm>
            <a:off x="4351455" y="1964028"/>
            <a:ext cx="4572000" cy="1200329"/>
          </a:xfrm>
          <a:prstGeom prst="rect">
            <a:avLst/>
          </a:prstGeom>
        </p:spPr>
        <p:txBody>
          <a:bodyPr>
            <a:spAutoFit/>
          </a:bodyPr>
          <a:lstStyle/>
          <a:p>
            <a:r>
              <a:rPr lang="en-US" dirty="0" err="1">
                <a:latin typeface="Arial" panose="020B0604020202020204" pitchFamily="34" charset="0"/>
              </a:rPr>
              <a:t>Pendekatan</a:t>
            </a:r>
            <a:r>
              <a:rPr lang="en-US" dirty="0">
                <a:latin typeface="Arial" panose="020B0604020202020204" pitchFamily="34" charset="0"/>
              </a:rPr>
              <a:t> yang </a:t>
            </a:r>
            <a:r>
              <a:rPr lang="en-US" dirty="0" err="1">
                <a:latin typeface="Arial" panose="020B0604020202020204" pitchFamily="34" charset="0"/>
              </a:rPr>
              <a:t>terstruktur</a:t>
            </a:r>
            <a:r>
              <a:rPr lang="en-US" dirty="0">
                <a:latin typeface="Arial" panose="020B0604020202020204" pitchFamily="34" charset="0"/>
              </a:rPr>
              <a:t> </a:t>
            </a:r>
            <a:r>
              <a:rPr lang="en-US" dirty="0" err="1">
                <a:latin typeface="Arial" panose="020B0604020202020204" pitchFamily="34" charset="0"/>
              </a:rPr>
              <a:t>dan</a:t>
            </a:r>
            <a:r>
              <a:rPr lang="en-US" dirty="0">
                <a:latin typeface="Arial" panose="020B0604020202020204" pitchFamily="34" charset="0"/>
              </a:rPr>
              <a:t> </a:t>
            </a:r>
            <a:r>
              <a:rPr lang="en-US" dirty="0" err="1">
                <a:latin typeface="Arial" panose="020B0604020202020204" pitchFamily="34" charset="0"/>
              </a:rPr>
              <a:t>komprehensif</a:t>
            </a:r>
            <a:r>
              <a:rPr lang="en-US" dirty="0">
                <a:latin typeface="Arial" panose="020B0604020202020204" pitchFamily="34" charset="0"/>
              </a:rPr>
              <a:t> </a:t>
            </a:r>
            <a:r>
              <a:rPr lang="en-US" dirty="0" err="1">
                <a:latin typeface="Arial" panose="020B0604020202020204" pitchFamily="34" charset="0"/>
              </a:rPr>
              <a:t>pada</a:t>
            </a:r>
            <a:r>
              <a:rPr lang="en-US" dirty="0">
                <a:latin typeface="Arial" panose="020B0604020202020204" pitchFamily="34" charset="0"/>
              </a:rPr>
              <a:t> </a:t>
            </a:r>
            <a:r>
              <a:rPr lang="en-US" dirty="0" err="1">
                <a:latin typeface="Arial" panose="020B0604020202020204" pitchFamily="34" charset="0"/>
              </a:rPr>
              <a:t>manajemen</a:t>
            </a:r>
            <a:r>
              <a:rPr lang="en-US" dirty="0">
                <a:latin typeface="Arial" panose="020B0604020202020204" pitchFamily="34" charset="0"/>
              </a:rPr>
              <a:t> </a:t>
            </a:r>
            <a:r>
              <a:rPr lang="en-US" dirty="0" err="1">
                <a:latin typeface="Arial" panose="020B0604020202020204" pitchFamily="34" charset="0"/>
              </a:rPr>
              <a:t>risiko</a:t>
            </a:r>
            <a:r>
              <a:rPr lang="en-US" dirty="0">
                <a:latin typeface="Arial" panose="020B0604020202020204" pitchFamily="34" charset="0"/>
              </a:rPr>
              <a:t> </a:t>
            </a:r>
            <a:r>
              <a:rPr lang="en-US" dirty="0" err="1">
                <a:latin typeface="Arial" panose="020B0604020202020204" pitchFamily="34" charset="0"/>
              </a:rPr>
              <a:t>memberikan</a:t>
            </a:r>
            <a:r>
              <a:rPr lang="en-US" dirty="0">
                <a:latin typeface="Arial" panose="020B0604020202020204" pitchFamily="34" charset="0"/>
              </a:rPr>
              <a:t> </a:t>
            </a:r>
            <a:r>
              <a:rPr lang="en-US" dirty="0" err="1">
                <a:latin typeface="Arial" panose="020B0604020202020204" pitchFamily="34" charset="0"/>
              </a:rPr>
              <a:t>hasil</a:t>
            </a:r>
            <a:r>
              <a:rPr lang="en-US" dirty="0">
                <a:latin typeface="Arial" panose="020B0604020202020204" pitchFamily="34" charset="0"/>
              </a:rPr>
              <a:t> yang </a:t>
            </a:r>
            <a:r>
              <a:rPr lang="en-US" dirty="0" err="1">
                <a:latin typeface="Arial" panose="020B0604020202020204" pitchFamily="34" charset="0"/>
              </a:rPr>
              <a:t>konsisten</a:t>
            </a:r>
            <a:r>
              <a:rPr lang="en-US" dirty="0">
                <a:latin typeface="Arial" panose="020B0604020202020204" pitchFamily="34" charset="0"/>
              </a:rPr>
              <a:t> </a:t>
            </a:r>
            <a:r>
              <a:rPr lang="en-US" dirty="0" err="1">
                <a:latin typeface="Arial" panose="020B0604020202020204" pitchFamily="34" charset="0"/>
              </a:rPr>
              <a:t>dan</a:t>
            </a:r>
            <a:r>
              <a:rPr lang="en-US" dirty="0">
                <a:latin typeface="Arial" panose="020B0604020202020204" pitchFamily="34" charset="0"/>
              </a:rPr>
              <a:t> </a:t>
            </a:r>
            <a:r>
              <a:rPr lang="en-US" dirty="0" err="1">
                <a:latin typeface="Arial" panose="020B0604020202020204" pitchFamily="34" charset="0"/>
              </a:rPr>
              <a:t>dapat</a:t>
            </a:r>
            <a:r>
              <a:rPr lang="en-US" dirty="0">
                <a:latin typeface="Arial" panose="020B0604020202020204" pitchFamily="34" charset="0"/>
              </a:rPr>
              <a:t> </a:t>
            </a:r>
            <a:r>
              <a:rPr lang="en-US" dirty="0" err="1">
                <a:latin typeface="Arial" panose="020B0604020202020204" pitchFamily="34" charset="0"/>
              </a:rPr>
              <a:t>dibandingkan</a:t>
            </a:r>
            <a:r>
              <a:rPr lang="en-US" dirty="0">
                <a:latin typeface="Arial" panose="020B0604020202020204" pitchFamily="34" charset="0"/>
              </a:rPr>
              <a:t>. </a:t>
            </a:r>
          </a:p>
        </p:txBody>
      </p:sp>
      <p:sp>
        <p:nvSpPr>
          <p:cNvPr id="6" name="Rectangle 5"/>
          <p:cNvSpPr/>
          <p:nvPr/>
        </p:nvSpPr>
        <p:spPr>
          <a:xfrm>
            <a:off x="4351455" y="2949517"/>
            <a:ext cx="4572000" cy="2446824"/>
          </a:xfrm>
          <a:prstGeom prst="rect">
            <a:avLst/>
          </a:prstGeom>
        </p:spPr>
        <p:txBody>
          <a:bodyPr>
            <a:spAutoFit/>
          </a:bodyPr>
          <a:lstStyle/>
          <a:p>
            <a:pPr>
              <a:lnSpc>
                <a:spcPct val="150000"/>
              </a:lnSpc>
            </a:pPr>
            <a:r>
              <a:rPr lang="en-US" b="1" dirty="0" err="1">
                <a:latin typeface="Arial" panose="020B0604020202020204" pitchFamily="34" charset="0"/>
              </a:rPr>
              <a:t>Mengapa</a:t>
            </a:r>
            <a:r>
              <a:rPr lang="en-US" b="1" dirty="0">
                <a:latin typeface="Arial" panose="020B0604020202020204" pitchFamily="34" charset="0"/>
              </a:rPr>
              <a:t> </a:t>
            </a:r>
            <a:r>
              <a:rPr lang="en-US" b="1" dirty="0" err="1">
                <a:latin typeface="Arial" panose="020B0604020202020204" pitchFamily="34" charset="0"/>
              </a:rPr>
              <a:t>penting</a:t>
            </a:r>
            <a:r>
              <a:rPr lang="en-US" b="1" dirty="0">
                <a:latin typeface="Arial" panose="020B0604020202020204" pitchFamily="34" charset="0"/>
              </a:rPr>
              <a:t>?</a:t>
            </a:r>
          </a:p>
          <a:p>
            <a:pPr marL="800100" lvl="1" indent="-342900">
              <a:buFont typeface="+mj-lt"/>
              <a:buAutoNum type="arabicPeriod"/>
            </a:pPr>
            <a:r>
              <a:rPr lang="en-US" dirty="0" err="1">
                <a:latin typeface="Arial" panose="020B0604020202020204" pitchFamily="34" charset="0"/>
              </a:rPr>
              <a:t>Memberikan</a:t>
            </a:r>
            <a:r>
              <a:rPr lang="en-US" dirty="0">
                <a:latin typeface="Arial" panose="020B0604020202020204" pitchFamily="34" charset="0"/>
              </a:rPr>
              <a:t> </a:t>
            </a:r>
            <a:r>
              <a:rPr lang="en-US" dirty="0" err="1">
                <a:latin typeface="Arial" panose="020B0604020202020204" pitchFamily="34" charset="0"/>
              </a:rPr>
              <a:t>pendekatan</a:t>
            </a:r>
            <a:r>
              <a:rPr lang="en-US" dirty="0">
                <a:latin typeface="Arial" panose="020B0604020202020204" pitchFamily="34" charset="0"/>
              </a:rPr>
              <a:t> </a:t>
            </a:r>
            <a:r>
              <a:rPr lang="en-US" dirty="0" err="1">
                <a:latin typeface="Arial" panose="020B0604020202020204" pitchFamily="34" charset="0"/>
              </a:rPr>
              <a:t>sistem</a:t>
            </a:r>
            <a:r>
              <a:rPr lang="en-US" dirty="0">
                <a:latin typeface="Arial" panose="020B0604020202020204" pitchFamily="34" charset="0"/>
              </a:rPr>
              <a:t> </a:t>
            </a:r>
            <a:r>
              <a:rPr lang="en-US" dirty="0" err="1">
                <a:latin typeface="Arial" panose="020B0604020202020204" pitchFamily="34" charset="0"/>
              </a:rPr>
              <a:t>kajian</a:t>
            </a:r>
            <a:r>
              <a:rPr lang="en-US" dirty="0">
                <a:latin typeface="Arial" panose="020B0604020202020204" pitchFamily="34" charset="0"/>
              </a:rPr>
              <a:t> </a:t>
            </a:r>
            <a:r>
              <a:rPr lang="en-US" dirty="0" err="1">
                <a:latin typeface="Arial" panose="020B0604020202020204" pitchFamily="34" charset="0"/>
              </a:rPr>
              <a:t>risiko</a:t>
            </a:r>
            <a:r>
              <a:rPr lang="en-US" dirty="0">
                <a:latin typeface="Arial" panose="020B0604020202020204" pitchFamily="34" charset="0"/>
              </a:rPr>
              <a:t> yang </a:t>
            </a:r>
            <a:r>
              <a:rPr lang="en-US" dirty="0" err="1">
                <a:latin typeface="Arial" panose="020B0604020202020204" pitchFamily="34" charset="0"/>
              </a:rPr>
              <a:t>efisien</a:t>
            </a:r>
            <a:r>
              <a:rPr lang="en-US" dirty="0">
                <a:latin typeface="Arial" panose="020B0604020202020204" pitchFamily="34" charset="0"/>
              </a:rPr>
              <a:t> </a:t>
            </a:r>
            <a:r>
              <a:rPr lang="en-US" dirty="0" err="1">
                <a:latin typeface="Arial" panose="020B0604020202020204" pitchFamily="34" charset="0"/>
              </a:rPr>
              <a:t>dan</a:t>
            </a:r>
            <a:r>
              <a:rPr lang="en-US" dirty="0">
                <a:latin typeface="Arial" panose="020B0604020202020204" pitchFamily="34" charset="0"/>
              </a:rPr>
              <a:t> </a:t>
            </a:r>
            <a:r>
              <a:rPr lang="en-US" dirty="0" err="1">
                <a:latin typeface="Arial" panose="020B0604020202020204" pitchFamily="34" charset="0"/>
              </a:rPr>
              <a:t>konsisten</a:t>
            </a:r>
            <a:r>
              <a:rPr lang="en-US" dirty="0">
                <a:latin typeface="Arial" panose="020B0604020202020204" pitchFamily="34" charset="0"/>
              </a:rPr>
              <a:t>;</a:t>
            </a:r>
          </a:p>
          <a:p>
            <a:pPr marL="800100" lvl="1" indent="-342900">
              <a:buFont typeface="+mj-lt"/>
              <a:buAutoNum type="arabicPeriod"/>
            </a:pPr>
            <a:r>
              <a:rPr lang="en-US" dirty="0" err="1">
                <a:latin typeface="Arial" panose="020B0604020202020204" pitchFamily="34" charset="0"/>
              </a:rPr>
              <a:t>Memberikan</a:t>
            </a:r>
            <a:r>
              <a:rPr lang="en-US" dirty="0">
                <a:latin typeface="Arial" panose="020B0604020202020204" pitchFamily="34" charset="0"/>
              </a:rPr>
              <a:t> </a:t>
            </a:r>
            <a:r>
              <a:rPr lang="en-US" dirty="0" err="1">
                <a:latin typeface="Arial" panose="020B0604020202020204" pitchFamily="34" charset="0"/>
              </a:rPr>
              <a:t>hasil</a:t>
            </a:r>
            <a:r>
              <a:rPr lang="en-US" dirty="0">
                <a:latin typeface="Arial" panose="020B0604020202020204" pitchFamily="34" charset="0"/>
              </a:rPr>
              <a:t> yang </a:t>
            </a:r>
            <a:r>
              <a:rPr lang="en-US" dirty="0" err="1">
                <a:latin typeface="Arial" panose="020B0604020202020204" pitchFamily="34" charset="0"/>
              </a:rPr>
              <a:t>dapat</a:t>
            </a:r>
            <a:r>
              <a:rPr lang="en-US" dirty="0">
                <a:latin typeface="Arial" panose="020B0604020202020204" pitchFamily="34" charset="0"/>
              </a:rPr>
              <a:t> </a:t>
            </a:r>
            <a:r>
              <a:rPr lang="en-US" dirty="0" err="1">
                <a:latin typeface="Arial" panose="020B0604020202020204" pitchFamily="34" charset="0"/>
              </a:rPr>
              <a:t>dibandingkan</a:t>
            </a:r>
            <a:r>
              <a:rPr lang="en-US" dirty="0">
                <a:latin typeface="Arial" panose="020B0604020202020204" pitchFamily="34" charset="0"/>
              </a:rPr>
              <a:t>;</a:t>
            </a:r>
          </a:p>
          <a:p>
            <a:pPr marL="800100" lvl="1" indent="-342900">
              <a:buFont typeface="+mj-lt"/>
              <a:buAutoNum type="arabicPeriod"/>
            </a:pPr>
            <a:r>
              <a:rPr lang="en-US" dirty="0" err="1">
                <a:latin typeface="Arial" panose="020B0604020202020204" pitchFamily="34" charset="0"/>
              </a:rPr>
              <a:t>Menghasilkan</a:t>
            </a:r>
            <a:r>
              <a:rPr lang="en-US" dirty="0">
                <a:latin typeface="Arial" panose="020B0604020202020204" pitchFamily="34" charset="0"/>
              </a:rPr>
              <a:t> </a:t>
            </a:r>
            <a:r>
              <a:rPr lang="en-US" dirty="0" err="1">
                <a:latin typeface="Arial" panose="020B0604020202020204" pitchFamily="34" charset="0"/>
              </a:rPr>
              <a:t>pemahaman</a:t>
            </a:r>
            <a:r>
              <a:rPr lang="en-US" dirty="0">
                <a:latin typeface="Arial" panose="020B0604020202020204" pitchFamily="34" charset="0"/>
              </a:rPr>
              <a:t> yang </a:t>
            </a:r>
            <a:r>
              <a:rPr lang="en-US" dirty="0" err="1">
                <a:latin typeface="Arial" panose="020B0604020202020204" pitchFamily="34" charset="0"/>
              </a:rPr>
              <a:t>sama</a:t>
            </a:r>
            <a:r>
              <a:rPr lang="en-US" dirty="0">
                <a:latin typeface="Arial" panose="020B0604020202020204" pitchFamily="34" charset="0"/>
              </a:rPr>
              <a:t> </a:t>
            </a:r>
            <a:r>
              <a:rPr lang="en-US" dirty="0" err="1">
                <a:latin typeface="Arial" panose="020B0604020202020204" pitchFamily="34" charset="0"/>
              </a:rPr>
              <a:t>untuk</a:t>
            </a:r>
            <a:r>
              <a:rPr lang="en-US" dirty="0">
                <a:latin typeface="Arial" panose="020B0604020202020204" pitchFamily="34" charset="0"/>
              </a:rPr>
              <a:t> </a:t>
            </a:r>
            <a:r>
              <a:rPr lang="en-US" dirty="0" err="1">
                <a:latin typeface="Arial" panose="020B0604020202020204" pitchFamily="34" charset="0"/>
              </a:rPr>
              <a:t>seluruh</a:t>
            </a:r>
            <a:r>
              <a:rPr lang="en-US" dirty="0">
                <a:latin typeface="Arial" panose="020B0604020202020204" pitchFamily="34" charset="0"/>
              </a:rPr>
              <a:t> </a:t>
            </a:r>
            <a:r>
              <a:rPr lang="en-US" dirty="0" err="1">
                <a:latin typeface="Arial" panose="020B0604020202020204" pitchFamily="34" charset="0"/>
              </a:rPr>
              <a:t>organisasi</a:t>
            </a:r>
            <a:r>
              <a:rPr lang="en-US" dirty="0">
                <a:latin typeface="Arial" panose="020B0604020202020204" pitchFamily="34" charset="0"/>
              </a:rPr>
              <a:t>.</a:t>
            </a:r>
          </a:p>
        </p:txBody>
      </p:sp>
      <p:pic>
        <p:nvPicPr>
          <p:cNvPr id="16" name="Picture 15">
            <a:extLst>
              <a:ext uri="{FF2B5EF4-FFF2-40B4-BE49-F238E27FC236}">
                <a16:creationId xmlns:a16="http://schemas.microsoft.com/office/drawing/2014/main" id="{CBBD8075-D623-4B16-9AC4-56A86AEC512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51740" l="31168" r="67107"/>
                    </a14:imgEffect>
                  </a14:imgLayer>
                </a14:imgProps>
              </a:ext>
              <a:ext uri="{28A0092B-C50C-407E-A947-70E740481C1C}">
                <a14:useLocalDpi xmlns:a14="http://schemas.microsoft.com/office/drawing/2010/main" val="0"/>
              </a:ext>
            </a:extLst>
          </a:blip>
          <a:srcRect l="31264" r="32989" b="48336"/>
          <a:stretch/>
        </p:blipFill>
        <p:spPr>
          <a:xfrm>
            <a:off x="220545" y="1878510"/>
            <a:ext cx="3894255" cy="3776960"/>
          </a:xfrm>
          <a:prstGeom prst="rect">
            <a:avLst/>
          </a:prstGeom>
        </p:spPr>
      </p:pic>
      <p:sp>
        <p:nvSpPr>
          <p:cNvPr id="17" name="Isosceles Triangle 19">
            <a:extLst>
              <a:ext uri="{FF2B5EF4-FFF2-40B4-BE49-F238E27FC236}">
                <a16:creationId xmlns:a16="http://schemas.microsoft.com/office/drawing/2014/main" id="{E007DAFA-0715-4D8D-9D98-C8BA0852FED6}"/>
              </a:ext>
            </a:extLst>
          </p:cNvPr>
          <p:cNvSpPr/>
          <p:nvPr/>
        </p:nvSpPr>
        <p:spPr>
          <a:xfrm rot="14924036">
            <a:off x="2650653" y="2757658"/>
            <a:ext cx="1272420" cy="1025184"/>
          </a:xfrm>
          <a:custGeom>
            <a:avLst/>
            <a:gdLst>
              <a:gd name="connsiteX0" fmla="*/ 0 w 1135973"/>
              <a:gd name="connsiteY0" fmla="*/ 772219 h 772219"/>
              <a:gd name="connsiteX1" fmla="*/ 567987 w 1135973"/>
              <a:gd name="connsiteY1" fmla="*/ 0 h 772219"/>
              <a:gd name="connsiteX2" fmla="*/ 1135973 w 1135973"/>
              <a:gd name="connsiteY2" fmla="*/ 772219 h 772219"/>
              <a:gd name="connsiteX3" fmla="*/ 0 w 1135973"/>
              <a:gd name="connsiteY3" fmla="*/ 772219 h 772219"/>
              <a:gd name="connsiteX0" fmla="*/ 0 w 1209791"/>
              <a:gd name="connsiteY0" fmla="*/ 772219 h 845206"/>
              <a:gd name="connsiteX1" fmla="*/ 567987 w 1209791"/>
              <a:gd name="connsiteY1" fmla="*/ 0 h 845206"/>
              <a:gd name="connsiteX2" fmla="*/ 1209791 w 1209791"/>
              <a:gd name="connsiteY2" fmla="*/ 845206 h 845206"/>
              <a:gd name="connsiteX3" fmla="*/ 0 w 1209791"/>
              <a:gd name="connsiteY3" fmla="*/ 772219 h 845206"/>
              <a:gd name="connsiteX0" fmla="*/ 0 w 1272420"/>
              <a:gd name="connsiteY0" fmla="*/ 880724 h 880724"/>
              <a:gd name="connsiteX1" fmla="*/ 630616 w 1272420"/>
              <a:gd name="connsiteY1" fmla="*/ 0 h 880724"/>
              <a:gd name="connsiteX2" fmla="*/ 1272420 w 1272420"/>
              <a:gd name="connsiteY2" fmla="*/ 845206 h 880724"/>
              <a:gd name="connsiteX3" fmla="*/ 0 w 1272420"/>
              <a:gd name="connsiteY3" fmla="*/ 880724 h 880724"/>
              <a:gd name="connsiteX0" fmla="*/ 0 w 1272420"/>
              <a:gd name="connsiteY0" fmla="*/ 880724 h 880724"/>
              <a:gd name="connsiteX1" fmla="*/ 630616 w 1272420"/>
              <a:gd name="connsiteY1" fmla="*/ 0 h 880724"/>
              <a:gd name="connsiteX2" fmla="*/ 698329 w 1272420"/>
              <a:gd name="connsiteY2" fmla="*/ 98759 h 880724"/>
              <a:gd name="connsiteX3" fmla="*/ 1272420 w 1272420"/>
              <a:gd name="connsiteY3" fmla="*/ 845206 h 880724"/>
              <a:gd name="connsiteX4" fmla="*/ 0 w 1272420"/>
              <a:gd name="connsiteY4" fmla="*/ 880724 h 880724"/>
              <a:gd name="connsiteX0" fmla="*/ 0 w 1272420"/>
              <a:gd name="connsiteY0" fmla="*/ 909313 h 909313"/>
              <a:gd name="connsiteX1" fmla="*/ 355581 w 1272420"/>
              <a:gd name="connsiteY1" fmla="*/ 0 h 909313"/>
              <a:gd name="connsiteX2" fmla="*/ 698329 w 1272420"/>
              <a:gd name="connsiteY2" fmla="*/ 127348 h 909313"/>
              <a:gd name="connsiteX3" fmla="*/ 1272420 w 1272420"/>
              <a:gd name="connsiteY3" fmla="*/ 873795 h 909313"/>
              <a:gd name="connsiteX4" fmla="*/ 0 w 1272420"/>
              <a:gd name="connsiteY4" fmla="*/ 909313 h 909313"/>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1014485"/>
              <a:gd name="connsiteX1" fmla="*/ 355581 w 1272420"/>
              <a:gd name="connsiteY1" fmla="*/ 19468 h 1014485"/>
              <a:gd name="connsiteX2" fmla="*/ 881458 w 1272420"/>
              <a:gd name="connsiteY2" fmla="*/ 0 h 1014485"/>
              <a:gd name="connsiteX3" fmla="*/ 1272420 w 1272420"/>
              <a:gd name="connsiteY3" fmla="*/ 893263 h 1014485"/>
              <a:gd name="connsiteX4" fmla="*/ 0 w 1272420"/>
              <a:gd name="connsiteY4" fmla="*/ 928781 h 1014485"/>
              <a:gd name="connsiteX0" fmla="*/ 0 w 1272420"/>
              <a:gd name="connsiteY0" fmla="*/ 928781 h 1014485"/>
              <a:gd name="connsiteX1" fmla="*/ 355581 w 1272420"/>
              <a:gd name="connsiteY1" fmla="*/ 19468 h 1014485"/>
              <a:gd name="connsiteX2" fmla="*/ 881458 w 1272420"/>
              <a:gd name="connsiteY2" fmla="*/ 0 h 1014485"/>
              <a:gd name="connsiteX3" fmla="*/ 1272420 w 1272420"/>
              <a:gd name="connsiteY3" fmla="*/ 893263 h 1014485"/>
              <a:gd name="connsiteX4" fmla="*/ 0 w 1272420"/>
              <a:gd name="connsiteY4" fmla="*/ 928781 h 1014485"/>
              <a:gd name="connsiteX0" fmla="*/ 0 w 1272420"/>
              <a:gd name="connsiteY0" fmla="*/ 928781 h 1032008"/>
              <a:gd name="connsiteX1" fmla="*/ 355581 w 1272420"/>
              <a:gd name="connsiteY1" fmla="*/ 19468 h 1032008"/>
              <a:gd name="connsiteX2" fmla="*/ 881458 w 1272420"/>
              <a:gd name="connsiteY2" fmla="*/ 0 h 1032008"/>
              <a:gd name="connsiteX3" fmla="*/ 1272420 w 1272420"/>
              <a:gd name="connsiteY3" fmla="*/ 893263 h 1032008"/>
              <a:gd name="connsiteX4" fmla="*/ 0 w 1272420"/>
              <a:gd name="connsiteY4" fmla="*/ 928781 h 1032008"/>
              <a:gd name="connsiteX0" fmla="*/ 0 w 1272420"/>
              <a:gd name="connsiteY0" fmla="*/ 928781 h 1017553"/>
              <a:gd name="connsiteX1" fmla="*/ 355581 w 1272420"/>
              <a:gd name="connsiteY1" fmla="*/ 19468 h 1017553"/>
              <a:gd name="connsiteX2" fmla="*/ 881458 w 1272420"/>
              <a:gd name="connsiteY2" fmla="*/ 0 h 1017553"/>
              <a:gd name="connsiteX3" fmla="*/ 1272420 w 1272420"/>
              <a:gd name="connsiteY3" fmla="*/ 893263 h 1017553"/>
              <a:gd name="connsiteX4" fmla="*/ 0 w 1272420"/>
              <a:gd name="connsiteY4" fmla="*/ 928781 h 1017553"/>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420" h="1025184">
                <a:moveTo>
                  <a:pt x="0" y="928781"/>
                </a:moveTo>
                <a:lnTo>
                  <a:pt x="355581" y="19468"/>
                </a:lnTo>
                <a:cubicBezTo>
                  <a:pt x="628199" y="78075"/>
                  <a:pt x="642385" y="71962"/>
                  <a:pt x="881458" y="0"/>
                </a:cubicBezTo>
                <a:lnTo>
                  <a:pt x="1272420" y="893263"/>
                </a:lnTo>
                <a:cubicBezTo>
                  <a:pt x="681433" y="1150224"/>
                  <a:pt x="108502" y="957730"/>
                  <a:pt x="0" y="928781"/>
                </a:cubicBezTo>
                <a:close/>
              </a:path>
            </a:pathLst>
          </a:cu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1617648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9D4B7-21C6-42E7-8889-C92264457326}" type="slidenum">
              <a:rPr kumimoji="0" lang="en-US" sz="1200" b="1" i="0" u="none" strike="noStrike" kern="1200" cap="none" spc="-5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1" i="0" u="none" strike="noStrike" kern="1200" cap="none" spc="-5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294967295"/>
          </p:nvPr>
        </p:nvSpPr>
        <p:spPr>
          <a:xfrm>
            <a:off x="0" y="6463846"/>
            <a:ext cx="2895600" cy="365125"/>
          </a:xfrm>
          <a:prstGeom prst="rect">
            <a:avLst/>
          </a:prstGeom>
        </p:spPr>
        <p:txBody>
          <a:bodyPr lIns="144000"/>
          <a:lstStyle/>
          <a:p>
            <a:pPr algn="l" defTabSz="914400">
              <a:defRPr/>
            </a:pPr>
            <a:r>
              <a:rPr lang="en-US" sz="1200" dirty="0" err="1">
                <a:solidFill>
                  <a:prstClr val="white"/>
                </a:solidFill>
                <a:latin typeface="Arial" panose="020B0604020202020204" pitchFamily="34" charset="0"/>
                <a:cs typeface="Arial" panose="020B0604020202020204" pitchFamily="34" charset="0"/>
              </a:rPr>
              <a:t>Sumber</a:t>
            </a:r>
            <a:r>
              <a:rPr lang="en-US" sz="1200" dirty="0">
                <a:solidFill>
                  <a:prstClr val="white"/>
                </a:solidFill>
                <a:latin typeface="Arial" panose="020B0604020202020204" pitchFamily="34" charset="0"/>
                <a:cs typeface="Arial" panose="020B0604020202020204" pitchFamily="34" charset="0"/>
              </a:rPr>
              <a:t> : </a:t>
            </a:r>
            <a:r>
              <a:rPr lang="id-ID" sz="1200" dirty="0">
                <a:latin typeface="Arial" panose="020B0604020202020204" pitchFamily="34" charset="0"/>
                <a:cs typeface="Arial" panose="020B0604020202020204" pitchFamily="34" charset="0"/>
              </a:rPr>
              <a:t>ISO 31000:20</a:t>
            </a:r>
            <a:r>
              <a:rPr lang="en-US" sz="1200" dirty="0">
                <a:latin typeface="Arial" panose="020B0604020202020204" pitchFamily="34" charset="0"/>
                <a:cs typeface="Arial" panose="020B0604020202020204" pitchFamily="34" charset="0"/>
              </a:rPr>
              <a:t>18</a:t>
            </a:r>
            <a:endParaRPr lang="id-ID" sz="1200" dirty="0">
              <a:latin typeface="Arial" panose="020B0604020202020204" pitchFamily="34" charset="0"/>
              <a:cs typeface="Arial" panose="020B0604020202020204" pitchFamily="34" charset="0"/>
            </a:endParaRPr>
          </a:p>
        </p:txBody>
      </p:sp>
      <p:sp>
        <p:nvSpPr>
          <p:cNvPr id="7" name="Title 2"/>
          <p:cNvSpPr txBox="1">
            <a:spLocks/>
          </p:cNvSpPr>
          <p:nvPr/>
        </p:nvSpPr>
        <p:spPr>
          <a:xfrm>
            <a:off x="1344561" y="788007"/>
            <a:ext cx="6656439" cy="57912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2800" b="1" kern="1200" spc="-30" baseline="0">
                <a:solidFill>
                  <a:srgbClr val="000000"/>
                </a:solidFill>
                <a:latin typeface="Arial" pitchFamily="34" charset="0"/>
                <a:ea typeface="Helvetica Neue Light" pitchFamily="2" charset="2"/>
                <a:cs typeface="Arial" pitchFamily="34" charset="0"/>
              </a:defRPr>
            </a:lvl1pPr>
          </a:lstStyle>
          <a:p>
            <a:r>
              <a:rPr lang="en-US" dirty="0" err="1"/>
              <a:t>Prinsip</a:t>
            </a:r>
            <a:r>
              <a:rPr lang="en-US" dirty="0"/>
              <a:t> </a:t>
            </a:r>
            <a:r>
              <a:rPr lang="en-US" dirty="0" err="1"/>
              <a:t>Manajemen</a:t>
            </a:r>
            <a:r>
              <a:rPr lang="en-US" dirty="0"/>
              <a:t> </a:t>
            </a:r>
            <a:r>
              <a:rPr lang="en-US" dirty="0" err="1"/>
              <a:t>Risiko</a:t>
            </a:r>
            <a:endParaRPr lang="en-US" dirty="0"/>
          </a:p>
        </p:txBody>
      </p:sp>
      <p:sp>
        <p:nvSpPr>
          <p:cNvPr id="25" name="Rectangle 24"/>
          <p:cNvSpPr/>
          <p:nvPr/>
        </p:nvSpPr>
        <p:spPr>
          <a:xfrm>
            <a:off x="4351455" y="1456197"/>
            <a:ext cx="3232488" cy="463075"/>
          </a:xfrm>
          <a:prstGeom prst="rect">
            <a:avLst/>
          </a:prstGeom>
        </p:spPr>
        <p:txBody>
          <a:bodyPr wrap="none">
            <a:spAutoFit/>
          </a:bodyPr>
          <a:lstStyle/>
          <a:p>
            <a:pPr>
              <a:lnSpc>
                <a:spcPct val="150000"/>
              </a:lnSpc>
            </a:pPr>
            <a:r>
              <a:rPr lang="en-US" b="1" dirty="0" err="1">
                <a:latin typeface="Arial" panose="020B0604020202020204" pitchFamily="34" charset="0"/>
              </a:rPr>
              <a:t>Terstruktur</a:t>
            </a:r>
            <a:r>
              <a:rPr lang="en-US" b="1" dirty="0">
                <a:latin typeface="Arial" panose="020B0604020202020204" pitchFamily="34" charset="0"/>
              </a:rPr>
              <a:t> </a:t>
            </a:r>
            <a:r>
              <a:rPr lang="en-US" b="1" dirty="0" err="1">
                <a:latin typeface="Arial" panose="020B0604020202020204" pitchFamily="34" charset="0"/>
              </a:rPr>
              <a:t>dan</a:t>
            </a:r>
            <a:r>
              <a:rPr lang="en-US" b="1" dirty="0">
                <a:latin typeface="Arial" panose="020B0604020202020204" pitchFamily="34" charset="0"/>
              </a:rPr>
              <a:t> </a:t>
            </a:r>
            <a:r>
              <a:rPr lang="en-US" b="1" dirty="0" err="1">
                <a:latin typeface="Arial" panose="020B0604020202020204" pitchFamily="34" charset="0"/>
              </a:rPr>
              <a:t>Menyeluruh</a:t>
            </a:r>
            <a:endParaRPr lang="en-US" b="1" dirty="0">
              <a:latin typeface="Arial" panose="020B0604020202020204" pitchFamily="34" charset="0"/>
            </a:endParaRPr>
          </a:p>
        </p:txBody>
      </p:sp>
      <p:sp>
        <p:nvSpPr>
          <p:cNvPr id="2" name="Rectangle 1"/>
          <p:cNvSpPr/>
          <p:nvPr/>
        </p:nvSpPr>
        <p:spPr>
          <a:xfrm>
            <a:off x="4351455" y="2045560"/>
            <a:ext cx="4572000" cy="3133165"/>
          </a:xfrm>
          <a:prstGeom prst="rect">
            <a:avLst/>
          </a:prstGeom>
        </p:spPr>
        <p:txBody>
          <a:bodyPr wrap="square">
            <a:spAutoFit/>
          </a:bodyPr>
          <a:lstStyle/>
          <a:p>
            <a:pPr>
              <a:lnSpc>
                <a:spcPct val="120000"/>
              </a:lnSpc>
              <a:spcBef>
                <a:spcPts val="600"/>
              </a:spcBef>
            </a:pPr>
            <a:r>
              <a:rPr lang="en-US" b="1" dirty="0" err="1">
                <a:latin typeface="Arial" panose="020B0604020202020204" pitchFamily="34" charset="0"/>
              </a:rPr>
              <a:t>Pertanyaan</a:t>
            </a:r>
            <a:r>
              <a:rPr lang="en-US" b="1" dirty="0">
                <a:latin typeface="Arial" panose="020B0604020202020204" pitchFamily="34" charset="0"/>
              </a:rPr>
              <a:t> </a:t>
            </a:r>
            <a:r>
              <a:rPr lang="en-US" b="1" dirty="0" err="1">
                <a:latin typeface="Arial" panose="020B0604020202020204" pitchFamily="34" charset="0"/>
              </a:rPr>
              <a:t>penerapannya</a:t>
            </a:r>
            <a:r>
              <a:rPr lang="en-US" b="1" dirty="0">
                <a:latin typeface="Arial" panose="020B0604020202020204" pitchFamily="34" charset="0"/>
              </a:rPr>
              <a:t>:</a:t>
            </a:r>
          </a:p>
          <a:p>
            <a:pPr marL="800100" lvl="1" indent="-342900">
              <a:buFont typeface="+mj-lt"/>
              <a:buAutoNum type="arabicPeriod"/>
            </a:pPr>
            <a:endParaRPr lang="en-US" sz="1600" dirty="0">
              <a:latin typeface="Arial" panose="020B0604020202020204" pitchFamily="34" charset="0"/>
            </a:endParaRPr>
          </a:p>
          <a:p>
            <a:pPr marL="800100" lvl="1" indent="-342900">
              <a:buFont typeface="+mj-lt"/>
              <a:buAutoNum type="arabicPeriod"/>
            </a:pPr>
            <a:r>
              <a:rPr lang="en-US" sz="1600" dirty="0" err="1">
                <a:latin typeface="Arial" panose="020B0604020202020204" pitchFamily="34" charset="0"/>
              </a:rPr>
              <a:t>Apakah</a:t>
            </a:r>
            <a:r>
              <a:rPr lang="en-US" sz="1600" dirty="0">
                <a:latin typeface="Arial" panose="020B0604020202020204" pitchFamily="34" charset="0"/>
              </a:rPr>
              <a:t> </a:t>
            </a:r>
            <a:r>
              <a:rPr lang="en-US" sz="1600" dirty="0" err="1">
                <a:latin typeface="Arial" panose="020B0604020202020204" pitchFamily="34" charset="0"/>
              </a:rPr>
              <a:t>sistem</a:t>
            </a:r>
            <a:r>
              <a:rPr lang="en-US" sz="1600" dirty="0">
                <a:latin typeface="Arial" panose="020B0604020202020204" pitchFamily="34" charset="0"/>
              </a:rPr>
              <a:t> </a:t>
            </a:r>
            <a:r>
              <a:rPr lang="en-US" sz="1600" dirty="0" err="1">
                <a:latin typeface="Arial" panose="020B0604020202020204" pitchFamily="34" charset="0"/>
              </a:rPr>
              <a:t>pelaporan</a:t>
            </a:r>
            <a:r>
              <a:rPr lang="en-US" sz="1600" dirty="0">
                <a:latin typeface="Arial" panose="020B0604020202020204" pitchFamily="34" charset="0"/>
              </a:rPr>
              <a:t>, </a:t>
            </a:r>
            <a:r>
              <a:rPr lang="en-US" sz="1600" dirty="0" err="1">
                <a:latin typeface="Arial" panose="020B0604020202020204" pitchFamily="34" charset="0"/>
              </a:rPr>
              <a:t>komunikasi</a:t>
            </a:r>
            <a:r>
              <a:rPr lang="en-US" sz="1600" dirty="0">
                <a:latin typeface="Arial" panose="020B0604020202020204" pitchFamily="34" charset="0"/>
              </a:rPr>
              <a:t>, </a:t>
            </a:r>
            <a:r>
              <a:rPr lang="en-US" sz="1600" dirty="0" err="1">
                <a:latin typeface="Arial" panose="020B0604020202020204" pitchFamily="34" charset="0"/>
              </a:rPr>
              <a:t>konsultasi</a:t>
            </a:r>
            <a:r>
              <a:rPr lang="en-US" sz="1600" dirty="0">
                <a:latin typeface="Arial" panose="020B0604020202020204" pitchFamily="34" charset="0"/>
              </a:rPr>
              <a:t> </a:t>
            </a:r>
            <a:r>
              <a:rPr lang="en-US" sz="1600" dirty="0" err="1">
                <a:latin typeface="Arial" panose="020B0604020202020204" pitchFamily="34" charset="0"/>
              </a:rPr>
              <a:t>dan</a:t>
            </a:r>
            <a:r>
              <a:rPr lang="en-US" sz="1600" dirty="0">
                <a:latin typeface="Arial" panose="020B0604020202020204" pitchFamily="34" charset="0"/>
              </a:rPr>
              <a:t> </a:t>
            </a:r>
            <a:r>
              <a:rPr lang="en-US" sz="1600" dirty="0" err="1">
                <a:latin typeface="Arial" panose="020B0604020202020204" pitchFamily="34" charset="0"/>
              </a:rPr>
              <a:t>eskalasi</a:t>
            </a:r>
            <a:r>
              <a:rPr lang="en-US" sz="1600" dirty="0">
                <a:latin typeface="Arial" panose="020B0604020202020204" pitchFamily="34" charset="0"/>
              </a:rPr>
              <a:t> </a:t>
            </a:r>
            <a:r>
              <a:rPr lang="en-US" sz="1600" dirty="0" err="1">
                <a:latin typeface="Arial" panose="020B0604020202020204" pitchFamily="34" charset="0"/>
              </a:rPr>
              <a:t>pelaporan</a:t>
            </a:r>
            <a:r>
              <a:rPr lang="en-US" sz="1600" dirty="0">
                <a:latin typeface="Arial" panose="020B0604020202020204" pitchFamily="34" charset="0"/>
              </a:rPr>
              <a:t> </a:t>
            </a:r>
            <a:r>
              <a:rPr lang="en-US" sz="1600" dirty="0" err="1">
                <a:latin typeface="Arial" panose="020B0604020202020204" pitchFamily="34" charset="0"/>
              </a:rPr>
              <a:t>risiko</a:t>
            </a:r>
            <a:r>
              <a:rPr lang="en-US" sz="1600" dirty="0">
                <a:latin typeface="Arial" panose="020B0604020202020204" pitchFamily="34" charset="0"/>
              </a:rPr>
              <a:t> </a:t>
            </a:r>
            <a:r>
              <a:rPr lang="en-US" sz="1600" dirty="0" err="1">
                <a:latin typeface="Arial" panose="020B0604020202020204" pitchFamily="34" charset="0"/>
              </a:rPr>
              <a:t>telah</a:t>
            </a:r>
            <a:r>
              <a:rPr lang="en-US" sz="1600" dirty="0">
                <a:latin typeface="Arial" panose="020B0604020202020204" pitchFamily="34" charset="0"/>
              </a:rPr>
              <a:t> </a:t>
            </a:r>
            <a:r>
              <a:rPr lang="en-US" sz="1600" dirty="0" err="1">
                <a:latin typeface="Arial" panose="020B0604020202020204" pitchFamily="34" charset="0"/>
              </a:rPr>
              <a:t>terselenggara</a:t>
            </a:r>
            <a:r>
              <a:rPr lang="en-US" sz="1600" dirty="0">
                <a:latin typeface="Arial" panose="020B0604020202020204" pitchFamily="34" charset="0"/>
              </a:rPr>
              <a:t> </a:t>
            </a:r>
            <a:r>
              <a:rPr lang="en-US" sz="1600" dirty="0" err="1">
                <a:latin typeface="Arial" panose="020B0604020202020204" pitchFamily="34" charset="0"/>
              </a:rPr>
              <a:t>dengan</a:t>
            </a:r>
            <a:r>
              <a:rPr lang="en-US" sz="1600" dirty="0">
                <a:latin typeface="Arial" panose="020B0604020202020204" pitchFamily="34" charset="0"/>
              </a:rPr>
              <a:t> </a:t>
            </a:r>
            <a:r>
              <a:rPr lang="en-US" sz="1600" dirty="0" err="1">
                <a:latin typeface="Arial" panose="020B0604020202020204" pitchFamily="34" charset="0"/>
              </a:rPr>
              <a:t>baik</a:t>
            </a:r>
            <a:r>
              <a:rPr lang="en-US" sz="1600" dirty="0">
                <a:latin typeface="Arial" panose="020B0604020202020204" pitchFamily="34" charset="0"/>
              </a:rPr>
              <a:t>?</a:t>
            </a:r>
          </a:p>
          <a:p>
            <a:pPr marL="800100" lvl="1" indent="-342900">
              <a:buFont typeface="+mj-lt"/>
              <a:buAutoNum type="arabicPeriod"/>
            </a:pPr>
            <a:endParaRPr lang="en-US" sz="1600" dirty="0">
              <a:latin typeface="Arial" panose="020B0604020202020204" pitchFamily="34" charset="0"/>
            </a:endParaRPr>
          </a:p>
          <a:p>
            <a:pPr marL="800100" lvl="1" indent="-342900">
              <a:buFont typeface="+mj-lt"/>
              <a:buAutoNum type="arabicPeriod"/>
            </a:pPr>
            <a:r>
              <a:rPr lang="en-US" sz="1600" dirty="0" err="1">
                <a:latin typeface="Arial" panose="020B0604020202020204" pitchFamily="34" charset="0"/>
              </a:rPr>
              <a:t>Apakah</a:t>
            </a:r>
            <a:r>
              <a:rPr lang="en-US" sz="1600" dirty="0">
                <a:latin typeface="Arial" panose="020B0604020202020204" pitchFamily="34" charset="0"/>
              </a:rPr>
              <a:t> </a:t>
            </a:r>
            <a:r>
              <a:rPr lang="en-US" sz="1600" dirty="0" err="1">
                <a:latin typeface="Arial" panose="020B0604020202020204" pitchFamily="34" charset="0"/>
              </a:rPr>
              <a:t>mekanisme</a:t>
            </a:r>
            <a:r>
              <a:rPr lang="en-US" sz="1600" dirty="0">
                <a:latin typeface="Arial" panose="020B0604020202020204" pitchFamily="34" charset="0"/>
              </a:rPr>
              <a:t> </a:t>
            </a:r>
            <a:r>
              <a:rPr lang="en-US" sz="1600" dirty="0" err="1">
                <a:latin typeface="Arial" panose="020B0604020202020204" pitchFamily="34" charset="0"/>
              </a:rPr>
              <a:t>tersebut</a:t>
            </a:r>
            <a:r>
              <a:rPr lang="en-US" sz="1600" dirty="0">
                <a:latin typeface="Arial" panose="020B0604020202020204" pitchFamily="34" charset="0"/>
              </a:rPr>
              <a:t> </a:t>
            </a:r>
            <a:r>
              <a:rPr lang="en-US" sz="1600" dirty="0" err="1">
                <a:latin typeface="Arial" panose="020B0604020202020204" pitchFamily="34" charset="0"/>
              </a:rPr>
              <a:t>telah</a:t>
            </a:r>
            <a:r>
              <a:rPr lang="en-US" sz="1600" dirty="0">
                <a:latin typeface="Arial" panose="020B0604020202020204" pitchFamily="34" charset="0"/>
              </a:rPr>
              <a:t> </a:t>
            </a:r>
            <a:r>
              <a:rPr lang="en-US" sz="1600" dirty="0" err="1">
                <a:latin typeface="Arial" panose="020B0604020202020204" pitchFamily="34" charset="0"/>
              </a:rPr>
              <a:t>membantu</a:t>
            </a:r>
            <a:r>
              <a:rPr lang="en-US" sz="1600" dirty="0">
                <a:latin typeface="Arial" panose="020B0604020202020204" pitchFamily="34" charset="0"/>
              </a:rPr>
              <a:t> para </a:t>
            </a:r>
            <a:r>
              <a:rPr lang="en-US" sz="1600" dirty="0" err="1">
                <a:latin typeface="Arial" panose="020B0604020202020204" pitchFamily="34" charset="0"/>
              </a:rPr>
              <a:t>pihak</a:t>
            </a:r>
            <a:r>
              <a:rPr lang="en-US" sz="1600" dirty="0">
                <a:latin typeface="Arial" panose="020B0604020202020204" pitchFamily="34" charset="0"/>
              </a:rPr>
              <a:t> yang </a:t>
            </a:r>
            <a:r>
              <a:rPr lang="en-US" sz="1600" dirty="0" err="1">
                <a:latin typeface="Arial" panose="020B0604020202020204" pitchFamily="34" charset="0"/>
              </a:rPr>
              <a:t>bertanggung</a:t>
            </a:r>
            <a:r>
              <a:rPr lang="en-US" sz="1600" dirty="0">
                <a:latin typeface="Arial" panose="020B0604020202020204" pitchFamily="34" charset="0"/>
              </a:rPr>
              <a:t> </a:t>
            </a:r>
            <a:r>
              <a:rPr lang="en-US" sz="1600" dirty="0" err="1">
                <a:latin typeface="Arial" panose="020B0604020202020204" pitchFamily="34" charset="0"/>
              </a:rPr>
              <a:t>jawab</a:t>
            </a:r>
            <a:r>
              <a:rPr lang="en-US" sz="1600" dirty="0">
                <a:latin typeface="Arial" panose="020B0604020202020204" pitchFamily="34" charset="0"/>
              </a:rPr>
              <a:t> </a:t>
            </a:r>
            <a:r>
              <a:rPr lang="en-US" sz="1600" dirty="0" err="1">
                <a:latin typeface="Arial" panose="020B0604020202020204" pitchFamily="34" charset="0"/>
              </a:rPr>
              <a:t>untuk</a:t>
            </a:r>
            <a:r>
              <a:rPr lang="en-US" sz="1600" dirty="0">
                <a:latin typeface="Arial" panose="020B0604020202020204" pitchFamily="34" charset="0"/>
              </a:rPr>
              <a:t> </a:t>
            </a:r>
            <a:r>
              <a:rPr lang="en-US" sz="1600" dirty="0" err="1">
                <a:latin typeface="Arial" panose="020B0604020202020204" pitchFamily="34" charset="0"/>
              </a:rPr>
              <a:t>menanggapi</a:t>
            </a:r>
            <a:r>
              <a:rPr lang="en-US" sz="1600" dirty="0">
                <a:latin typeface="Arial" panose="020B0604020202020204" pitchFamily="34" charset="0"/>
              </a:rPr>
              <a:t> </a:t>
            </a:r>
            <a:r>
              <a:rPr lang="en-US" sz="1600" dirty="0" err="1">
                <a:latin typeface="Arial" panose="020B0604020202020204" pitchFamily="34" charset="0"/>
              </a:rPr>
              <a:t>dengan</a:t>
            </a:r>
            <a:r>
              <a:rPr lang="en-US" sz="1600" dirty="0">
                <a:latin typeface="Arial" panose="020B0604020202020204" pitchFamily="34" charset="0"/>
              </a:rPr>
              <a:t> </a:t>
            </a:r>
            <a:r>
              <a:rPr lang="en-US" sz="1600" dirty="0" err="1">
                <a:latin typeface="Arial" panose="020B0604020202020204" pitchFamily="34" charset="0"/>
              </a:rPr>
              <a:t>tepat</a:t>
            </a:r>
            <a:r>
              <a:rPr lang="en-US" sz="1600" dirty="0">
                <a:latin typeface="Arial" panose="020B0604020202020204" pitchFamily="34" charset="0"/>
              </a:rPr>
              <a:t> </a:t>
            </a:r>
            <a:r>
              <a:rPr lang="en-US" sz="1600" dirty="0" err="1">
                <a:latin typeface="Arial" panose="020B0604020202020204" pitchFamily="34" charset="0"/>
              </a:rPr>
              <a:t>waktu</a:t>
            </a:r>
            <a:r>
              <a:rPr lang="en-US" sz="1600" dirty="0">
                <a:latin typeface="Arial" panose="020B0604020202020204" pitchFamily="34" charset="0"/>
              </a:rPr>
              <a:t> </a:t>
            </a:r>
            <a:r>
              <a:rPr lang="en-US" sz="1600" dirty="0" err="1">
                <a:latin typeface="Arial" panose="020B0604020202020204" pitchFamily="34" charset="0"/>
              </a:rPr>
              <a:t>dan</a:t>
            </a:r>
            <a:r>
              <a:rPr lang="en-US" sz="1600" dirty="0">
                <a:latin typeface="Arial" panose="020B0604020202020204" pitchFamily="34" charset="0"/>
              </a:rPr>
              <a:t> </a:t>
            </a:r>
            <a:r>
              <a:rPr lang="en-US" sz="1600" dirty="0" err="1">
                <a:latin typeface="Arial" panose="020B0604020202020204" pitchFamily="34" charset="0"/>
              </a:rPr>
              <a:t>juga</a:t>
            </a:r>
            <a:r>
              <a:rPr lang="en-US" sz="1600" dirty="0">
                <a:latin typeface="Arial" panose="020B0604020202020204" pitchFamily="34" charset="0"/>
              </a:rPr>
              <a:t> </a:t>
            </a:r>
            <a:r>
              <a:rPr lang="en-US" sz="1600" dirty="0" err="1">
                <a:latin typeface="Arial" panose="020B0604020202020204" pitchFamily="34" charset="0"/>
              </a:rPr>
              <a:t>dengan</a:t>
            </a:r>
            <a:r>
              <a:rPr lang="en-US" sz="1600" dirty="0">
                <a:latin typeface="Arial" panose="020B0604020202020204" pitchFamily="34" charset="0"/>
              </a:rPr>
              <a:t> </a:t>
            </a:r>
            <a:r>
              <a:rPr lang="en-US" sz="1600" dirty="0" err="1">
                <a:latin typeface="Arial" panose="020B0604020202020204" pitchFamily="34" charset="0"/>
              </a:rPr>
              <a:t>informasi</a:t>
            </a:r>
            <a:r>
              <a:rPr lang="en-US" sz="1600" dirty="0">
                <a:latin typeface="Arial" panose="020B0604020202020204" pitchFamily="34" charset="0"/>
              </a:rPr>
              <a:t> yang </a:t>
            </a:r>
            <a:r>
              <a:rPr lang="en-US" sz="1600" dirty="0" err="1">
                <a:latin typeface="Arial" panose="020B0604020202020204" pitchFamily="34" charset="0"/>
              </a:rPr>
              <a:t>cukup</a:t>
            </a:r>
            <a:r>
              <a:rPr lang="en-US" sz="1600" dirty="0">
                <a:latin typeface="Arial" panose="020B0604020202020204" pitchFamily="34" charset="0"/>
              </a:rPr>
              <a:t> </a:t>
            </a:r>
            <a:r>
              <a:rPr lang="en-US" sz="1600" dirty="0" err="1">
                <a:latin typeface="Arial" panose="020B0604020202020204" pitchFamily="34" charset="0"/>
              </a:rPr>
              <a:t>bila</a:t>
            </a:r>
            <a:r>
              <a:rPr lang="en-US" sz="1600" dirty="0">
                <a:latin typeface="Arial" panose="020B0604020202020204" pitchFamily="34" charset="0"/>
              </a:rPr>
              <a:t> </a:t>
            </a:r>
            <a:r>
              <a:rPr lang="en-US" sz="1600" dirty="0" err="1">
                <a:latin typeface="Arial" panose="020B0604020202020204" pitchFamily="34" charset="0"/>
              </a:rPr>
              <a:t>ditemukan</a:t>
            </a:r>
            <a:r>
              <a:rPr lang="en-US" sz="1600" dirty="0">
                <a:latin typeface="Arial" panose="020B0604020202020204" pitchFamily="34" charset="0"/>
              </a:rPr>
              <a:t> </a:t>
            </a:r>
            <a:r>
              <a:rPr lang="en-US" sz="1600" dirty="0" err="1">
                <a:latin typeface="Arial" panose="020B0604020202020204" pitchFamily="34" charset="0"/>
              </a:rPr>
              <a:t>potensi</a:t>
            </a:r>
            <a:r>
              <a:rPr lang="en-US" sz="1600" dirty="0">
                <a:latin typeface="Arial" panose="020B0604020202020204" pitchFamily="34" charset="0"/>
              </a:rPr>
              <a:t> </a:t>
            </a:r>
            <a:r>
              <a:rPr lang="en-US" sz="1600" dirty="0" err="1">
                <a:latin typeface="Arial" panose="020B0604020202020204" pitchFamily="34" charset="0"/>
              </a:rPr>
              <a:t>risiko</a:t>
            </a:r>
            <a:r>
              <a:rPr lang="en-US" sz="1600" dirty="0">
                <a:latin typeface="Arial" panose="020B0604020202020204" pitchFamily="34" charset="0"/>
              </a:rPr>
              <a:t>? </a:t>
            </a:r>
          </a:p>
        </p:txBody>
      </p:sp>
      <p:pic>
        <p:nvPicPr>
          <p:cNvPr id="11" name="Picture 10">
            <a:extLst>
              <a:ext uri="{FF2B5EF4-FFF2-40B4-BE49-F238E27FC236}">
                <a16:creationId xmlns:a16="http://schemas.microsoft.com/office/drawing/2014/main" id="{F77CC226-FAFE-4CC3-9889-ECB0BD55BF8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51740" l="31168" r="67107"/>
                    </a14:imgEffect>
                  </a14:imgLayer>
                </a14:imgProps>
              </a:ext>
              <a:ext uri="{28A0092B-C50C-407E-A947-70E740481C1C}">
                <a14:useLocalDpi xmlns:a14="http://schemas.microsoft.com/office/drawing/2010/main" val="0"/>
              </a:ext>
            </a:extLst>
          </a:blip>
          <a:srcRect l="31264" r="32989" b="48336"/>
          <a:stretch/>
        </p:blipFill>
        <p:spPr>
          <a:xfrm>
            <a:off x="220545" y="1878510"/>
            <a:ext cx="3894255" cy="3776960"/>
          </a:xfrm>
          <a:prstGeom prst="rect">
            <a:avLst/>
          </a:prstGeom>
        </p:spPr>
      </p:pic>
      <p:sp>
        <p:nvSpPr>
          <p:cNvPr id="12" name="Isosceles Triangle 19">
            <a:extLst>
              <a:ext uri="{FF2B5EF4-FFF2-40B4-BE49-F238E27FC236}">
                <a16:creationId xmlns:a16="http://schemas.microsoft.com/office/drawing/2014/main" id="{F264A4DA-A2EF-4C41-A8D1-D3FD52DBC64C}"/>
              </a:ext>
            </a:extLst>
          </p:cNvPr>
          <p:cNvSpPr/>
          <p:nvPr/>
        </p:nvSpPr>
        <p:spPr>
          <a:xfrm rot="14924036">
            <a:off x="2650653" y="2757658"/>
            <a:ext cx="1272420" cy="1025184"/>
          </a:xfrm>
          <a:custGeom>
            <a:avLst/>
            <a:gdLst>
              <a:gd name="connsiteX0" fmla="*/ 0 w 1135973"/>
              <a:gd name="connsiteY0" fmla="*/ 772219 h 772219"/>
              <a:gd name="connsiteX1" fmla="*/ 567987 w 1135973"/>
              <a:gd name="connsiteY1" fmla="*/ 0 h 772219"/>
              <a:gd name="connsiteX2" fmla="*/ 1135973 w 1135973"/>
              <a:gd name="connsiteY2" fmla="*/ 772219 h 772219"/>
              <a:gd name="connsiteX3" fmla="*/ 0 w 1135973"/>
              <a:gd name="connsiteY3" fmla="*/ 772219 h 772219"/>
              <a:gd name="connsiteX0" fmla="*/ 0 w 1209791"/>
              <a:gd name="connsiteY0" fmla="*/ 772219 h 845206"/>
              <a:gd name="connsiteX1" fmla="*/ 567987 w 1209791"/>
              <a:gd name="connsiteY1" fmla="*/ 0 h 845206"/>
              <a:gd name="connsiteX2" fmla="*/ 1209791 w 1209791"/>
              <a:gd name="connsiteY2" fmla="*/ 845206 h 845206"/>
              <a:gd name="connsiteX3" fmla="*/ 0 w 1209791"/>
              <a:gd name="connsiteY3" fmla="*/ 772219 h 845206"/>
              <a:gd name="connsiteX0" fmla="*/ 0 w 1272420"/>
              <a:gd name="connsiteY0" fmla="*/ 880724 h 880724"/>
              <a:gd name="connsiteX1" fmla="*/ 630616 w 1272420"/>
              <a:gd name="connsiteY1" fmla="*/ 0 h 880724"/>
              <a:gd name="connsiteX2" fmla="*/ 1272420 w 1272420"/>
              <a:gd name="connsiteY2" fmla="*/ 845206 h 880724"/>
              <a:gd name="connsiteX3" fmla="*/ 0 w 1272420"/>
              <a:gd name="connsiteY3" fmla="*/ 880724 h 880724"/>
              <a:gd name="connsiteX0" fmla="*/ 0 w 1272420"/>
              <a:gd name="connsiteY0" fmla="*/ 880724 h 880724"/>
              <a:gd name="connsiteX1" fmla="*/ 630616 w 1272420"/>
              <a:gd name="connsiteY1" fmla="*/ 0 h 880724"/>
              <a:gd name="connsiteX2" fmla="*/ 698329 w 1272420"/>
              <a:gd name="connsiteY2" fmla="*/ 98759 h 880724"/>
              <a:gd name="connsiteX3" fmla="*/ 1272420 w 1272420"/>
              <a:gd name="connsiteY3" fmla="*/ 845206 h 880724"/>
              <a:gd name="connsiteX4" fmla="*/ 0 w 1272420"/>
              <a:gd name="connsiteY4" fmla="*/ 880724 h 880724"/>
              <a:gd name="connsiteX0" fmla="*/ 0 w 1272420"/>
              <a:gd name="connsiteY0" fmla="*/ 909313 h 909313"/>
              <a:gd name="connsiteX1" fmla="*/ 355581 w 1272420"/>
              <a:gd name="connsiteY1" fmla="*/ 0 h 909313"/>
              <a:gd name="connsiteX2" fmla="*/ 698329 w 1272420"/>
              <a:gd name="connsiteY2" fmla="*/ 127348 h 909313"/>
              <a:gd name="connsiteX3" fmla="*/ 1272420 w 1272420"/>
              <a:gd name="connsiteY3" fmla="*/ 873795 h 909313"/>
              <a:gd name="connsiteX4" fmla="*/ 0 w 1272420"/>
              <a:gd name="connsiteY4" fmla="*/ 909313 h 909313"/>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1014485"/>
              <a:gd name="connsiteX1" fmla="*/ 355581 w 1272420"/>
              <a:gd name="connsiteY1" fmla="*/ 19468 h 1014485"/>
              <a:gd name="connsiteX2" fmla="*/ 881458 w 1272420"/>
              <a:gd name="connsiteY2" fmla="*/ 0 h 1014485"/>
              <a:gd name="connsiteX3" fmla="*/ 1272420 w 1272420"/>
              <a:gd name="connsiteY3" fmla="*/ 893263 h 1014485"/>
              <a:gd name="connsiteX4" fmla="*/ 0 w 1272420"/>
              <a:gd name="connsiteY4" fmla="*/ 928781 h 1014485"/>
              <a:gd name="connsiteX0" fmla="*/ 0 w 1272420"/>
              <a:gd name="connsiteY0" fmla="*/ 928781 h 1014485"/>
              <a:gd name="connsiteX1" fmla="*/ 355581 w 1272420"/>
              <a:gd name="connsiteY1" fmla="*/ 19468 h 1014485"/>
              <a:gd name="connsiteX2" fmla="*/ 881458 w 1272420"/>
              <a:gd name="connsiteY2" fmla="*/ 0 h 1014485"/>
              <a:gd name="connsiteX3" fmla="*/ 1272420 w 1272420"/>
              <a:gd name="connsiteY3" fmla="*/ 893263 h 1014485"/>
              <a:gd name="connsiteX4" fmla="*/ 0 w 1272420"/>
              <a:gd name="connsiteY4" fmla="*/ 928781 h 1014485"/>
              <a:gd name="connsiteX0" fmla="*/ 0 w 1272420"/>
              <a:gd name="connsiteY0" fmla="*/ 928781 h 1032008"/>
              <a:gd name="connsiteX1" fmla="*/ 355581 w 1272420"/>
              <a:gd name="connsiteY1" fmla="*/ 19468 h 1032008"/>
              <a:gd name="connsiteX2" fmla="*/ 881458 w 1272420"/>
              <a:gd name="connsiteY2" fmla="*/ 0 h 1032008"/>
              <a:gd name="connsiteX3" fmla="*/ 1272420 w 1272420"/>
              <a:gd name="connsiteY3" fmla="*/ 893263 h 1032008"/>
              <a:gd name="connsiteX4" fmla="*/ 0 w 1272420"/>
              <a:gd name="connsiteY4" fmla="*/ 928781 h 1032008"/>
              <a:gd name="connsiteX0" fmla="*/ 0 w 1272420"/>
              <a:gd name="connsiteY0" fmla="*/ 928781 h 1017553"/>
              <a:gd name="connsiteX1" fmla="*/ 355581 w 1272420"/>
              <a:gd name="connsiteY1" fmla="*/ 19468 h 1017553"/>
              <a:gd name="connsiteX2" fmla="*/ 881458 w 1272420"/>
              <a:gd name="connsiteY2" fmla="*/ 0 h 1017553"/>
              <a:gd name="connsiteX3" fmla="*/ 1272420 w 1272420"/>
              <a:gd name="connsiteY3" fmla="*/ 893263 h 1017553"/>
              <a:gd name="connsiteX4" fmla="*/ 0 w 1272420"/>
              <a:gd name="connsiteY4" fmla="*/ 928781 h 1017553"/>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420" h="1025184">
                <a:moveTo>
                  <a:pt x="0" y="928781"/>
                </a:moveTo>
                <a:lnTo>
                  <a:pt x="355581" y="19468"/>
                </a:lnTo>
                <a:cubicBezTo>
                  <a:pt x="628199" y="78075"/>
                  <a:pt x="642385" y="71962"/>
                  <a:pt x="881458" y="0"/>
                </a:cubicBezTo>
                <a:lnTo>
                  <a:pt x="1272420" y="893263"/>
                </a:lnTo>
                <a:cubicBezTo>
                  <a:pt x="681433" y="1150224"/>
                  <a:pt x="108502" y="957730"/>
                  <a:pt x="0" y="928781"/>
                </a:cubicBezTo>
                <a:close/>
              </a:path>
            </a:pathLst>
          </a:cu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913909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9D4B7-21C6-42E7-8889-C92264457326}" type="slidenum">
              <a:rPr kumimoji="0" lang="en-US" sz="1200" b="1" i="0" u="none" strike="noStrike" kern="1200" cap="none" spc="-5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1" i="0" u="none" strike="noStrike" kern="1200" cap="none" spc="-5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294967295"/>
          </p:nvPr>
        </p:nvSpPr>
        <p:spPr>
          <a:xfrm>
            <a:off x="0" y="6463846"/>
            <a:ext cx="2895600" cy="365125"/>
          </a:xfrm>
          <a:prstGeom prst="rect">
            <a:avLst/>
          </a:prstGeom>
        </p:spPr>
        <p:txBody>
          <a:bodyPr lIns="144000"/>
          <a:lstStyle/>
          <a:p>
            <a:pPr algn="l" defTabSz="914400">
              <a:defRPr/>
            </a:pPr>
            <a:r>
              <a:rPr lang="en-US" sz="1200" dirty="0" err="1">
                <a:solidFill>
                  <a:prstClr val="white"/>
                </a:solidFill>
                <a:latin typeface="Arial" panose="020B0604020202020204" pitchFamily="34" charset="0"/>
                <a:cs typeface="Arial" panose="020B0604020202020204" pitchFamily="34" charset="0"/>
              </a:rPr>
              <a:t>Sumber</a:t>
            </a:r>
            <a:r>
              <a:rPr lang="en-US" sz="1200" dirty="0">
                <a:solidFill>
                  <a:prstClr val="white"/>
                </a:solidFill>
                <a:latin typeface="Arial" panose="020B0604020202020204" pitchFamily="34" charset="0"/>
                <a:cs typeface="Arial" panose="020B0604020202020204" pitchFamily="34" charset="0"/>
              </a:rPr>
              <a:t> : </a:t>
            </a:r>
            <a:r>
              <a:rPr lang="id-ID" sz="1200" dirty="0">
                <a:latin typeface="Arial" panose="020B0604020202020204" pitchFamily="34" charset="0"/>
                <a:cs typeface="Arial" panose="020B0604020202020204" pitchFamily="34" charset="0"/>
              </a:rPr>
              <a:t>ISO 31000:20</a:t>
            </a:r>
            <a:r>
              <a:rPr lang="en-US" sz="1200" dirty="0">
                <a:latin typeface="Arial" panose="020B0604020202020204" pitchFamily="34" charset="0"/>
                <a:cs typeface="Arial" panose="020B0604020202020204" pitchFamily="34" charset="0"/>
              </a:rPr>
              <a:t>18</a:t>
            </a:r>
            <a:endParaRPr lang="id-ID" sz="1200" dirty="0">
              <a:latin typeface="Arial" panose="020B0604020202020204" pitchFamily="34" charset="0"/>
              <a:cs typeface="Arial" panose="020B0604020202020204" pitchFamily="34" charset="0"/>
            </a:endParaRPr>
          </a:p>
        </p:txBody>
      </p:sp>
      <p:sp>
        <p:nvSpPr>
          <p:cNvPr id="7" name="Title 2"/>
          <p:cNvSpPr txBox="1">
            <a:spLocks/>
          </p:cNvSpPr>
          <p:nvPr/>
        </p:nvSpPr>
        <p:spPr>
          <a:xfrm>
            <a:off x="1344561" y="788007"/>
            <a:ext cx="6656439" cy="57912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2800" b="1" kern="1200" spc="-30" baseline="0">
                <a:solidFill>
                  <a:srgbClr val="000000"/>
                </a:solidFill>
                <a:latin typeface="Arial" pitchFamily="34" charset="0"/>
                <a:ea typeface="Helvetica Neue Light" pitchFamily="2" charset="2"/>
                <a:cs typeface="Arial" pitchFamily="34" charset="0"/>
              </a:defRPr>
            </a:lvl1pPr>
          </a:lstStyle>
          <a:p>
            <a:r>
              <a:rPr lang="en-US" dirty="0" err="1"/>
              <a:t>Prinsip</a:t>
            </a:r>
            <a:r>
              <a:rPr lang="en-US" dirty="0"/>
              <a:t> </a:t>
            </a:r>
            <a:r>
              <a:rPr lang="en-US" dirty="0" err="1"/>
              <a:t>Manajemen</a:t>
            </a:r>
            <a:r>
              <a:rPr lang="en-US" dirty="0"/>
              <a:t> </a:t>
            </a:r>
            <a:r>
              <a:rPr lang="en-US" dirty="0" err="1"/>
              <a:t>Risiko</a:t>
            </a:r>
            <a:endParaRPr lang="en-US" dirty="0"/>
          </a:p>
        </p:txBody>
      </p:sp>
      <p:sp>
        <p:nvSpPr>
          <p:cNvPr id="25" name="Rectangle 24"/>
          <p:cNvSpPr/>
          <p:nvPr/>
        </p:nvSpPr>
        <p:spPr>
          <a:xfrm>
            <a:off x="4351456" y="1308765"/>
            <a:ext cx="4571998" cy="646331"/>
          </a:xfrm>
          <a:prstGeom prst="rect">
            <a:avLst/>
          </a:prstGeom>
        </p:spPr>
        <p:txBody>
          <a:bodyPr wrap="square">
            <a:spAutoFit/>
          </a:bodyPr>
          <a:lstStyle/>
          <a:p>
            <a:r>
              <a:rPr lang="en-US" b="1" dirty="0" err="1">
                <a:latin typeface="Arial" panose="020B0604020202020204" pitchFamily="34" charset="0"/>
              </a:rPr>
              <a:t>Disesuaikan</a:t>
            </a:r>
            <a:r>
              <a:rPr lang="en-US" b="1" dirty="0">
                <a:latin typeface="Arial" panose="020B0604020202020204" pitchFamily="34" charset="0"/>
              </a:rPr>
              <a:t> </a:t>
            </a:r>
            <a:r>
              <a:rPr lang="en-US" b="1" dirty="0" err="1">
                <a:latin typeface="Arial" panose="020B0604020202020204" pitchFamily="34" charset="0"/>
              </a:rPr>
              <a:t>dengan</a:t>
            </a:r>
            <a:r>
              <a:rPr lang="en-US" b="1" dirty="0">
                <a:latin typeface="Arial" panose="020B0604020202020204" pitchFamily="34" charset="0"/>
              </a:rPr>
              <a:t> </a:t>
            </a:r>
            <a:r>
              <a:rPr lang="en-US" b="1" dirty="0" err="1">
                <a:latin typeface="Arial" panose="020B0604020202020204" pitchFamily="34" charset="0"/>
              </a:rPr>
              <a:t>kebutuhan</a:t>
            </a:r>
            <a:r>
              <a:rPr lang="en-US" b="1" dirty="0">
                <a:latin typeface="Arial" panose="020B0604020202020204" pitchFamily="34" charset="0"/>
              </a:rPr>
              <a:t> </a:t>
            </a:r>
            <a:r>
              <a:rPr lang="en-US" b="1" dirty="0" err="1">
                <a:latin typeface="Arial" panose="020B0604020202020204" pitchFamily="34" charset="0"/>
              </a:rPr>
              <a:t>penggunanya</a:t>
            </a:r>
            <a:endParaRPr lang="en-US" b="1" dirty="0">
              <a:latin typeface="Arial" panose="020B0604020202020204" pitchFamily="34" charset="0"/>
            </a:endParaRPr>
          </a:p>
        </p:txBody>
      </p:sp>
      <p:sp>
        <p:nvSpPr>
          <p:cNvPr id="3" name="Rectangle 2"/>
          <p:cNvSpPr/>
          <p:nvPr/>
        </p:nvSpPr>
        <p:spPr>
          <a:xfrm>
            <a:off x="4351454" y="1854200"/>
            <a:ext cx="4792545" cy="1477328"/>
          </a:xfrm>
          <a:prstGeom prst="rect">
            <a:avLst/>
          </a:prstGeom>
        </p:spPr>
        <p:txBody>
          <a:bodyPr wrap="square">
            <a:spAutoFit/>
          </a:bodyPr>
          <a:lstStyle/>
          <a:p>
            <a:r>
              <a:rPr lang="en-US" dirty="0" err="1">
                <a:latin typeface="Arial" panose="020B0604020202020204" pitchFamily="34" charset="0"/>
              </a:rPr>
              <a:t>Kerangka</a:t>
            </a:r>
            <a:r>
              <a:rPr lang="en-US" dirty="0">
                <a:latin typeface="Arial" panose="020B0604020202020204" pitchFamily="34" charset="0"/>
              </a:rPr>
              <a:t> </a:t>
            </a:r>
            <a:r>
              <a:rPr lang="en-US" dirty="0" err="1">
                <a:latin typeface="Arial" panose="020B0604020202020204" pitchFamily="34" charset="0"/>
              </a:rPr>
              <a:t>kerja</a:t>
            </a:r>
            <a:r>
              <a:rPr lang="en-US" dirty="0">
                <a:latin typeface="Arial" panose="020B0604020202020204" pitchFamily="34" charset="0"/>
              </a:rPr>
              <a:t> </a:t>
            </a:r>
            <a:r>
              <a:rPr lang="en-US" dirty="0" err="1">
                <a:latin typeface="Arial" panose="020B0604020202020204" pitchFamily="34" charset="0"/>
              </a:rPr>
              <a:t>dan</a:t>
            </a:r>
            <a:r>
              <a:rPr lang="en-US" dirty="0">
                <a:latin typeface="Arial" panose="020B0604020202020204" pitchFamily="34" charset="0"/>
              </a:rPr>
              <a:t> proses </a:t>
            </a:r>
            <a:r>
              <a:rPr lang="en-US" dirty="0" err="1">
                <a:latin typeface="Arial" panose="020B0604020202020204" pitchFamily="34" charset="0"/>
              </a:rPr>
              <a:t>manajemen</a:t>
            </a:r>
            <a:r>
              <a:rPr lang="en-US" dirty="0">
                <a:latin typeface="Arial" panose="020B0604020202020204" pitchFamily="34" charset="0"/>
              </a:rPr>
              <a:t> </a:t>
            </a:r>
            <a:r>
              <a:rPr lang="en-US" dirty="0" err="1">
                <a:latin typeface="Arial" panose="020B0604020202020204" pitchFamily="34" charset="0"/>
              </a:rPr>
              <a:t>risiko</a:t>
            </a:r>
            <a:r>
              <a:rPr lang="en-US" dirty="0">
                <a:latin typeface="Arial" panose="020B0604020202020204" pitchFamily="34" charset="0"/>
              </a:rPr>
              <a:t> </a:t>
            </a:r>
            <a:r>
              <a:rPr lang="en-US" dirty="0" err="1">
                <a:latin typeface="Arial" panose="020B0604020202020204" pitchFamily="34" charset="0"/>
              </a:rPr>
              <a:t>harus</a:t>
            </a:r>
            <a:r>
              <a:rPr lang="en-US" dirty="0">
                <a:latin typeface="Arial" panose="020B0604020202020204" pitchFamily="34" charset="0"/>
              </a:rPr>
              <a:t> </a:t>
            </a:r>
            <a:r>
              <a:rPr lang="en-US" dirty="0" err="1">
                <a:latin typeface="Arial" panose="020B0604020202020204" pitchFamily="34" charset="0"/>
              </a:rPr>
              <a:t>disesuaikan</a:t>
            </a:r>
            <a:r>
              <a:rPr lang="en-US" dirty="0">
                <a:latin typeface="Arial" panose="020B0604020202020204" pitchFamily="34" charset="0"/>
              </a:rPr>
              <a:t> </a:t>
            </a:r>
            <a:r>
              <a:rPr lang="en-US" dirty="0" err="1">
                <a:latin typeface="Arial" panose="020B0604020202020204" pitchFamily="34" charset="0"/>
              </a:rPr>
              <a:t>dengan</a:t>
            </a:r>
            <a:r>
              <a:rPr lang="en-US" dirty="0">
                <a:latin typeface="Arial" panose="020B0604020202020204" pitchFamily="34" charset="0"/>
              </a:rPr>
              <a:t> </a:t>
            </a:r>
            <a:r>
              <a:rPr lang="en-US" dirty="0" err="1">
                <a:latin typeface="Arial" panose="020B0604020202020204" pitchFamily="34" charset="0"/>
              </a:rPr>
              <a:t>penggunanya</a:t>
            </a:r>
            <a:r>
              <a:rPr lang="en-US" dirty="0">
                <a:latin typeface="Arial" panose="020B0604020202020204" pitchFamily="34" charset="0"/>
              </a:rPr>
              <a:t> </a:t>
            </a:r>
            <a:r>
              <a:rPr lang="en-US" dirty="0" err="1">
                <a:latin typeface="Arial" panose="020B0604020202020204" pitchFamily="34" charset="0"/>
              </a:rPr>
              <a:t>dan</a:t>
            </a:r>
            <a:r>
              <a:rPr lang="en-US" dirty="0">
                <a:latin typeface="Arial" panose="020B0604020202020204" pitchFamily="34" charset="0"/>
              </a:rPr>
              <a:t> </a:t>
            </a:r>
            <a:r>
              <a:rPr lang="en-US" dirty="0" err="1">
                <a:latin typeface="Arial" panose="020B0604020202020204" pitchFamily="34" charset="0"/>
              </a:rPr>
              <a:t>sebanding</a:t>
            </a:r>
            <a:r>
              <a:rPr lang="en-US" dirty="0">
                <a:latin typeface="Arial" panose="020B0604020202020204" pitchFamily="34" charset="0"/>
              </a:rPr>
              <a:t> </a:t>
            </a:r>
            <a:r>
              <a:rPr lang="en-US" dirty="0" err="1">
                <a:latin typeface="Arial" panose="020B0604020202020204" pitchFamily="34" charset="0"/>
              </a:rPr>
              <a:t>dengan</a:t>
            </a:r>
            <a:r>
              <a:rPr lang="en-US" dirty="0">
                <a:latin typeface="Arial" panose="020B0604020202020204" pitchFamily="34" charset="0"/>
              </a:rPr>
              <a:t> </a:t>
            </a:r>
            <a:r>
              <a:rPr lang="en-US" dirty="0" err="1">
                <a:latin typeface="Arial" panose="020B0604020202020204" pitchFamily="34" charset="0"/>
              </a:rPr>
              <a:t>konteks</a:t>
            </a:r>
            <a:r>
              <a:rPr lang="en-US" dirty="0">
                <a:latin typeface="Arial" panose="020B0604020202020204" pitchFamily="34" charset="0"/>
              </a:rPr>
              <a:t> internal </a:t>
            </a:r>
            <a:r>
              <a:rPr lang="en-US" dirty="0" err="1">
                <a:latin typeface="Arial" panose="020B0604020202020204" pitchFamily="34" charset="0"/>
              </a:rPr>
              <a:t>serta</a:t>
            </a:r>
            <a:r>
              <a:rPr lang="en-US" dirty="0">
                <a:latin typeface="Arial" panose="020B0604020202020204" pitchFamily="34" charset="0"/>
              </a:rPr>
              <a:t> </a:t>
            </a:r>
            <a:r>
              <a:rPr lang="en-US" dirty="0" err="1">
                <a:latin typeface="Arial" panose="020B0604020202020204" pitchFamily="34" charset="0"/>
              </a:rPr>
              <a:t>ekstenal</a:t>
            </a:r>
            <a:r>
              <a:rPr lang="en-US" dirty="0">
                <a:latin typeface="Arial" panose="020B0604020202020204" pitchFamily="34" charset="0"/>
              </a:rPr>
              <a:t>, </a:t>
            </a:r>
            <a:r>
              <a:rPr lang="en-US" dirty="0" err="1">
                <a:latin typeface="Arial" panose="020B0604020202020204" pitchFamily="34" charset="0"/>
              </a:rPr>
              <a:t>termasuk</a:t>
            </a:r>
            <a:r>
              <a:rPr lang="en-US" dirty="0">
                <a:latin typeface="Arial" panose="020B0604020202020204" pitchFamily="34" charset="0"/>
              </a:rPr>
              <a:t> </a:t>
            </a:r>
            <a:r>
              <a:rPr lang="en-US" dirty="0" err="1">
                <a:latin typeface="Arial" panose="020B0604020202020204" pitchFamily="34" charset="0"/>
              </a:rPr>
              <a:t>juga</a:t>
            </a:r>
            <a:r>
              <a:rPr lang="en-US" dirty="0">
                <a:latin typeface="Arial" panose="020B0604020202020204" pitchFamily="34" charset="0"/>
              </a:rPr>
              <a:t> </a:t>
            </a:r>
            <a:r>
              <a:rPr lang="en-US" dirty="0" err="1">
                <a:latin typeface="Arial" panose="020B0604020202020204" pitchFamily="34" charset="0"/>
              </a:rPr>
              <a:t>terhadap</a:t>
            </a:r>
            <a:r>
              <a:rPr lang="en-US" dirty="0">
                <a:latin typeface="Arial" panose="020B0604020202020204" pitchFamily="34" charset="0"/>
              </a:rPr>
              <a:t> </a:t>
            </a:r>
            <a:r>
              <a:rPr lang="en-US" dirty="0" err="1">
                <a:latin typeface="Arial" panose="020B0604020202020204" pitchFamily="34" charset="0"/>
              </a:rPr>
              <a:t>sasaran</a:t>
            </a:r>
            <a:r>
              <a:rPr lang="en-US" dirty="0">
                <a:latin typeface="Arial" panose="020B0604020202020204" pitchFamily="34" charset="0"/>
              </a:rPr>
              <a:t> </a:t>
            </a:r>
            <a:r>
              <a:rPr lang="en-US" dirty="0" err="1">
                <a:latin typeface="Arial" panose="020B0604020202020204" pitchFamily="34" charset="0"/>
              </a:rPr>
              <a:t>terkait</a:t>
            </a:r>
            <a:r>
              <a:rPr lang="en-US" dirty="0">
                <a:latin typeface="Arial" panose="020B0604020202020204" pitchFamily="34" charset="0"/>
              </a:rPr>
              <a:t>. </a:t>
            </a:r>
          </a:p>
        </p:txBody>
      </p:sp>
      <p:sp>
        <p:nvSpPr>
          <p:cNvPr id="6" name="Rectangle 5"/>
          <p:cNvSpPr/>
          <p:nvPr/>
        </p:nvSpPr>
        <p:spPr>
          <a:xfrm>
            <a:off x="4351453" y="3164357"/>
            <a:ext cx="4572000" cy="3277820"/>
          </a:xfrm>
          <a:prstGeom prst="rect">
            <a:avLst/>
          </a:prstGeom>
        </p:spPr>
        <p:txBody>
          <a:bodyPr>
            <a:spAutoFit/>
          </a:bodyPr>
          <a:lstStyle/>
          <a:p>
            <a:pPr>
              <a:lnSpc>
                <a:spcPct val="150000"/>
              </a:lnSpc>
            </a:pPr>
            <a:r>
              <a:rPr lang="en-US" b="1" dirty="0" err="1">
                <a:latin typeface="Arial" panose="020B0604020202020204" pitchFamily="34" charset="0"/>
              </a:rPr>
              <a:t>Mengapa</a:t>
            </a:r>
            <a:r>
              <a:rPr lang="en-US" b="1" dirty="0">
                <a:latin typeface="Arial" panose="020B0604020202020204" pitchFamily="34" charset="0"/>
              </a:rPr>
              <a:t> </a:t>
            </a:r>
            <a:r>
              <a:rPr lang="en-US" b="1" dirty="0" err="1">
                <a:latin typeface="Arial" panose="020B0604020202020204" pitchFamily="34" charset="0"/>
              </a:rPr>
              <a:t>penting</a:t>
            </a:r>
            <a:r>
              <a:rPr lang="en-US" b="1" dirty="0">
                <a:latin typeface="Arial" panose="020B0604020202020204" pitchFamily="34" charset="0"/>
              </a:rPr>
              <a:t>?</a:t>
            </a:r>
          </a:p>
          <a:p>
            <a:pPr marL="800100" lvl="1" indent="-342900">
              <a:buFont typeface="+mj-lt"/>
              <a:buAutoNum type="arabicPeriod"/>
            </a:pPr>
            <a:r>
              <a:rPr lang="en-US" dirty="0" err="1">
                <a:latin typeface="Arial" panose="020B0604020202020204" pitchFamily="34" charset="0"/>
              </a:rPr>
              <a:t>Menyelaraskan</a:t>
            </a:r>
            <a:r>
              <a:rPr lang="en-US" dirty="0">
                <a:latin typeface="Arial" panose="020B0604020202020204" pitchFamily="34" charset="0"/>
              </a:rPr>
              <a:t> </a:t>
            </a:r>
            <a:r>
              <a:rPr lang="en-US" dirty="0" err="1">
                <a:latin typeface="Arial" panose="020B0604020202020204" pitchFamily="34" charset="0"/>
              </a:rPr>
              <a:t>konteks</a:t>
            </a:r>
            <a:r>
              <a:rPr lang="en-US" dirty="0">
                <a:latin typeface="Arial" panose="020B0604020202020204" pitchFamily="34" charset="0"/>
              </a:rPr>
              <a:t> internal </a:t>
            </a:r>
            <a:r>
              <a:rPr lang="en-US" dirty="0" err="1">
                <a:latin typeface="Arial" panose="020B0604020202020204" pitchFamily="34" charset="0"/>
              </a:rPr>
              <a:t>dan</a:t>
            </a:r>
            <a:r>
              <a:rPr lang="en-US" dirty="0">
                <a:latin typeface="Arial" panose="020B0604020202020204" pitchFamily="34" charset="0"/>
              </a:rPr>
              <a:t> </a:t>
            </a:r>
            <a:r>
              <a:rPr lang="en-US" dirty="0" err="1">
                <a:latin typeface="Arial" panose="020B0604020202020204" pitchFamily="34" charset="0"/>
              </a:rPr>
              <a:t>eksternal</a:t>
            </a:r>
            <a:r>
              <a:rPr lang="en-US" dirty="0">
                <a:latin typeface="Arial" panose="020B0604020202020204" pitchFamily="34" charset="0"/>
              </a:rPr>
              <a:t> </a:t>
            </a:r>
            <a:r>
              <a:rPr lang="en-US" dirty="0" err="1">
                <a:latin typeface="Arial" panose="020B0604020202020204" pitchFamily="34" charset="0"/>
              </a:rPr>
              <a:t>penggunanya</a:t>
            </a:r>
            <a:r>
              <a:rPr lang="en-US" dirty="0">
                <a:latin typeface="Arial" panose="020B0604020202020204" pitchFamily="34" charset="0"/>
              </a:rPr>
              <a:t> </a:t>
            </a:r>
            <a:r>
              <a:rPr lang="en-US" dirty="0" err="1">
                <a:latin typeface="Arial" panose="020B0604020202020204" pitchFamily="34" charset="0"/>
              </a:rPr>
              <a:t>serta</a:t>
            </a:r>
            <a:r>
              <a:rPr lang="en-US" dirty="0">
                <a:latin typeface="Arial" panose="020B0604020202020204" pitchFamily="34" charset="0"/>
              </a:rPr>
              <a:t> </a:t>
            </a:r>
            <a:r>
              <a:rPr lang="en-US" dirty="0" err="1">
                <a:latin typeface="Arial" panose="020B0604020202020204" pitchFamily="34" charset="0"/>
              </a:rPr>
              <a:t>profil</a:t>
            </a:r>
            <a:r>
              <a:rPr lang="en-US" dirty="0">
                <a:latin typeface="Arial" panose="020B0604020202020204" pitchFamily="34" charset="0"/>
              </a:rPr>
              <a:t> </a:t>
            </a:r>
            <a:r>
              <a:rPr lang="en-US" dirty="0" err="1">
                <a:latin typeface="Arial" panose="020B0604020202020204" pitchFamily="34" charset="0"/>
              </a:rPr>
              <a:t>risikonya</a:t>
            </a:r>
            <a:r>
              <a:rPr lang="en-US" dirty="0">
                <a:latin typeface="Arial" panose="020B0604020202020204" pitchFamily="34" charset="0"/>
              </a:rPr>
              <a:t>;</a:t>
            </a:r>
          </a:p>
          <a:p>
            <a:pPr marL="800100" lvl="1" indent="-342900">
              <a:buFont typeface="+mj-lt"/>
              <a:buAutoNum type="arabicPeriod"/>
            </a:pPr>
            <a:r>
              <a:rPr lang="en-US" dirty="0" err="1">
                <a:latin typeface="Arial" panose="020B0604020202020204" pitchFamily="34" charset="0"/>
              </a:rPr>
              <a:t>Sesuai</a:t>
            </a:r>
            <a:r>
              <a:rPr lang="en-US" dirty="0">
                <a:latin typeface="Arial" panose="020B0604020202020204" pitchFamily="34" charset="0"/>
              </a:rPr>
              <a:t> </a:t>
            </a:r>
            <a:r>
              <a:rPr lang="en-US" dirty="0" err="1">
                <a:latin typeface="Arial" panose="020B0604020202020204" pitchFamily="34" charset="0"/>
              </a:rPr>
              <a:t>dengan</a:t>
            </a:r>
            <a:r>
              <a:rPr lang="en-US" dirty="0">
                <a:latin typeface="Arial" panose="020B0604020202020204" pitchFamily="34" charset="0"/>
              </a:rPr>
              <a:t> </a:t>
            </a:r>
            <a:r>
              <a:rPr lang="en-US" dirty="0" err="1">
                <a:latin typeface="Arial" panose="020B0604020202020204" pitchFamily="34" charset="0"/>
              </a:rPr>
              <a:t>sasaran</a:t>
            </a:r>
            <a:r>
              <a:rPr lang="en-US" dirty="0">
                <a:latin typeface="Arial" panose="020B0604020202020204" pitchFamily="34" charset="0"/>
              </a:rPr>
              <a:t> </a:t>
            </a:r>
            <a:r>
              <a:rPr lang="en-US" dirty="0" err="1">
                <a:latin typeface="Arial" panose="020B0604020202020204" pitchFamily="34" charset="0"/>
              </a:rPr>
              <a:t>organisasinya</a:t>
            </a:r>
            <a:r>
              <a:rPr lang="en-US" dirty="0">
                <a:latin typeface="Arial" panose="020B0604020202020204" pitchFamily="34" charset="0"/>
              </a:rPr>
              <a:t>;</a:t>
            </a:r>
          </a:p>
          <a:p>
            <a:pPr marL="800100" lvl="1" indent="-342900">
              <a:buFont typeface="+mj-lt"/>
              <a:buAutoNum type="arabicPeriod"/>
            </a:pPr>
            <a:r>
              <a:rPr lang="en-US" dirty="0" err="1">
                <a:latin typeface="Arial" panose="020B0604020202020204" pitchFamily="34" charset="0"/>
              </a:rPr>
              <a:t>Sesuai</a:t>
            </a:r>
            <a:r>
              <a:rPr lang="en-US" dirty="0">
                <a:latin typeface="Arial" panose="020B0604020202020204" pitchFamily="34" charset="0"/>
              </a:rPr>
              <a:t> </a:t>
            </a:r>
            <a:r>
              <a:rPr lang="en-US" dirty="0" err="1">
                <a:latin typeface="Arial" panose="020B0604020202020204" pitchFamily="34" charset="0"/>
              </a:rPr>
              <a:t>dengan</a:t>
            </a:r>
            <a:r>
              <a:rPr lang="en-US" dirty="0">
                <a:latin typeface="Arial" panose="020B0604020202020204" pitchFamily="34" charset="0"/>
              </a:rPr>
              <a:t> </a:t>
            </a:r>
            <a:r>
              <a:rPr lang="en-US" dirty="0" err="1">
                <a:latin typeface="Arial" panose="020B0604020202020204" pitchFamily="34" charset="0"/>
              </a:rPr>
              <a:t>budaya</a:t>
            </a:r>
            <a:r>
              <a:rPr lang="en-US" dirty="0">
                <a:latin typeface="Arial" panose="020B0604020202020204" pitchFamily="34" charset="0"/>
              </a:rPr>
              <a:t> </a:t>
            </a:r>
            <a:r>
              <a:rPr lang="en-US" dirty="0" err="1">
                <a:latin typeface="Arial" panose="020B0604020202020204" pitchFamily="34" charset="0"/>
              </a:rPr>
              <a:t>organisasi</a:t>
            </a:r>
            <a:r>
              <a:rPr lang="en-US" dirty="0">
                <a:latin typeface="Arial" panose="020B0604020202020204" pitchFamily="34" charset="0"/>
              </a:rPr>
              <a:t>;</a:t>
            </a:r>
          </a:p>
          <a:p>
            <a:pPr marL="800100" lvl="1" indent="-342900">
              <a:buFont typeface="+mj-lt"/>
              <a:buAutoNum type="arabicPeriod"/>
            </a:pPr>
            <a:r>
              <a:rPr lang="en-US" dirty="0" err="1">
                <a:latin typeface="Arial" panose="020B0604020202020204" pitchFamily="34" charset="0"/>
              </a:rPr>
              <a:t>Sesuai</a:t>
            </a:r>
            <a:r>
              <a:rPr lang="en-US" dirty="0">
                <a:latin typeface="Arial" panose="020B0604020202020204" pitchFamily="34" charset="0"/>
              </a:rPr>
              <a:t> </a:t>
            </a:r>
            <a:r>
              <a:rPr lang="en-US" dirty="0" err="1">
                <a:latin typeface="Arial" panose="020B0604020202020204" pitchFamily="34" charset="0"/>
              </a:rPr>
              <a:t>dengan</a:t>
            </a:r>
            <a:r>
              <a:rPr lang="en-US" dirty="0">
                <a:latin typeface="Arial" panose="020B0604020202020204" pitchFamily="34" charset="0"/>
              </a:rPr>
              <a:t> </a:t>
            </a:r>
            <a:r>
              <a:rPr lang="en-US" dirty="0" err="1">
                <a:latin typeface="Arial" panose="020B0604020202020204" pitchFamily="34" charset="0"/>
              </a:rPr>
              <a:t>tuntutan</a:t>
            </a:r>
            <a:r>
              <a:rPr lang="en-US" dirty="0">
                <a:latin typeface="Arial" panose="020B0604020202020204" pitchFamily="34" charset="0"/>
              </a:rPr>
              <a:t> </a:t>
            </a:r>
            <a:r>
              <a:rPr lang="en-US" dirty="0" err="1">
                <a:latin typeface="Arial" panose="020B0604020202020204" pitchFamily="34" charset="0"/>
              </a:rPr>
              <a:t>hukum</a:t>
            </a:r>
            <a:r>
              <a:rPr lang="en-US" dirty="0">
                <a:latin typeface="Arial" panose="020B0604020202020204" pitchFamily="34" charset="0"/>
              </a:rPr>
              <a:t> </a:t>
            </a:r>
            <a:r>
              <a:rPr lang="en-US" dirty="0" err="1">
                <a:latin typeface="Arial" panose="020B0604020202020204" pitchFamily="34" charset="0"/>
              </a:rPr>
              <a:t>organisasi</a:t>
            </a:r>
            <a:r>
              <a:rPr lang="en-US" dirty="0">
                <a:latin typeface="Arial" panose="020B0604020202020204" pitchFamily="34" charset="0"/>
              </a:rPr>
              <a:t>;</a:t>
            </a:r>
          </a:p>
          <a:p>
            <a:pPr marL="800100" lvl="1" indent="-342900">
              <a:buFont typeface="+mj-lt"/>
              <a:buAutoNum type="arabicPeriod"/>
            </a:pPr>
            <a:r>
              <a:rPr lang="en-US" dirty="0" err="1">
                <a:latin typeface="Arial" panose="020B0604020202020204" pitchFamily="34" charset="0"/>
              </a:rPr>
              <a:t>Sesuai</a:t>
            </a:r>
            <a:r>
              <a:rPr lang="en-US" dirty="0">
                <a:latin typeface="Arial" panose="020B0604020202020204" pitchFamily="34" charset="0"/>
              </a:rPr>
              <a:t> </a:t>
            </a:r>
            <a:r>
              <a:rPr lang="en-US" dirty="0" err="1">
                <a:latin typeface="Arial" panose="020B0604020202020204" pitchFamily="34" charset="0"/>
              </a:rPr>
              <a:t>dengan</a:t>
            </a:r>
            <a:r>
              <a:rPr lang="en-US" dirty="0">
                <a:latin typeface="Arial" panose="020B0604020202020204" pitchFamily="34" charset="0"/>
              </a:rPr>
              <a:t> </a:t>
            </a:r>
            <a:r>
              <a:rPr lang="en-US" dirty="0" err="1">
                <a:latin typeface="Arial" panose="020B0604020202020204" pitchFamily="34" charset="0"/>
              </a:rPr>
              <a:t>kebutuhan</a:t>
            </a:r>
            <a:r>
              <a:rPr lang="en-US" dirty="0">
                <a:latin typeface="Arial" panose="020B0604020202020204" pitchFamily="34" charset="0"/>
              </a:rPr>
              <a:t> </a:t>
            </a:r>
            <a:r>
              <a:rPr lang="en-US" dirty="0" err="1">
                <a:latin typeface="Arial" panose="020B0604020202020204" pitchFamily="34" charset="0"/>
              </a:rPr>
              <a:t>sumber</a:t>
            </a:r>
            <a:r>
              <a:rPr lang="en-US" dirty="0">
                <a:latin typeface="Arial" panose="020B0604020202020204" pitchFamily="34" charset="0"/>
              </a:rPr>
              <a:t> </a:t>
            </a:r>
            <a:r>
              <a:rPr lang="en-US" dirty="0" err="1">
                <a:latin typeface="Arial" panose="020B0604020202020204" pitchFamily="34" charset="0"/>
              </a:rPr>
              <a:t>daya</a:t>
            </a:r>
            <a:r>
              <a:rPr lang="en-US" dirty="0">
                <a:latin typeface="Arial" panose="020B0604020202020204" pitchFamily="34" charset="0"/>
              </a:rPr>
              <a:t> </a:t>
            </a:r>
            <a:r>
              <a:rPr lang="en-US" dirty="0" err="1">
                <a:latin typeface="Arial" panose="020B0604020202020204" pitchFamily="34" charset="0"/>
              </a:rPr>
              <a:t>untuk</a:t>
            </a:r>
            <a:r>
              <a:rPr lang="en-US" dirty="0">
                <a:latin typeface="Arial" panose="020B0604020202020204" pitchFamily="34" charset="0"/>
              </a:rPr>
              <a:t> </a:t>
            </a:r>
            <a:r>
              <a:rPr lang="en-US" dirty="0" err="1">
                <a:latin typeface="Arial" panose="020B0604020202020204" pitchFamily="34" charset="0"/>
              </a:rPr>
              <a:t>pengelolaan</a:t>
            </a:r>
            <a:r>
              <a:rPr lang="en-US" dirty="0">
                <a:latin typeface="Arial" panose="020B0604020202020204" pitchFamily="34" charset="0"/>
              </a:rPr>
              <a:t> </a:t>
            </a:r>
            <a:r>
              <a:rPr lang="en-US" dirty="0" err="1">
                <a:latin typeface="Arial" panose="020B0604020202020204" pitchFamily="34" charset="0"/>
              </a:rPr>
              <a:t>risiko</a:t>
            </a:r>
            <a:r>
              <a:rPr lang="en-US" dirty="0">
                <a:latin typeface="Arial" panose="020B0604020202020204" pitchFamily="34" charset="0"/>
              </a:rPr>
              <a:t>.</a:t>
            </a:r>
          </a:p>
        </p:txBody>
      </p:sp>
      <p:pic>
        <p:nvPicPr>
          <p:cNvPr id="15" name="Picture 14">
            <a:extLst>
              <a:ext uri="{FF2B5EF4-FFF2-40B4-BE49-F238E27FC236}">
                <a16:creationId xmlns:a16="http://schemas.microsoft.com/office/drawing/2014/main" id="{B647162D-5609-46FC-8602-772A8067C28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51740" l="31168" r="67107"/>
                    </a14:imgEffect>
                  </a14:imgLayer>
                </a14:imgProps>
              </a:ext>
              <a:ext uri="{28A0092B-C50C-407E-A947-70E740481C1C}">
                <a14:useLocalDpi xmlns:a14="http://schemas.microsoft.com/office/drawing/2010/main" val="0"/>
              </a:ext>
            </a:extLst>
          </a:blip>
          <a:srcRect l="31264" r="32989" b="48336"/>
          <a:stretch/>
        </p:blipFill>
        <p:spPr>
          <a:xfrm>
            <a:off x="220545" y="1878510"/>
            <a:ext cx="3894255" cy="3776960"/>
          </a:xfrm>
          <a:prstGeom prst="rect">
            <a:avLst/>
          </a:prstGeom>
        </p:spPr>
      </p:pic>
      <p:sp>
        <p:nvSpPr>
          <p:cNvPr id="16" name="Isosceles Triangle 19">
            <a:extLst>
              <a:ext uri="{FF2B5EF4-FFF2-40B4-BE49-F238E27FC236}">
                <a16:creationId xmlns:a16="http://schemas.microsoft.com/office/drawing/2014/main" id="{81A653DD-48FA-420F-ACAC-262C3C8725BD}"/>
              </a:ext>
            </a:extLst>
          </p:cNvPr>
          <p:cNvSpPr/>
          <p:nvPr/>
        </p:nvSpPr>
        <p:spPr>
          <a:xfrm rot="17656286">
            <a:off x="2650652" y="3701732"/>
            <a:ext cx="1272420" cy="1025184"/>
          </a:xfrm>
          <a:custGeom>
            <a:avLst/>
            <a:gdLst>
              <a:gd name="connsiteX0" fmla="*/ 0 w 1135973"/>
              <a:gd name="connsiteY0" fmla="*/ 772219 h 772219"/>
              <a:gd name="connsiteX1" fmla="*/ 567987 w 1135973"/>
              <a:gd name="connsiteY1" fmla="*/ 0 h 772219"/>
              <a:gd name="connsiteX2" fmla="*/ 1135973 w 1135973"/>
              <a:gd name="connsiteY2" fmla="*/ 772219 h 772219"/>
              <a:gd name="connsiteX3" fmla="*/ 0 w 1135973"/>
              <a:gd name="connsiteY3" fmla="*/ 772219 h 772219"/>
              <a:gd name="connsiteX0" fmla="*/ 0 w 1209791"/>
              <a:gd name="connsiteY0" fmla="*/ 772219 h 845206"/>
              <a:gd name="connsiteX1" fmla="*/ 567987 w 1209791"/>
              <a:gd name="connsiteY1" fmla="*/ 0 h 845206"/>
              <a:gd name="connsiteX2" fmla="*/ 1209791 w 1209791"/>
              <a:gd name="connsiteY2" fmla="*/ 845206 h 845206"/>
              <a:gd name="connsiteX3" fmla="*/ 0 w 1209791"/>
              <a:gd name="connsiteY3" fmla="*/ 772219 h 845206"/>
              <a:gd name="connsiteX0" fmla="*/ 0 w 1272420"/>
              <a:gd name="connsiteY0" fmla="*/ 880724 h 880724"/>
              <a:gd name="connsiteX1" fmla="*/ 630616 w 1272420"/>
              <a:gd name="connsiteY1" fmla="*/ 0 h 880724"/>
              <a:gd name="connsiteX2" fmla="*/ 1272420 w 1272420"/>
              <a:gd name="connsiteY2" fmla="*/ 845206 h 880724"/>
              <a:gd name="connsiteX3" fmla="*/ 0 w 1272420"/>
              <a:gd name="connsiteY3" fmla="*/ 880724 h 880724"/>
              <a:gd name="connsiteX0" fmla="*/ 0 w 1272420"/>
              <a:gd name="connsiteY0" fmla="*/ 880724 h 880724"/>
              <a:gd name="connsiteX1" fmla="*/ 630616 w 1272420"/>
              <a:gd name="connsiteY1" fmla="*/ 0 h 880724"/>
              <a:gd name="connsiteX2" fmla="*/ 698329 w 1272420"/>
              <a:gd name="connsiteY2" fmla="*/ 98759 h 880724"/>
              <a:gd name="connsiteX3" fmla="*/ 1272420 w 1272420"/>
              <a:gd name="connsiteY3" fmla="*/ 845206 h 880724"/>
              <a:gd name="connsiteX4" fmla="*/ 0 w 1272420"/>
              <a:gd name="connsiteY4" fmla="*/ 880724 h 880724"/>
              <a:gd name="connsiteX0" fmla="*/ 0 w 1272420"/>
              <a:gd name="connsiteY0" fmla="*/ 909313 h 909313"/>
              <a:gd name="connsiteX1" fmla="*/ 355581 w 1272420"/>
              <a:gd name="connsiteY1" fmla="*/ 0 h 909313"/>
              <a:gd name="connsiteX2" fmla="*/ 698329 w 1272420"/>
              <a:gd name="connsiteY2" fmla="*/ 127348 h 909313"/>
              <a:gd name="connsiteX3" fmla="*/ 1272420 w 1272420"/>
              <a:gd name="connsiteY3" fmla="*/ 873795 h 909313"/>
              <a:gd name="connsiteX4" fmla="*/ 0 w 1272420"/>
              <a:gd name="connsiteY4" fmla="*/ 909313 h 909313"/>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1014485"/>
              <a:gd name="connsiteX1" fmla="*/ 355581 w 1272420"/>
              <a:gd name="connsiteY1" fmla="*/ 19468 h 1014485"/>
              <a:gd name="connsiteX2" fmla="*/ 881458 w 1272420"/>
              <a:gd name="connsiteY2" fmla="*/ 0 h 1014485"/>
              <a:gd name="connsiteX3" fmla="*/ 1272420 w 1272420"/>
              <a:gd name="connsiteY3" fmla="*/ 893263 h 1014485"/>
              <a:gd name="connsiteX4" fmla="*/ 0 w 1272420"/>
              <a:gd name="connsiteY4" fmla="*/ 928781 h 1014485"/>
              <a:gd name="connsiteX0" fmla="*/ 0 w 1272420"/>
              <a:gd name="connsiteY0" fmla="*/ 928781 h 1014485"/>
              <a:gd name="connsiteX1" fmla="*/ 355581 w 1272420"/>
              <a:gd name="connsiteY1" fmla="*/ 19468 h 1014485"/>
              <a:gd name="connsiteX2" fmla="*/ 881458 w 1272420"/>
              <a:gd name="connsiteY2" fmla="*/ 0 h 1014485"/>
              <a:gd name="connsiteX3" fmla="*/ 1272420 w 1272420"/>
              <a:gd name="connsiteY3" fmla="*/ 893263 h 1014485"/>
              <a:gd name="connsiteX4" fmla="*/ 0 w 1272420"/>
              <a:gd name="connsiteY4" fmla="*/ 928781 h 1014485"/>
              <a:gd name="connsiteX0" fmla="*/ 0 w 1272420"/>
              <a:gd name="connsiteY0" fmla="*/ 928781 h 1032008"/>
              <a:gd name="connsiteX1" fmla="*/ 355581 w 1272420"/>
              <a:gd name="connsiteY1" fmla="*/ 19468 h 1032008"/>
              <a:gd name="connsiteX2" fmla="*/ 881458 w 1272420"/>
              <a:gd name="connsiteY2" fmla="*/ 0 h 1032008"/>
              <a:gd name="connsiteX3" fmla="*/ 1272420 w 1272420"/>
              <a:gd name="connsiteY3" fmla="*/ 893263 h 1032008"/>
              <a:gd name="connsiteX4" fmla="*/ 0 w 1272420"/>
              <a:gd name="connsiteY4" fmla="*/ 928781 h 1032008"/>
              <a:gd name="connsiteX0" fmla="*/ 0 w 1272420"/>
              <a:gd name="connsiteY0" fmla="*/ 928781 h 1017553"/>
              <a:gd name="connsiteX1" fmla="*/ 355581 w 1272420"/>
              <a:gd name="connsiteY1" fmla="*/ 19468 h 1017553"/>
              <a:gd name="connsiteX2" fmla="*/ 881458 w 1272420"/>
              <a:gd name="connsiteY2" fmla="*/ 0 h 1017553"/>
              <a:gd name="connsiteX3" fmla="*/ 1272420 w 1272420"/>
              <a:gd name="connsiteY3" fmla="*/ 893263 h 1017553"/>
              <a:gd name="connsiteX4" fmla="*/ 0 w 1272420"/>
              <a:gd name="connsiteY4" fmla="*/ 928781 h 1017553"/>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420" h="1025184">
                <a:moveTo>
                  <a:pt x="0" y="928781"/>
                </a:moveTo>
                <a:lnTo>
                  <a:pt x="355581" y="19468"/>
                </a:lnTo>
                <a:cubicBezTo>
                  <a:pt x="628199" y="78075"/>
                  <a:pt x="642385" y="71962"/>
                  <a:pt x="881458" y="0"/>
                </a:cubicBezTo>
                <a:lnTo>
                  <a:pt x="1272420" y="893263"/>
                </a:lnTo>
                <a:cubicBezTo>
                  <a:pt x="681433" y="1150224"/>
                  <a:pt x="108502" y="957730"/>
                  <a:pt x="0" y="928781"/>
                </a:cubicBezTo>
                <a:close/>
              </a:path>
            </a:pathLst>
          </a:cu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1272136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9D4B7-21C6-42E7-8889-C92264457326}" type="slidenum">
              <a:rPr kumimoji="0" lang="en-US" sz="1200" b="1" i="0" u="none" strike="noStrike" kern="1200" cap="none" spc="-5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1" i="0" u="none" strike="noStrike" kern="1200" cap="none" spc="-5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294967295"/>
          </p:nvPr>
        </p:nvSpPr>
        <p:spPr>
          <a:xfrm>
            <a:off x="0" y="6463846"/>
            <a:ext cx="2895600" cy="365125"/>
          </a:xfrm>
          <a:prstGeom prst="rect">
            <a:avLst/>
          </a:prstGeom>
        </p:spPr>
        <p:txBody>
          <a:bodyPr lIns="144000"/>
          <a:lstStyle/>
          <a:p>
            <a:pPr algn="l" defTabSz="914400">
              <a:defRPr/>
            </a:pPr>
            <a:r>
              <a:rPr lang="en-US" sz="1200" dirty="0" err="1">
                <a:solidFill>
                  <a:prstClr val="white"/>
                </a:solidFill>
                <a:latin typeface="Arial" panose="020B0604020202020204" pitchFamily="34" charset="0"/>
                <a:cs typeface="Arial" panose="020B0604020202020204" pitchFamily="34" charset="0"/>
              </a:rPr>
              <a:t>Sumber</a:t>
            </a:r>
            <a:r>
              <a:rPr lang="en-US" sz="1200" dirty="0">
                <a:solidFill>
                  <a:prstClr val="white"/>
                </a:solidFill>
                <a:latin typeface="Arial" panose="020B0604020202020204" pitchFamily="34" charset="0"/>
                <a:cs typeface="Arial" panose="020B0604020202020204" pitchFamily="34" charset="0"/>
              </a:rPr>
              <a:t> : </a:t>
            </a:r>
            <a:r>
              <a:rPr lang="id-ID" sz="1200" dirty="0">
                <a:latin typeface="Arial" panose="020B0604020202020204" pitchFamily="34" charset="0"/>
                <a:cs typeface="Arial" panose="020B0604020202020204" pitchFamily="34" charset="0"/>
              </a:rPr>
              <a:t>ISO 31000:20</a:t>
            </a:r>
            <a:r>
              <a:rPr lang="en-US" sz="1200" dirty="0">
                <a:latin typeface="Arial" panose="020B0604020202020204" pitchFamily="34" charset="0"/>
                <a:cs typeface="Arial" panose="020B0604020202020204" pitchFamily="34" charset="0"/>
              </a:rPr>
              <a:t>18</a:t>
            </a:r>
            <a:endParaRPr lang="id-ID" sz="1200" dirty="0">
              <a:latin typeface="Arial" panose="020B0604020202020204" pitchFamily="34" charset="0"/>
              <a:cs typeface="Arial" panose="020B0604020202020204" pitchFamily="34" charset="0"/>
            </a:endParaRPr>
          </a:p>
        </p:txBody>
      </p:sp>
      <p:sp>
        <p:nvSpPr>
          <p:cNvPr id="7" name="Title 2"/>
          <p:cNvSpPr txBox="1">
            <a:spLocks/>
          </p:cNvSpPr>
          <p:nvPr/>
        </p:nvSpPr>
        <p:spPr>
          <a:xfrm>
            <a:off x="1344561" y="788007"/>
            <a:ext cx="6656439" cy="57912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2800" b="1" kern="1200" spc="-30" baseline="0">
                <a:solidFill>
                  <a:srgbClr val="000000"/>
                </a:solidFill>
                <a:latin typeface="Arial" pitchFamily="34" charset="0"/>
                <a:ea typeface="Helvetica Neue Light" pitchFamily="2" charset="2"/>
                <a:cs typeface="Arial" pitchFamily="34" charset="0"/>
              </a:defRPr>
            </a:lvl1pPr>
          </a:lstStyle>
          <a:p>
            <a:r>
              <a:rPr lang="en-US" dirty="0" err="1"/>
              <a:t>Prinsip</a:t>
            </a:r>
            <a:r>
              <a:rPr lang="en-US" dirty="0"/>
              <a:t> </a:t>
            </a:r>
            <a:r>
              <a:rPr lang="en-US" dirty="0" err="1"/>
              <a:t>Manajemen</a:t>
            </a:r>
            <a:r>
              <a:rPr lang="en-US" dirty="0"/>
              <a:t> </a:t>
            </a:r>
            <a:r>
              <a:rPr lang="en-US" dirty="0" err="1"/>
              <a:t>Risiko</a:t>
            </a:r>
            <a:endParaRPr lang="en-US" dirty="0"/>
          </a:p>
        </p:txBody>
      </p:sp>
      <p:sp>
        <p:nvSpPr>
          <p:cNvPr id="25" name="Rectangle 24"/>
          <p:cNvSpPr/>
          <p:nvPr/>
        </p:nvSpPr>
        <p:spPr>
          <a:xfrm>
            <a:off x="4351455" y="1443497"/>
            <a:ext cx="3647152" cy="646331"/>
          </a:xfrm>
          <a:prstGeom prst="rect">
            <a:avLst/>
          </a:prstGeom>
        </p:spPr>
        <p:txBody>
          <a:bodyPr wrap="none">
            <a:spAutoFit/>
          </a:bodyPr>
          <a:lstStyle/>
          <a:p>
            <a:r>
              <a:rPr lang="en-US" b="1" dirty="0" err="1">
                <a:latin typeface="Arial" panose="020B0604020202020204" pitchFamily="34" charset="0"/>
              </a:rPr>
              <a:t>Disesuaikan</a:t>
            </a:r>
            <a:r>
              <a:rPr lang="en-US" b="1" dirty="0">
                <a:latin typeface="Arial" panose="020B0604020202020204" pitchFamily="34" charset="0"/>
              </a:rPr>
              <a:t> </a:t>
            </a:r>
            <a:r>
              <a:rPr lang="en-US" b="1" dirty="0" err="1">
                <a:latin typeface="Arial" panose="020B0604020202020204" pitchFamily="34" charset="0"/>
              </a:rPr>
              <a:t>dengan</a:t>
            </a:r>
            <a:r>
              <a:rPr lang="en-US" b="1" dirty="0">
                <a:latin typeface="Arial" panose="020B0604020202020204" pitchFamily="34" charset="0"/>
              </a:rPr>
              <a:t> </a:t>
            </a:r>
            <a:r>
              <a:rPr lang="en-US" b="1" dirty="0" err="1">
                <a:latin typeface="Arial" panose="020B0604020202020204" pitchFamily="34" charset="0"/>
              </a:rPr>
              <a:t>kebutuhan</a:t>
            </a:r>
            <a:endParaRPr lang="en-US" b="1" dirty="0">
              <a:latin typeface="Arial" panose="020B0604020202020204" pitchFamily="34" charset="0"/>
            </a:endParaRPr>
          </a:p>
          <a:p>
            <a:r>
              <a:rPr lang="en-US" b="1" dirty="0" err="1">
                <a:latin typeface="Arial" panose="020B0604020202020204" pitchFamily="34" charset="0"/>
              </a:rPr>
              <a:t>penggunanya</a:t>
            </a:r>
            <a:endParaRPr lang="en-US" b="1" dirty="0">
              <a:latin typeface="Arial" panose="020B0604020202020204" pitchFamily="34" charset="0"/>
            </a:endParaRPr>
          </a:p>
        </p:txBody>
      </p:sp>
      <p:sp>
        <p:nvSpPr>
          <p:cNvPr id="2" name="Rectangle 1"/>
          <p:cNvSpPr/>
          <p:nvPr/>
        </p:nvSpPr>
        <p:spPr>
          <a:xfrm>
            <a:off x="4351455" y="2010130"/>
            <a:ext cx="4572000" cy="2886944"/>
          </a:xfrm>
          <a:prstGeom prst="rect">
            <a:avLst/>
          </a:prstGeom>
        </p:spPr>
        <p:txBody>
          <a:bodyPr>
            <a:spAutoFit/>
          </a:bodyPr>
          <a:lstStyle/>
          <a:p>
            <a:pPr>
              <a:lnSpc>
                <a:spcPct val="120000"/>
              </a:lnSpc>
              <a:spcBef>
                <a:spcPts val="600"/>
              </a:spcBef>
            </a:pPr>
            <a:r>
              <a:rPr lang="en-US" b="1" dirty="0" err="1">
                <a:latin typeface="Arial" panose="020B0604020202020204" pitchFamily="34" charset="0"/>
              </a:rPr>
              <a:t>Pertanyaan</a:t>
            </a:r>
            <a:r>
              <a:rPr lang="en-US" b="1" dirty="0">
                <a:latin typeface="Arial" panose="020B0604020202020204" pitchFamily="34" charset="0"/>
              </a:rPr>
              <a:t> </a:t>
            </a:r>
            <a:r>
              <a:rPr lang="en-US" b="1" dirty="0" err="1">
                <a:latin typeface="Arial" panose="020B0604020202020204" pitchFamily="34" charset="0"/>
              </a:rPr>
              <a:t>penerapannya</a:t>
            </a:r>
            <a:r>
              <a:rPr lang="en-US" b="1" dirty="0">
                <a:latin typeface="Arial" panose="020B0604020202020204" pitchFamily="34" charset="0"/>
              </a:rPr>
              <a:t>:</a:t>
            </a:r>
          </a:p>
          <a:p>
            <a:pPr marL="800100" lvl="1" indent="-342900">
              <a:buFont typeface="+mj-lt"/>
              <a:buAutoNum type="arabicPeriod"/>
            </a:pPr>
            <a:endParaRPr lang="en-US" sz="1600" dirty="0">
              <a:latin typeface="Arial" panose="020B0604020202020204" pitchFamily="34" charset="0"/>
            </a:endParaRPr>
          </a:p>
          <a:p>
            <a:pPr marL="800100" lvl="1" indent="-342900">
              <a:buFont typeface="+mj-lt"/>
              <a:buAutoNum type="arabicPeriod"/>
            </a:pPr>
            <a:r>
              <a:rPr lang="en-US" sz="1600" dirty="0" err="1">
                <a:latin typeface="Arial" panose="020B0604020202020204" pitchFamily="34" charset="0"/>
              </a:rPr>
              <a:t>Apakah</a:t>
            </a:r>
            <a:r>
              <a:rPr lang="en-US" sz="1600" dirty="0">
                <a:latin typeface="Arial" panose="020B0604020202020204" pitchFamily="34" charset="0"/>
              </a:rPr>
              <a:t> </a:t>
            </a:r>
            <a:r>
              <a:rPr lang="en-US" sz="1600" dirty="0" err="1">
                <a:latin typeface="Arial" panose="020B0604020202020204" pitchFamily="34" charset="0"/>
              </a:rPr>
              <a:t>kriteria</a:t>
            </a:r>
            <a:r>
              <a:rPr lang="en-US" sz="1600" dirty="0">
                <a:latin typeface="Arial" panose="020B0604020202020204" pitchFamily="34" charset="0"/>
              </a:rPr>
              <a:t> </a:t>
            </a:r>
            <a:r>
              <a:rPr lang="en-US" sz="1600" dirty="0" err="1">
                <a:latin typeface="Arial" panose="020B0604020202020204" pitchFamily="34" charset="0"/>
              </a:rPr>
              <a:t>risiko</a:t>
            </a:r>
            <a:r>
              <a:rPr lang="en-US" sz="1600" dirty="0">
                <a:latin typeface="Arial" panose="020B0604020202020204" pitchFamily="34" charset="0"/>
              </a:rPr>
              <a:t> yang </a:t>
            </a:r>
            <a:r>
              <a:rPr lang="en-US" sz="1600" dirty="0" err="1">
                <a:latin typeface="Arial" panose="020B0604020202020204" pitchFamily="34" charset="0"/>
              </a:rPr>
              <a:t>disusun</a:t>
            </a:r>
            <a:r>
              <a:rPr lang="en-US" sz="1600" dirty="0">
                <a:latin typeface="Arial" panose="020B0604020202020204" pitchFamily="34" charset="0"/>
              </a:rPr>
              <a:t> </a:t>
            </a:r>
            <a:r>
              <a:rPr lang="en-US" sz="1600" dirty="0" err="1">
                <a:latin typeface="Arial" panose="020B0604020202020204" pitchFamily="34" charset="0"/>
              </a:rPr>
              <a:t>telah</a:t>
            </a:r>
            <a:r>
              <a:rPr lang="en-US" sz="1600" dirty="0">
                <a:latin typeface="Arial" panose="020B0604020202020204" pitchFamily="34" charset="0"/>
              </a:rPr>
              <a:t> </a:t>
            </a:r>
            <a:r>
              <a:rPr lang="en-US" sz="1600" dirty="0" err="1">
                <a:latin typeface="Arial" panose="020B0604020202020204" pitchFamily="34" charset="0"/>
              </a:rPr>
              <a:t>sesuai</a:t>
            </a:r>
            <a:r>
              <a:rPr lang="en-US" sz="1600" dirty="0">
                <a:latin typeface="Arial" panose="020B0604020202020204" pitchFamily="34" charset="0"/>
              </a:rPr>
              <a:t> </a:t>
            </a:r>
            <a:r>
              <a:rPr lang="en-US" sz="1600" dirty="0" err="1">
                <a:latin typeface="Arial" panose="020B0604020202020204" pitchFamily="34" charset="0"/>
              </a:rPr>
              <a:t>dengan</a:t>
            </a:r>
            <a:r>
              <a:rPr lang="en-US" sz="1600" dirty="0">
                <a:latin typeface="Arial" panose="020B0604020202020204" pitchFamily="34" charset="0"/>
              </a:rPr>
              <a:t> </a:t>
            </a:r>
            <a:r>
              <a:rPr lang="en-US" sz="1600" dirty="0" err="1">
                <a:latin typeface="Arial" panose="020B0604020202020204" pitchFamily="34" charset="0"/>
              </a:rPr>
              <a:t>sasaran</a:t>
            </a:r>
            <a:r>
              <a:rPr lang="en-US" sz="1600" dirty="0">
                <a:latin typeface="Arial" panose="020B0604020202020204" pitchFamily="34" charset="0"/>
              </a:rPr>
              <a:t> </a:t>
            </a:r>
            <a:r>
              <a:rPr lang="en-US" sz="1600" dirty="0" err="1">
                <a:latin typeface="Arial" panose="020B0604020202020204" pitchFamily="34" charset="0"/>
              </a:rPr>
              <a:t>organisasi</a:t>
            </a:r>
            <a:r>
              <a:rPr lang="en-US" sz="1600" dirty="0">
                <a:latin typeface="Arial" panose="020B0604020202020204" pitchFamily="34" charset="0"/>
              </a:rPr>
              <a:t> </a:t>
            </a:r>
            <a:r>
              <a:rPr lang="en-US" sz="1600" dirty="0" err="1">
                <a:latin typeface="Arial" panose="020B0604020202020204" pitchFamily="34" charset="0"/>
              </a:rPr>
              <a:t>dan</a:t>
            </a:r>
            <a:r>
              <a:rPr lang="en-US" sz="1600" dirty="0">
                <a:latin typeface="Arial" panose="020B0604020202020204" pitchFamily="34" charset="0"/>
              </a:rPr>
              <a:t> </a:t>
            </a:r>
            <a:r>
              <a:rPr lang="en-US" sz="1600" dirty="0" err="1">
                <a:latin typeface="Arial" panose="020B0604020202020204" pitchFamily="34" charset="0"/>
              </a:rPr>
              <a:t>konteks</a:t>
            </a:r>
            <a:r>
              <a:rPr lang="en-US" sz="1600" dirty="0">
                <a:latin typeface="Arial" panose="020B0604020202020204" pitchFamily="34" charset="0"/>
              </a:rPr>
              <a:t> internal </a:t>
            </a:r>
            <a:r>
              <a:rPr lang="en-US" sz="1600" dirty="0" err="1">
                <a:latin typeface="Arial" panose="020B0604020202020204" pitchFamily="34" charset="0"/>
              </a:rPr>
              <a:t>maupun</a:t>
            </a:r>
            <a:r>
              <a:rPr lang="en-US" sz="1600" dirty="0">
                <a:latin typeface="Arial" panose="020B0604020202020204" pitchFamily="34" charset="0"/>
              </a:rPr>
              <a:t> </a:t>
            </a:r>
            <a:r>
              <a:rPr lang="en-US" sz="1600" dirty="0" err="1">
                <a:latin typeface="Arial" panose="020B0604020202020204" pitchFamily="34" charset="0"/>
              </a:rPr>
              <a:t>eksternal</a:t>
            </a:r>
            <a:r>
              <a:rPr lang="en-US" sz="1600" dirty="0">
                <a:latin typeface="Arial" panose="020B0604020202020204" pitchFamily="34" charset="0"/>
              </a:rPr>
              <a:t> </a:t>
            </a:r>
            <a:r>
              <a:rPr lang="en-US" sz="1600" dirty="0" err="1">
                <a:latin typeface="Arial" panose="020B0604020202020204" pitchFamily="34" charset="0"/>
              </a:rPr>
              <a:t>organisasi</a:t>
            </a:r>
            <a:r>
              <a:rPr lang="en-US" sz="1600" dirty="0">
                <a:latin typeface="Arial" panose="020B0604020202020204" pitchFamily="34" charset="0"/>
              </a:rPr>
              <a:t>?</a:t>
            </a:r>
          </a:p>
          <a:p>
            <a:pPr marL="800100" lvl="1" indent="-342900">
              <a:buFont typeface="+mj-lt"/>
              <a:buAutoNum type="arabicPeriod"/>
            </a:pPr>
            <a:endParaRPr lang="en-US" sz="1600" dirty="0">
              <a:latin typeface="Arial" panose="020B0604020202020204" pitchFamily="34" charset="0"/>
            </a:endParaRPr>
          </a:p>
          <a:p>
            <a:pPr marL="800100" lvl="1" indent="-342900">
              <a:buFont typeface="+mj-lt"/>
              <a:buAutoNum type="arabicPeriod"/>
            </a:pPr>
            <a:r>
              <a:rPr lang="en-US" sz="1600" dirty="0" err="1">
                <a:latin typeface="Arial" panose="020B0604020202020204" pitchFamily="34" charset="0"/>
              </a:rPr>
              <a:t>Apakah</a:t>
            </a:r>
            <a:r>
              <a:rPr lang="en-US" sz="1600" dirty="0">
                <a:latin typeface="Arial" panose="020B0604020202020204" pitchFamily="34" charset="0"/>
              </a:rPr>
              <a:t> </a:t>
            </a:r>
            <a:r>
              <a:rPr lang="en-US" sz="1600" dirty="0" err="1">
                <a:latin typeface="Arial" panose="020B0604020202020204" pitchFamily="34" charset="0"/>
              </a:rPr>
              <a:t>metoda</a:t>
            </a:r>
            <a:r>
              <a:rPr lang="en-US" sz="1600" dirty="0">
                <a:latin typeface="Arial" panose="020B0604020202020204" pitchFamily="34" charset="0"/>
              </a:rPr>
              <a:t> </a:t>
            </a:r>
            <a:r>
              <a:rPr lang="en-US" sz="1600" dirty="0" err="1">
                <a:latin typeface="Arial" panose="020B0604020202020204" pitchFamily="34" charset="0"/>
              </a:rPr>
              <a:t>dan</a:t>
            </a:r>
            <a:r>
              <a:rPr lang="en-US" sz="1600" dirty="0">
                <a:latin typeface="Arial" panose="020B0604020202020204" pitchFamily="34" charset="0"/>
              </a:rPr>
              <a:t> </a:t>
            </a:r>
            <a:r>
              <a:rPr lang="en-US" sz="1600" dirty="0" err="1">
                <a:latin typeface="Arial" panose="020B0604020202020204" pitchFamily="34" charset="0"/>
              </a:rPr>
              <a:t>teknik</a:t>
            </a:r>
            <a:r>
              <a:rPr lang="en-US" sz="1600" dirty="0">
                <a:latin typeface="Arial" panose="020B0604020202020204" pitchFamily="34" charset="0"/>
              </a:rPr>
              <a:t> yang </a:t>
            </a:r>
            <a:r>
              <a:rPr lang="en-US" sz="1600" dirty="0" err="1">
                <a:latin typeface="Arial" panose="020B0604020202020204" pitchFamily="34" charset="0"/>
              </a:rPr>
              <a:t>digunakan</a:t>
            </a:r>
            <a:r>
              <a:rPr lang="en-US" sz="1600" dirty="0">
                <a:latin typeface="Arial" panose="020B0604020202020204" pitchFamily="34" charset="0"/>
              </a:rPr>
              <a:t> </a:t>
            </a:r>
            <a:r>
              <a:rPr lang="en-US" sz="1600" dirty="0" err="1">
                <a:latin typeface="Arial" panose="020B0604020202020204" pitchFamily="34" charset="0"/>
              </a:rPr>
              <a:t>oleh</a:t>
            </a:r>
            <a:r>
              <a:rPr lang="en-US" sz="1600" dirty="0">
                <a:latin typeface="Arial" panose="020B0604020202020204" pitchFamily="34" charset="0"/>
              </a:rPr>
              <a:t> para </a:t>
            </a:r>
            <a:r>
              <a:rPr lang="en-US" sz="1600" i="1" dirty="0">
                <a:latin typeface="Arial" panose="020B0604020202020204" pitchFamily="34" charset="0"/>
              </a:rPr>
              <a:t>risk owner </a:t>
            </a:r>
            <a:r>
              <a:rPr lang="en-US" sz="1600" dirty="0" err="1">
                <a:latin typeface="Arial" panose="020B0604020202020204" pitchFamily="34" charset="0"/>
              </a:rPr>
              <a:t>telah</a:t>
            </a:r>
            <a:r>
              <a:rPr lang="en-US" sz="1600" dirty="0">
                <a:latin typeface="Arial" panose="020B0604020202020204" pitchFamily="34" charset="0"/>
              </a:rPr>
              <a:t> </a:t>
            </a:r>
            <a:r>
              <a:rPr lang="en-US" sz="1600" dirty="0" err="1">
                <a:latin typeface="Arial" panose="020B0604020202020204" pitchFamily="34" charset="0"/>
              </a:rPr>
              <a:t>sesuai</a:t>
            </a:r>
            <a:r>
              <a:rPr lang="en-US" sz="1600" dirty="0">
                <a:latin typeface="Arial" panose="020B0604020202020204" pitchFamily="34" charset="0"/>
              </a:rPr>
              <a:t> </a:t>
            </a:r>
            <a:r>
              <a:rPr lang="en-US" sz="1600" dirty="0" err="1">
                <a:latin typeface="Arial" panose="020B0604020202020204" pitchFamily="34" charset="0"/>
              </a:rPr>
              <a:t>dengan</a:t>
            </a:r>
            <a:r>
              <a:rPr lang="en-US" sz="1600" dirty="0">
                <a:latin typeface="Arial" panose="020B0604020202020204" pitchFamily="34" charset="0"/>
              </a:rPr>
              <a:t> proses </a:t>
            </a:r>
            <a:r>
              <a:rPr lang="en-US" sz="1600" dirty="0" err="1">
                <a:latin typeface="Arial" panose="020B0604020202020204" pitchFamily="34" charset="0"/>
              </a:rPr>
              <a:t>dan</a:t>
            </a:r>
            <a:r>
              <a:rPr lang="en-US" sz="1600" dirty="0">
                <a:latin typeface="Arial" panose="020B0604020202020204" pitchFamily="34" charset="0"/>
              </a:rPr>
              <a:t> </a:t>
            </a:r>
            <a:r>
              <a:rPr lang="en-US" sz="1600" dirty="0" err="1">
                <a:latin typeface="Arial" panose="020B0604020202020204" pitchFamily="34" charset="0"/>
              </a:rPr>
              <a:t>kebutuhannya</a:t>
            </a:r>
            <a:r>
              <a:rPr lang="en-US" sz="1600" dirty="0">
                <a:latin typeface="Arial" panose="020B0604020202020204" pitchFamily="34" charset="0"/>
              </a:rPr>
              <a:t>? </a:t>
            </a:r>
          </a:p>
        </p:txBody>
      </p:sp>
      <p:pic>
        <p:nvPicPr>
          <p:cNvPr id="13" name="Picture 12">
            <a:extLst>
              <a:ext uri="{FF2B5EF4-FFF2-40B4-BE49-F238E27FC236}">
                <a16:creationId xmlns:a16="http://schemas.microsoft.com/office/drawing/2014/main" id="{C805EC8F-12E9-400D-AA97-88A885FCF05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51740" l="31168" r="67107"/>
                    </a14:imgEffect>
                  </a14:imgLayer>
                </a14:imgProps>
              </a:ext>
              <a:ext uri="{28A0092B-C50C-407E-A947-70E740481C1C}">
                <a14:useLocalDpi xmlns:a14="http://schemas.microsoft.com/office/drawing/2010/main" val="0"/>
              </a:ext>
            </a:extLst>
          </a:blip>
          <a:srcRect l="31264" r="32989" b="48336"/>
          <a:stretch/>
        </p:blipFill>
        <p:spPr>
          <a:xfrm>
            <a:off x="220545" y="1878510"/>
            <a:ext cx="3894255" cy="3776960"/>
          </a:xfrm>
          <a:prstGeom prst="rect">
            <a:avLst/>
          </a:prstGeom>
        </p:spPr>
      </p:pic>
      <p:sp>
        <p:nvSpPr>
          <p:cNvPr id="15" name="Isosceles Triangle 19">
            <a:extLst>
              <a:ext uri="{FF2B5EF4-FFF2-40B4-BE49-F238E27FC236}">
                <a16:creationId xmlns:a16="http://schemas.microsoft.com/office/drawing/2014/main" id="{ED82C10C-D701-49E2-A374-F417B664620E}"/>
              </a:ext>
            </a:extLst>
          </p:cNvPr>
          <p:cNvSpPr/>
          <p:nvPr/>
        </p:nvSpPr>
        <p:spPr>
          <a:xfrm rot="17656286">
            <a:off x="2650652" y="3701732"/>
            <a:ext cx="1272420" cy="1025184"/>
          </a:xfrm>
          <a:custGeom>
            <a:avLst/>
            <a:gdLst>
              <a:gd name="connsiteX0" fmla="*/ 0 w 1135973"/>
              <a:gd name="connsiteY0" fmla="*/ 772219 h 772219"/>
              <a:gd name="connsiteX1" fmla="*/ 567987 w 1135973"/>
              <a:gd name="connsiteY1" fmla="*/ 0 h 772219"/>
              <a:gd name="connsiteX2" fmla="*/ 1135973 w 1135973"/>
              <a:gd name="connsiteY2" fmla="*/ 772219 h 772219"/>
              <a:gd name="connsiteX3" fmla="*/ 0 w 1135973"/>
              <a:gd name="connsiteY3" fmla="*/ 772219 h 772219"/>
              <a:gd name="connsiteX0" fmla="*/ 0 w 1209791"/>
              <a:gd name="connsiteY0" fmla="*/ 772219 h 845206"/>
              <a:gd name="connsiteX1" fmla="*/ 567987 w 1209791"/>
              <a:gd name="connsiteY1" fmla="*/ 0 h 845206"/>
              <a:gd name="connsiteX2" fmla="*/ 1209791 w 1209791"/>
              <a:gd name="connsiteY2" fmla="*/ 845206 h 845206"/>
              <a:gd name="connsiteX3" fmla="*/ 0 w 1209791"/>
              <a:gd name="connsiteY3" fmla="*/ 772219 h 845206"/>
              <a:gd name="connsiteX0" fmla="*/ 0 w 1272420"/>
              <a:gd name="connsiteY0" fmla="*/ 880724 h 880724"/>
              <a:gd name="connsiteX1" fmla="*/ 630616 w 1272420"/>
              <a:gd name="connsiteY1" fmla="*/ 0 h 880724"/>
              <a:gd name="connsiteX2" fmla="*/ 1272420 w 1272420"/>
              <a:gd name="connsiteY2" fmla="*/ 845206 h 880724"/>
              <a:gd name="connsiteX3" fmla="*/ 0 w 1272420"/>
              <a:gd name="connsiteY3" fmla="*/ 880724 h 880724"/>
              <a:gd name="connsiteX0" fmla="*/ 0 w 1272420"/>
              <a:gd name="connsiteY0" fmla="*/ 880724 h 880724"/>
              <a:gd name="connsiteX1" fmla="*/ 630616 w 1272420"/>
              <a:gd name="connsiteY1" fmla="*/ 0 h 880724"/>
              <a:gd name="connsiteX2" fmla="*/ 698329 w 1272420"/>
              <a:gd name="connsiteY2" fmla="*/ 98759 h 880724"/>
              <a:gd name="connsiteX3" fmla="*/ 1272420 w 1272420"/>
              <a:gd name="connsiteY3" fmla="*/ 845206 h 880724"/>
              <a:gd name="connsiteX4" fmla="*/ 0 w 1272420"/>
              <a:gd name="connsiteY4" fmla="*/ 880724 h 880724"/>
              <a:gd name="connsiteX0" fmla="*/ 0 w 1272420"/>
              <a:gd name="connsiteY0" fmla="*/ 909313 h 909313"/>
              <a:gd name="connsiteX1" fmla="*/ 355581 w 1272420"/>
              <a:gd name="connsiteY1" fmla="*/ 0 h 909313"/>
              <a:gd name="connsiteX2" fmla="*/ 698329 w 1272420"/>
              <a:gd name="connsiteY2" fmla="*/ 127348 h 909313"/>
              <a:gd name="connsiteX3" fmla="*/ 1272420 w 1272420"/>
              <a:gd name="connsiteY3" fmla="*/ 873795 h 909313"/>
              <a:gd name="connsiteX4" fmla="*/ 0 w 1272420"/>
              <a:gd name="connsiteY4" fmla="*/ 909313 h 909313"/>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1014485"/>
              <a:gd name="connsiteX1" fmla="*/ 355581 w 1272420"/>
              <a:gd name="connsiteY1" fmla="*/ 19468 h 1014485"/>
              <a:gd name="connsiteX2" fmla="*/ 881458 w 1272420"/>
              <a:gd name="connsiteY2" fmla="*/ 0 h 1014485"/>
              <a:gd name="connsiteX3" fmla="*/ 1272420 w 1272420"/>
              <a:gd name="connsiteY3" fmla="*/ 893263 h 1014485"/>
              <a:gd name="connsiteX4" fmla="*/ 0 w 1272420"/>
              <a:gd name="connsiteY4" fmla="*/ 928781 h 1014485"/>
              <a:gd name="connsiteX0" fmla="*/ 0 w 1272420"/>
              <a:gd name="connsiteY0" fmla="*/ 928781 h 1014485"/>
              <a:gd name="connsiteX1" fmla="*/ 355581 w 1272420"/>
              <a:gd name="connsiteY1" fmla="*/ 19468 h 1014485"/>
              <a:gd name="connsiteX2" fmla="*/ 881458 w 1272420"/>
              <a:gd name="connsiteY2" fmla="*/ 0 h 1014485"/>
              <a:gd name="connsiteX3" fmla="*/ 1272420 w 1272420"/>
              <a:gd name="connsiteY3" fmla="*/ 893263 h 1014485"/>
              <a:gd name="connsiteX4" fmla="*/ 0 w 1272420"/>
              <a:gd name="connsiteY4" fmla="*/ 928781 h 1014485"/>
              <a:gd name="connsiteX0" fmla="*/ 0 w 1272420"/>
              <a:gd name="connsiteY0" fmla="*/ 928781 h 1032008"/>
              <a:gd name="connsiteX1" fmla="*/ 355581 w 1272420"/>
              <a:gd name="connsiteY1" fmla="*/ 19468 h 1032008"/>
              <a:gd name="connsiteX2" fmla="*/ 881458 w 1272420"/>
              <a:gd name="connsiteY2" fmla="*/ 0 h 1032008"/>
              <a:gd name="connsiteX3" fmla="*/ 1272420 w 1272420"/>
              <a:gd name="connsiteY3" fmla="*/ 893263 h 1032008"/>
              <a:gd name="connsiteX4" fmla="*/ 0 w 1272420"/>
              <a:gd name="connsiteY4" fmla="*/ 928781 h 1032008"/>
              <a:gd name="connsiteX0" fmla="*/ 0 w 1272420"/>
              <a:gd name="connsiteY0" fmla="*/ 928781 h 1017553"/>
              <a:gd name="connsiteX1" fmla="*/ 355581 w 1272420"/>
              <a:gd name="connsiteY1" fmla="*/ 19468 h 1017553"/>
              <a:gd name="connsiteX2" fmla="*/ 881458 w 1272420"/>
              <a:gd name="connsiteY2" fmla="*/ 0 h 1017553"/>
              <a:gd name="connsiteX3" fmla="*/ 1272420 w 1272420"/>
              <a:gd name="connsiteY3" fmla="*/ 893263 h 1017553"/>
              <a:gd name="connsiteX4" fmla="*/ 0 w 1272420"/>
              <a:gd name="connsiteY4" fmla="*/ 928781 h 1017553"/>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420" h="1025184">
                <a:moveTo>
                  <a:pt x="0" y="928781"/>
                </a:moveTo>
                <a:lnTo>
                  <a:pt x="355581" y="19468"/>
                </a:lnTo>
                <a:cubicBezTo>
                  <a:pt x="628199" y="78075"/>
                  <a:pt x="642385" y="71962"/>
                  <a:pt x="881458" y="0"/>
                </a:cubicBezTo>
                <a:lnTo>
                  <a:pt x="1272420" y="893263"/>
                </a:lnTo>
                <a:cubicBezTo>
                  <a:pt x="681433" y="1150224"/>
                  <a:pt x="108502" y="957730"/>
                  <a:pt x="0" y="928781"/>
                </a:cubicBezTo>
                <a:close/>
              </a:path>
            </a:pathLst>
          </a:cu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1834286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9D4B7-21C6-42E7-8889-C92264457326}" type="slidenum">
              <a:rPr kumimoji="0" lang="en-US" sz="1200" b="1" i="0" u="none" strike="noStrike" kern="1200" cap="none" spc="-5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1" i="0" u="none" strike="noStrike" kern="1200" cap="none" spc="-5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294967295"/>
          </p:nvPr>
        </p:nvSpPr>
        <p:spPr>
          <a:xfrm>
            <a:off x="0" y="6463846"/>
            <a:ext cx="2895600" cy="365125"/>
          </a:xfrm>
          <a:prstGeom prst="rect">
            <a:avLst/>
          </a:prstGeom>
        </p:spPr>
        <p:txBody>
          <a:bodyPr lIns="144000"/>
          <a:lstStyle/>
          <a:p>
            <a:pPr algn="l" defTabSz="914400">
              <a:defRPr/>
            </a:pPr>
            <a:r>
              <a:rPr lang="en-US" sz="1200" dirty="0" err="1">
                <a:solidFill>
                  <a:prstClr val="white"/>
                </a:solidFill>
                <a:latin typeface="Arial" panose="020B0604020202020204" pitchFamily="34" charset="0"/>
                <a:cs typeface="Arial" panose="020B0604020202020204" pitchFamily="34" charset="0"/>
              </a:rPr>
              <a:t>Sumber</a:t>
            </a:r>
            <a:r>
              <a:rPr lang="en-US" sz="1200" dirty="0">
                <a:solidFill>
                  <a:prstClr val="white"/>
                </a:solidFill>
                <a:latin typeface="Arial" panose="020B0604020202020204" pitchFamily="34" charset="0"/>
                <a:cs typeface="Arial" panose="020B0604020202020204" pitchFamily="34" charset="0"/>
              </a:rPr>
              <a:t> : </a:t>
            </a:r>
            <a:r>
              <a:rPr lang="id-ID" sz="1200" dirty="0">
                <a:latin typeface="Arial" panose="020B0604020202020204" pitchFamily="34" charset="0"/>
                <a:cs typeface="Arial" panose="020B0604020202020204" pitchFamily="34" charset="0"/>
              </a:rPr>
              <a:t>ISO 31000:20</a:t>
            </a:r>
            <a:r>
              <a:rPr lang="en-US" sz="1200" dirty="0">
                <a:latin typeface="Arial" panose="020B0604020202020204" pitchFamily="34" charset="0"/>
                <a:cs typeface="Arial" panose="020B0604020202020204" pitchFamily="34" charset="0"/>
              </a:rPr>
              <a:t>18</a:t>
            </a:r>
            <a:endParaRPr lang="id-ID" sz="1200" dirty="0">
              <a:latin typeface="Arial" panose="020B0604020202020204" pitchFamily="34" charset="0"/>
              <a:cs typeface="Arial" panose="020B0604020202020204" pitchFamily="34" charset="0"/>
            </a:endParaRPr>
          </a:p>
        </p:txBody>
      </p:sp>
      <p:sp>
        <p:nvSpPr>
          <p:cNvPr id="7" name="Title 2"/>
          <p:cNvSpPr txBox="1">
            <a:spLocks/>
          </p:cNvSpPr>
          <p:nvPr/>
        </p:nvSpPr>
        <p:spPr>
          <a:xfrm>
            <a:off x="1344561" y="788007"/>
            <a:ext cx="6656439" cy="57912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2800" b="1" kern="1200" spc="-30" baseline="0">
                <a:solidFill>
                  <a:srgbClr val="000000"/>
                </a:solidFill>
                <a:latin typeface="Arial" pitchFamily="34" charset="0"/>
                <a:ea typeface="Helvetica Neue Light" pitchFamily="2" charset="2"/>
                <a:cs typeface="Arial" pitchFamily="34" charset="0"/>
              </a:defRPr>
            </a:lvl1pPr>
          </a:lstStyle>
          <a:p>
            <a:r>
              <a:rPr lang="en-US" dirty="0" err="1"/>
              <a:t>Prinsip</a:t>
            </a:r>
            <a:r>
              <a:rPr lang="en-US" dirty="0"/>
              <a:t> </a:t>
            </a:r>
            <a:r>
              <a:rPr lang="en-US" dirty="0" err="1"/>
              <a:t>Manajemen</a:t>
            </a:r>
            <a:r>
              <a:rPr lang="en-US" dirty="0"/>
              <a:t> </a:t>
            </a:r>
            <a:r>
              <a:rPr lang="en-US" dirty="0" err="1"/>
              <a:t>Risiko</a:t>
            </a:r>
            <a:endParaRPr lang="en-US" dirty="0"/>
          </a:p>
        </p:txBody>
      </p:sp>
      <p:sp>
        <p:nvSpPr>
          <p:cNvPr id="25" name="Rectangle 24"/>
          <p:cNvSpPr/>
          <p:nvPr/>
        </p:nvSpPr>
        <p:spPr>
          <a:xfrm>
            <a:off x="4351455" y="1406636"/>
            <a:ext cx="992579" cy="463075"/>
          </a:xfrm>
          <a:prstGeom prst="rect">
            <a:avLst/>
          </a:prstGeom>
        </p:spPr>
        <p:txBody>
          <a:bodyPr wrap="none">
            <a:spAutoFit/>
          </a:bodyPr>
          <a:lstStyle/>
          <a:p>
            <a:pPr>
              <a:lnSpc>
                <a:spcPct val="150000"/>
              </a:lnSpc>
            </a:pPr>
            <a:r>
              <a:rPr lang="en-US" b="1" dirty="0" err="1">
                <a:latin typeface="Arial" panose="020B0604020202020204" pitchFamily="34" charset="0"/>
              </a:rPr>
              <a:t>Inklusif</a:t>
            </a:r>
            <a:endParaRPr lang="en-US" b="1" dirty="0">
              <a:latin typeface="Arial" panose="020B0604020202020204" pitchFamily="34" charset="0"/>
            </a:endParaRPr>
          </a:p>
        </p:txBody>
      </p:sp>
      <p:sp>
        <p:nvSpPr>
          <p:cNvPr id="3" name="Rectangle 2"/>
          <p:cNvSpPr/>
          <p:nvPr/>
        </p:nvSpPr>
        <p:spPr>
          <a:xfrm>
            <a:off x="4351453" y="1752600"/>
            <a:ext cx="4792545" cy="1815882"/>
          </a:xfrm>
          <a:prstGeom prst="rect">
            <a:avLst/>
          </a:prstGeom>
        </p:spPr>
        <p:txBody>
          <a:bodyPr wrap="square">
            <a:spAutoFit/>
          </a:bodyPr>
          <a:lstStyle/>
          <a:p>
            <a:r>
              <a:rPr lang="en-US" sz="1600" dirty="0" err="1">
                <a:latin typeface="Arial" panose="020B0604020202020204" pitchFamily="34" charset="0"/>
              </a:rPr>
              <a:t>Keterlibatan</a:t>
            </a:r>
            <a:r>
              <a:rPr lang="en-US" sz="1600" dirty="0">
                <a:latin typeface="Arial" panose="020B0604020202020204" pitchFamily="34" charset="0"/>
              </a:rPr>
              <a:t> para </a:t>
            </a:r>
            <a:r>
              <a:rPr lang="en-US" sz="1600" dirty="0" err="1">
                <a:latin typeface="Arial" panose="020B0604020202020204" pitchFamily="34" charset="0"/>
              </a:rPr>
              <a:t>pemangku</a:t>
            </a:r>
            <a:r>
              <a:rPr lang="en-US" sz="1600" dirty="0">
                <a:latin typeface="Arial" panose="020B0604020202020204" pitchFamily="34" charset="0"/>
              </a:rPr>
              <a:t> </a:t>
            </a:r>
            <a:r>
              <a:rPr lang="en-US" sz="1600" dirty="0" err="1">
                <a:latin typeface="Arial" panose="020B0604020202020204" pitchFamily="34" charset="0"/>
              </a:rPr>
              <a:t>kepentingan</a:t>
            </a:r>
            <a:r>
              <a:rPr lang="en-US" sz="1600" dirty="0">
                <a:latin typeface="Arial" panose="020B0604020202020204" pitchFamily="34" charset="0"/>
              </a:rPr>
              <a:t> </a:t>
            </a:r>
            <a:r>
              <a:rPr lang="en-US" sz="1600" dirty="0" err="1">
                <a:latin typeface="Arial" panose="020B0604020202020204" pitchFamily="34" charset="0"/>
              </a:rPr>
              <a:t>secara</a:t>
            </a:r>
            <a:r>
              <a:rPr lang="en-US" sz="1600" dirty="0">
                <a:latin typeface="Arial" panose="020B0604020202020204" pitchFamily="34" charset="0"/>
              </a:rPr>
              <a:t> </a:t>
            </a:r>
            <a:r>
              <a:rPr lang="en-US" sz="1600" dirty="0" err="1">
                <a:latin typeface="Arial" panose="020B0604020202020204" pitchFamily="34" charset="0"/>
              </a:rPr>
              <a:t>memadai</a:t>
            </a:r>
            <a:r>
              <a:rPr lang="en-US" sz="1600" dirty="0">
                <a:latin typeface="Arial" panose="020B0604020202020204" pitchFamily="34" charset="0"/>
              </a:rPr>
              <a:t> </a:t>
            </a:r>
            <a:r>
              <a:rPr lang="en-US" sz="1600" dirty="0" err="1">
                <a:latin typeface="Arial" panose="020B0604020202020204" pitchFamily="34" charset="0"/>
              </a:rPr>
              <a:t>dan</a:t>
            </a:r>
            <a:r>
              <a:rPr lang="en-US" sz="1600" dirty="0">
                <a:latin typeface="Arial" panose="020B0604020202020204" pitchFamily="34" charset="0"/>
              </a:rPr>
              <a:t> </a:t>
            </a:r>
            <a:r>
              <a:rPr lang="en-US" sz="1600" dirty="0" err="1">
                <a:latin typeface="Arial" panose="020B0604020202020204" pitchFamily="34" charset="0"/>
              </a:rPr>
              <a:t>tepat</a:t>
            </a:r>
            <a:r>
              <a:rPr lang="en-US" sz="1600" dirty="0">
                <a:latin typeface="Arial" panose="020B0604020202020204" pitchFamily="34" charset="0"/>
              </a:rPr>
              <a:t> </a:t>
            </a:r>
            <a:r>
              <a:rPr lang="en-US" sz="1600" dirty="0" err="1">
                <a:latin typeface="Arial" panose="020B0604020202020204" pitchFamily="34" charset="0"/>
              </a:rPr>
              <a:t>waktu</a:t>
            </a:r>
            <a:r>
              <a:rPr lang="en-US" sz="1600" dirty="0">
                <a:latin typeface="Arial" panose="020B0604020202020204" pitchFamily="34" charset="0"/>
              </a:rPr>
              <a:t>, </a:t>
            </a:r>
            <a:r>
              <a:rPr lang="en-US" sz="1600" dirty="0" err="1">
                <a:latin typeface="Arial" panose="020B0604020202020204" pitchFamily="34" charset="0"/>
              </a:rPr>
              <a:t>akan</a:t>
            </a:r>
            <a:r>
              <a:rPr lang="en-US" sz="1600" dirty="0">
                <a:latin typeface="Arial" panose="020B0604020202020204" pitchFamily="34" charset="0"/>
              </a:rPr>
              <a:t> </a:t>
            </a:r>
            <a:r>
              <a:rPr lang="en-US" sz="1600" dirty="0" err="1">
                <a:latin typeface="Arial" panose="020B0604020202020204" pitchFamily="34" charset="0"/>
              </a:rPr>
              <a:t>membuat</a:t>
            </a:r>
            <a:r>
              <a:rPr lang="en-US" sz="1600" dirty="0">
                <a:latin typeface="Arial" panose="020B0604020202020204" pitchFamily="34" charset="0"/>
              </a:rPr>
              <a:t> </a:t>
            </a:r>
            <a:r>
              <a:rPr lang="en-US" sz="1600" dirty="0" err="1">
                <a:latin typeface="Arial" panose="020B0604020202020204" pitchFamily="34" charset="0"/>
              </a:rPr>
              <a:t>mereka</a:t>
            </a:r>
            <a:r>
              <a:rPr lang="en-US" sz="1600" dirty="0">
                <a:latin typeface="Arial" panose="020B0604020202020204" pitchFamily="34" charset="0"/>
              </a:rPr>
              <a:t> </a:t>
            </a:r>
            <a:r>
              <a:rPr lang="en-US" sz="1600" dirty="0" err="1">
                <a:latin typeface="Arial" panose="020B0604020202020204" pitchFamily="34" charset="0"/>
              </a:rPr>
              <a:t>mau</a:t>
            </a:r>
            <a:r>
              <a:rPr lang="en-US" sz="1600" dirty="0">
                <a:latin typeface="Arial" panose="020B0604020202020204" pitchFamily="34" charset="0"/>
              </a:rPr>
              <a:t> </a:t>
            </a:r>
            <a:r>
              <a:rPr lang="en-US" sz="1600" dirty="0" err="1">
                <a:latin typeface="Arial" panose="020B0604020202020204" pitchFamily="34" charset="0"/>
              </a:rPr>
              <a:t>berbagi</a:t>
            </a:r>
            <a:r>
              <a:rPr lang="en-US" sz="1600" dirty="0">
                <a:latin typeface="Arial" panose="020B0604020202020204" pitchFamily="34" charset="0"/>
              </a:rPr>
              <a:t> </a:t>
            </a:r>
            <a:r>
              <a:rPr lang="en-US" sz="1600" dirty="0" err="1">
                <a:latin typeface="Arial" panose="020B0604020202020204" pitchFamily="34" charset="0"/>
              </a:rPr>
              <a:t>pengetahuan</a:t>
            </a:r>
            <a:r>
              <a:rPr lang="en-US" sz="1600" dirty="0">
                <a:latin typeface="Arial" panose="020B0604020202020204" pitchFamily="34" charset="0"/>
              </a:rPr>
              <a:t>, </a:t>
            </a:r>
            <a:r>
              <a:rPr lang="en-US" sz="1600" dirty="0" err="1">
                <a:latin typeface="Arial" panose="020B0604020202020204" pitchFamily="34" charset="0"/>
              </a:rPr>
              <a:t>pandangan</a:t>
            </a:r>
            <a:r>
              <a:rPr lang="en-US" sz="1600" dirty="0">
                <a:latin typeface="Arial" panose="020B0604020202020204" pitchFamily="34" charset="0"/>
              </a:rPr>
              <a:t> </a:t>
            </a:r>
            <a:r>
              <a:rPr lang="en-US" sz="1600" dirty="0" err="1">
                <a:latin typeface="Arial" panose="020B0604020202020204" pitchFamily="34" charset="0"/>
              </a:rPr>
              <a:t>dan</a:t>
            </a:r>
            <a:r>
              <a:rPr lang="en-US" sz="1600" dirty="0">
                <a:latin typeface="Arial" panose="020B0604020202020204" pitchFamily="34" charset="0"/>
              </a:rPr>
              <a:t> </a:t>
            </a:r>
            <a:r>
              <a:rPr lang="en-US" sz="1600" dirty="0" err="1">
                <a:latin typeface="Arial" panose="020B0604020202020204" pitchFamily="34" charset="0"/>
              </a:rPr>
              <a:t>persepsinya</a:t>
            </a:r>
            <a:r>
              <a:rPr lang="en-US" sz="1600" dirty="0">
                <a:latin typeface="Arial" panose="020B0604020202020204" pitchFamily="34" charset="0"/>
              </a:rPr>
              <a:t> </a:t>
            </a:r>
            <a:r>
              <a:rPr lang="en-US" sz="1600" dirty="0" err="1">
                <a:latin typeface="Arial" panose="020B0604020202020204" pitchFamily="34" charset="0"/>
              </a:rPr>
              <a:t>untuk</a:t>
            </a:r>
            <a:r>
              <a:rPr lang="en-US" sz="1600" dirty="0">
                <a:latin typeface="Arial" panose="020B0604020202020204" pitchFamily="34" charset="0"/>
              </a:rPr>
              <a:t> </a:t>
            </a:r>
            <a:r>
              <a:rPr lang="en-US" sz="1600" dirty="0" err="1">
                <a:latin typeface="Arial" panose="020B0604020202020204" pitchFamily="34" charset="0"/>
              </a:rPr>
              <a:t>menjadi</a:t>
            </a:r>
            <a:r>
              <a:rPr lang="en-US" sz="1600" dirty="0">
                <a:latin typeface="Arial" panose="020B0604020202020204" pitchFamily="34" charset="0"/>
              </a:rPr>
              <a:t> </a:t>
            </a:r>
            <a:r>
              <a:rPr lang="en-US" sz="1600" dirty="0" err="1">
                <a:latin typeface="Arial" panose="020B0604020202020204" pitchFamily="34" charset="0"/>
              </a:rPr>
              <a:t>bahan</a:t>
            </a:r>
            <a:r>
              <a:rPr lang="en-US" sz="1600" dirty="0">
                <a:latin typeface="Arial" panose="020B0604020202020204" pitchFamily="34" charset="0"/>
              </a:rPr>
              <a:t> </a:t>
            </a:r>
            <a:r>
              <a:rPr lang="en-US" sz="1600" dirty="0" err="1">
                <a:latin typeface="Arial" panose="020B0604020202020204" pitchFamily="34" charset="0"/>
              </a:rPr>
              <a:t>pertimbangan</a:t>
            </a:r>
            <a:r>
              <a:rPr lang="en-US" sz="1600" dirty="0">
                <a:latin typeface="Arial" panose="020B0604020202020204" pitchFamily="34" charset="0"/>
              </a:rPr>
              <a:t>. </a:t>
            </a:r>
            <a:r>
              <a:rPr lang="en-US" sz="1600" dirty="0" err="1">
                <a:latin typeface="Arial" panose="020B0604020202020204" pitchFamily="34" charset="0"/>
              </a:rPr>
              <a:t>Hasil</a:t>
            </a:r>
            <a:r>
              <a:rPr lang="en-US" sz="1600" dirty="0">
                <a:latin typeface="Arial" panose="020B0604020202020204" pitchFamily="34" charset="0"/>
              </a:rPr>
              <a:t> </a:t>
            </a:r>
            <a:r>
              <a:rPr lang="en-US" sz="1600" dirty="0" err="1">
                <a:latin typeface="Arial" panose="020B0604020202020204" pitchFamily="34" charset="0"/>
              </a:rPr>
              <a:t>dari</a:t>
            </a:r>
            <a:r>
              <a:rPr lang="en-US" sz="1600" dirty="0">
                <a:latin typeface="Arial" panose="020B0604020202020204" pitchFamily="34" charset="0"/>
              </a:rPr>
              <a:t> proses </a:t>
            </a:r>
            <a:r>
              <a:rPr lang="en-US" sz="1600" dirty="0" err="1">
                <a:latin typeface="Arial" panose="020B0604020202020204" pitchFamily="34" charset="0"/>
              </a:rPr>
              <a:t>ini</a:t>
            </a:r>
            <a:r>
              <a:rPr lang="en-US" sz="1600" dirty="0">
                <a:latin typeface="Arial" panose="020B0604020202020204" pitchFamily="34" charset="0"/>
              </a:rPr>
              <a:t> </a:t>
            </a:r>
            <a:r>
              <a:rPr lang="en-US" sz="1600" dirty="0" err="1">
                <a:latin typeface="Arial" panose="020B0604020202020204" pitchFamily="34" charset="0"/>
              </a:rPr>
              <a:t>adalah</a:t>
            </a:r>
            <a:r>
              <a:rPr lang="en-US" sz="1600" dirty="0">
                <a:latin typeface="Arial" panose="020B0604020202020204" pitchFamily="34" charset="0"/>
              </a:rPr>
              <a:t> </a:t>
            </a:r>
            <a:r>
              <a:rPr lang="en-US" sz="1600" dirty="0" err="1">
                <a:latin typeface="Arial" panose="020B0604020202020204" pitchFamily="34" charset="0"/>
              </a:rPr>
              <a:t>meningkatnya</a:t>
            </a:r>
            <a:r>
              <a:rPr lang="en-US" sz="1600" dirty="0">
                <a:latin typeface="Arial" panose="020B0604020202020204" pitchFamily="34" charset="0"/>
              </a:rPr>
              <a:t> </a:t>
            </a:r>
            <a:r>
              <a:rPr lang="en-US" sz="1600" dirty="0" err="1">
                <a:latin typeface="Arial" panose="020B0604020202020204" pitchFamily="34" charset="0"/>
              </a:rPr>
              <a:t>kesadaran</a:t>
            </a:r>
            <a:r>
              <a:rPr lang="en-US" sz="1600" dirty="0">
                <a:latin typeface="Arial" panose="020B0604020202020204" pitchFamily="34" charset="0"/>
              </a:rPr>
              <a:t> para </a:t>
            </a:r>
            <a:r>
              <a:rPr lang="en-US" sz="1600" dirty="0" err="1">
                <a:latin typeface="Arial" panose="020B0604020202020204" pitchFamily="34" charset="0"/>
              </a:rPr>
              <a:t>pihak</a:t>
            </a:r>
            <a:r>
              <a:rPr lang="en-US" sz="1600" dirty="0">
                <a:latin typeface="Arial" panose="020B0604020202020204" pitchFamily="34" charset="0"/>
              </a:rPr>
              <a:t> </a:t>
            </a:r>
            <a:r>
              <a:rPr lang="en-US" sz="1600" dirty="0" err="1">
                <a:latin typeface="Arial" panose="020B0604020202020204" pitchFamily="34" charset="0"/>
              </a:rPr>
              <a:t>terkait</a:t>
            </a:r>
            <a:r>
              <a:rPr lang="en-US" sz="1600" dirty="0">
                <a:latin typeface="Arial" panose="020B0604020202020204" pitchFamily="34" charset="0"/>
              </a:rPr>
              <a:t> </a:t>
            </a:r>
            <a:r>
              <a:rPr lang="en-US" sz="1600" dirty="0" err="1">
                <a:latin typeface="Arial" panose="020B0604020202020204" pitchFamily="34" charset="0"/>
              </a:rPr>
              <a:t>dan</a:t>
            </a:r>
            <a:r>
              <a:rPr lang="en-US" sz="1600" dirty="0">
                <a:latin typeface="Arial" panose="020B0604020202020204" pitchFamily="34" charset="0"/>
              </a:rPr>
              <a:t> </a:t>
            </a:r>
            <a:r>
              <a:rPr lang="en-US" sz="1600" dirty="0" err="1">
                <a:latin typeface="Arial" panose="020B0604020202020204" pitchFamily="34" charset="0"/>
              </a:rPr>
              <a:t>penerapan</a:t>
            </a:r>
            <a:r>
              <a:rPr lang="en-US" sz="1600" dirty="0">
                <a:latin typeface="Arial" panose="020B0604020202020204" pitchFamily="34" charset="0"/>
              </a:rPr>
              <a:t> </a:t>
            </a:r>
            <a:r>
              <a:rPr lang="en-US" sz="1600" dirty="0" err="1">
                <a:latin typeface="Arial" panose="020B0604020202020204" pitchFamily="34" charset="0"/>
              </a:rPr>
              <a:t>manajemen</a:t>
            </a:r>
            <a:r>
              <a:rPr lang="en-US" sz="1600" dirty="0">
                <a:latin typeface="Arial" panose="020B0604020202020204" pitchFamily="34" charset="0"/>
              </a:rPr>
              <a:t> </a:t>
            </a:r>
            <a:r>
              <a:rPr lang="en-US" sz="1600" dirty="0" err="1">
                <a:latin typeface="Arial" panose="020B0604020202020204" pitchFamily="34" charset="0"/>
              </a:rPr>
              <a:t>risiko</a:t>
            </a:r>
            <a:r>
              <a:rPr lang="en-US" sz="1600" dirty="0">
                <a:latin typeface="Arial" panose="020B0604020202020204" pitchFamily="34" charset="0"/>
              </a:rPr>
              <a:t> yang </a:t>
            </a:r>
            <a:r>
              <a:rPr lang="en-US" sz="1600" dirty="0" err="1">
                <a:latin typeface="Arial" panose="020B0604020202020204" pitchFamily="34" charset="0"/>
              </a:rPr>
              <a:t>matang</a:t>
            </a:r>
            <a:r>
              <a:rPr lang="en-US" sz="1600" dirty="0">
                <a:latin typeface="Arial" panose="020B0604020202020204" pitchFamily="34" charset="0"/>
              </a:rPr>
              <a:t>. </a:t>
            </a:r>
          </a:p>
        </p:txBody>
      </p:sp>
      <p:sp>
        <p:nvSpPr>
          <p:cNvPr id="6" name="Rectangle 5"/>
          <p:cNvSpPr/>
          <p:nvPr/>
        </p:nvSpPr>
        <p:spPr>
          <a:xfrm>
            <a:off x="4409406" y="3480668"/>
            <a:ext cx="4572000" cy="2877711"/>
          </a:xfrm>
          <a:prstGeom prst="rect">
            <a:avLst/>
          </a:prstGeom>
        </p:spPr>
        <p:txBody>
          <a:bodyPr>
            <a:spAutoFit/>
          </a:bodyPr>
          <a:lstStyle/>
          <a:p>
            <a:pPr>
              <a:lnSpc>
                <a:spcPct val="150000"/>
              </a:lnSpc>
            </a:pPr>
            <a:r>
              <a:rPr lang="en-US" b="1" dirty="0" err="1">
                <a:latin typeface="Arial" panose="020B0604020202020204" pitchFamily="34" charset="0"/>
              </a:rPr>
              <a:t>Mengapa</a:t>
            </a:r>
            <a:r>
              <a:rPr lang="en-US" b="1" dirty="0">
                <a:latin typeface="Arial" panose="020B0604020202020204" pitchFamily="34" charset="0"/>
              </a:rPr>
              <a:t> </a:t>
            </a:r>
            <a:r>
              <a:rPr lang="en-US" b="1" dirty="0" err="1">
                <a:latin typeface="Arial" panose="020B0604020202020204" pitchFamily="34" charset="0"/>
              </a:rPr>
              <a:t>penting</a:t>
            </a:r>
            <a:r>
              <a:rPr lang="en-US" b="1" dirty="0">
                <a:latin typeface="Arial" panose="020B0604020202020204" pitchFamily="34" charset="0"/>
              </a:rPr>
              <a:t>?</a:t>
            </a:r>
          </a:p>
          <a:p>
            <a:pPr marL="800100" lvl="1" indent="-342900">
              <a:buFont typeface="+mj-lt"/>
              <a:buAutoNum type="arabicPeriod"/>
            </a:pPr>
            <a:r>
              <a:rPr lang="en-US" sz="1400" dirty="0" err="1">
                <a:latin typeface="Arial" panose="020B0604020202020204" pitchFamily="34" charset="0"/>
              </a:rPr>
              <a:t>Mendorong</a:t>
            </a:r>
            <a:r>
              <a:rPr lang="en-US" sz="1400" dirty="0">
                <a:latin typeface="Arial" panose="020B0604020202020204" pitchFamily="34" charset="0"/>
              </a:rPr>
              <a:t> </a:t>
            </a:r>
            <a:r>
              <a:rPr lang="en-US" sz="1400" dirty="0" err="1">
                <a:latin typeface="Arial" panose="020B0604020202020204" pitchFamily="34" charset="0"/>
              </a:rPr>
              <a:t>keterlibatan</a:t>
            </a:r>
            <a:r>
              <a:rPr lang="en-US" sz="1400" dirty="0">
                <a:latin typeface="Arial" panose="020B0604020202020204" pitchFamily="34" charset="0"/>
              </a:rPr>
              <a:t> para </a:t>
            </a:r>
            <a:r>
              <a:rPr lang="en-US" sz="1400" dirty="0" err="1">
                <a:latin typeface="Arial" panose="020B0604020202020204" pitchFamily="34" charset="0"/>
              </a:rPr>
              <a:t>pemangku</a:t>
            </a:r>
            <a:r>
              <a:rPr lang="en-US" sz="1400" dirty="0">
                <a:latin typeface="Arial" panose="020B0604020202020204" pitchFamily="34" charset="0"/>
              </a:rPr>
              <a:t> </a:t>
            </a:r>
            <a:r>
              <a:rPr lang="en-US" sz="1400" dirty="0" err="1">
                <a:latin typeface="Arial" panose="020B0604020202020204" pitchFamily="34" charset="0"/>
              </a:rPr>
              <a:t>kepentingan</a:t>
            </a:r>
            <a:r>
              <a:rPr lang="en-US" sz="1400" dirty="0">
                <a:latin typeface="Arial" panose="020B0604020202020204" pitchFamily="34" charset="0"/>
              </a:rPr>
              <a:t> </a:t>
            </a:r>
            <a:r>
              <a:rPr lang="en-US" sz="1400" dirty="0" err="1">
                <a:latin typeface="Arial" panose="020B0604020202020204" pitchFamily="34" charset="0"/>
              </a:rPr>
              <a:t>dalam</a:t>
            </a:r>
            <a:r>
              <a:rPr lang="en-US" sz="1400" dirty="0">
                <a:latin typeface="Arial" panose="020B0604020202020204" pitchFamily="34" charset="0"/>
              </a:rPr>
              <a:t> proses </a:t>
            </a:r>
            <a:r>
              <a:rPr lang="en-US" sz="1400" dirty="0" err="1">
                <a:latin typeface="Arial" panose="020B0604020202020204" pitchFamily="34" charset="0"/>
              </a:rPr>
              <a:t>kajian</a:t>
            </a:r>
            <a:r>
              <a:rPr lang="en-US" sz="1400" dirty="0">
                <a:latin typeface="Arial" panose="020B0604020202020204" pitchFamily="34" charset="0"/>
              </a:rPr>
              <a:t> </a:t>
            </a:r>
            <a:r>
              <a:rPr lang="en-US" sz="1400" dirty="0" err="1">
                <a:latin typeface="Arial" panose="020B0604020202020204" pitchFamily="34" charset="0"/>
              </a:rPr>
              <a:t>dan</a:t>
            </a:r>
            <a:r>
              <a:rPr lang="en-US" sz="1400" dirty="0">
                <a:latin typeface="Arial" panose="020B0604020202020204" pitchFamily="34" charset="0"/>
              </a:rPr>
              <a:t> </a:t>
            </a:r>
            <a:r>
              <a:rPr lang="en-US" sz="1400" dirty="0" err="1">
                <a:latin typeface="Arial" panose="020B0604020202020204" pitchFamily="34" charset="0"/>
              </a:rPr>
              <a:t>penanganan</a:t>
            </a:r>
            <a:r>
              <a:rPr lang="en-US" sz="1400" dirty="0">
                <a:latin typeface="Arial" panose="020B0604020202020204" pitchFamily="34" charset="0"/>
              </a:rPr>
              <a:t> </a:t>
            </a:r>
            <a:r>
              <a:rPr lang="en-US" sz="1400" dirty="0" err="1">
                <a:latin typeface="Arial" panose="020B0604020202020204" pitchFamily="34" charset="0"/>
              </a:rPr>
              <a:t>risiko</a:t>
            </a:r>
            <a:r>
              <a:rPr lang="en-US" sz="1400" dirty="0">
                <a:latin typeface="Arial" panose="020B0604020202020204" pitchFamily="34" charset="0"/>
              </a:rPr>
              <a:t>;</a:t>
            </a:r>
          </a:p>
          <a:p>
            <a:pPr marL="800100" lvl="1" indent="-342900">
              <a:buFont typeface="+mj-lt"/>
              <a:buAutoNum type="arabicPeriod"/>
            </a:pPr>
            <a:r>
              <a:rPr lang="en-US" sz="1400" dirty="0" err="1">
                <a:latin typeface="Arial" panose="020B0604020202020204" pitchFamily="34" charset="0"/>
              </a:rPr>
              <a:t>Mendorong</a:t>
            </a:r>
            <a:r>
              <a:rPr lang="en-US" sz="1400" dirty="0">
                <a:latin typeface="Arial" panose="020B0604020202020204" pitchFamily="34" charset="0"/>
              </a:rPr>
              <a:t> </a:t>
            </a:r>
            <a:r>
              <a:rPr lang="en-US" sz="1400" dirty="0" err="1">
                <a:latin typeface="Arial" panose="020B0604020202020204" pitchFamily="34" charset="0"/>
              </a:rPr>
              <a:t>kesamaan</a:t>
            </a:r>
            <a:r>
              <a:rPr lang="en-US" sz="1400" dirty="0">
                <a:latin typeface="Arial" panose="020B0604020202020204" pitchFamily="34" charset="0"/>
              </a:rPr>
              <a:t> </a:t>
            </a:r>
            <a:r>
              <a:rPr lang="en-US" sz="1400" dirty="0" err="1">
                <a:latin typeface="Arial" panose="020B0604020202020204" pitchFamily="34" charset="0"/>
              </a:rPr>
              <a:t>sudut</a:t>
            </a:r>
            <a:r>
              <a:rPr lang="en-US" sz="1400" dirty="0">
                <a:latin typeface="Arial" panose="020B0604020202020204" pitchFamily="34" charset="0"/>
              </a:rPr>
              <a:t> </a:t>
            </a:r>
            <a:r>
              <a:rPr lang="en-US" sz="1400" dirty="0" err="1">
                <a:latin typeface="Arial" panose="020B0604020202020204" pitchFamily="34" charset="0"/>
              </a:rPr>
              <a:t>pandang</a:t>
            </a:r>
            <a:r>
              <a:rPr lang="en-US" sz="1400" dirty="0">
                <a:latin typeface="Arial" panose="020B0604020202020204" pitchFamily="34" charset="0"/>
              </a:rPr>
              <a:t> </a:t>
            </a:r>
            <a:r>
              <a:rPr lang="en-US" sz="1400" dirty="0" err="1">
                <a:latin typeface="Arial" panose="020B0604020202020204" pitchFamily="34" charset="0"/>
              </a:rPr>
              <a:t>risiko</a:t>
            </a:r>
            <a:r>
              <a:rPr lang="en-US" sz="1400" dirty="0">
                <a:latin typeface="Arial" panose="020B0604020202020204" pitchFamily="34" charset="0"/>
              </a:rPr>
              <a:t> di </a:t>
            </a:r>
            <a:r>
              <a:rPr lang="en-US" sz="1400" dirty="0" err="1">
                <a:latin typeface="Arial" panose="020B0604020202020204" pitchFamily="34" charset="0"/>
              </a:rPr>
              <a:t>antara</a:t>
            </a:r>
            <a:r>
              <a:rPr lang="en-US" sz="1400" dirty="0">
                <a:latin typeface="Arial" panose="020B0604020202020204" pitchFamily="34" charset="0"/>
              </a:rPr>
              <a:t> unit </a:t>
            </a:r>
            <a:r>
              <a:rPr lang="en-US" sz="1400" dirty="0" err="1">
                <a:latin typeface="Arial" panose="020B0604020202020204" pitchFamily="34" charset="0"/>
              </a:rPr>
              <a:t>kerja</a:t>
            </a:r>
            <a:r>
              <a:rPr lang="en-US" sz="1400" dirty="0">
                <a:latin typeface="Arial" panose="020B0604020202020204" pitchFamily="34" charset="0"/>
              </a:rPr>
              <a:t> </a:t>
            </a:r>
            <a:r>
              <a:rPr lang="en-US" sz="1400" dirty="0" err="1">
                <a:latin typeface="Arial" panose="020B0604020202020204" pitchFamily="34" charset="0"/>
              </a:rPr>
              <a:t>dalam</a:t>
            </a:r>
            <a:r>
              <a:rPr lang="en-US" sz="1400" dirty="0">
                <a:latin typeface="Arial" panose="020B0604020202020204" pitchFamily="34" charset="0"/>
              </a:rPr>
              <a:t> </a:t>
            </a:r>
            <a:r>
              <a:rPr lang="en-US" sz="1400" dirty="0" err="1">
                <a:latin typeface="Arial" panose="020B0604020202020204" pitchFamily="34" charset="0"/>
              </a:rPr>
              <a:t>satu</a:t>
            </a:r>
            <a:r>
              <a:rPr lang="en-US" sz="1400" dirty="0">
                <a:latin typeface="Arial" panose="020B0604020202020204" pitchFamily="34" charset="0"/>
              </a:rPr>
              <a:t> </a:t>
            </a:r>
            <a:r>
              <a:rPr lang="en-US" sz="1400" dirty="0" err="1">
                <a:latin typeface="Arial" panose="020B0604020202020204" pitchFamily="34" charset="0"/>
              </a:rPr>
              <a:t>organisasi</a:t>
            </a:r>
            <a:r>
              <a:rPr lang="en-US" sz="1400" dirty="0">
                <a:latin typeface="Arial" panose="020B0604020202020204" pitchFamily="34" charset="0"/>
              </a:rPr>
              <a:t> </a:t>
            </a:r>
            <a:r>
              <a:rPr lang="en-US" sz="1400" dirty="0" err="1">
                <a:latin typeface="Arial" panose="020B0604020202020204" pitchFamily="34" charset="0"/>
              </a:rPr>
              <a:t>dan</a:t>
            </a:r>
            <a:r>
              <a:rPr lang="en-US" sz="1400" dirty="0">
                <a:latin typeface="Arial" panose="020B0604020202020204" pitchFamily="34" charset="0"/>
              </a:rPr>
              <a:t> </a:t>
            </a:r>
            <a:r>
              <a:rPr lang="en-US" sz="1400" dirty="0" err="1">
                <a:latin typeface="Arial" panose="020B0604020202020204" pitchFamily="34" charset="0"/>
              </a:rPr>
              <a:t>dengan</a:t>
            </a:r>
            <a:r>
              <a:rPr lang="en-US" sz="1400" dirty="0">
                <a:latin typeface="Arial" panose="020B0604020202020204" pitchFamily="34" charset="0"/>
              </a:rPr>
              <a:t> </a:t>
            </a:r>
            <a:r>
              <a:rPr lang="en-US" sz="1400" dirty="0" err="1">
                <a:latin typeface="Arial" panose="020B0604020202020204" pitchFamily="34" charset="0"/>
              </a:rPr>
              <a:t>pemangku</a:t>
            </a:r>
            <a:r>
              <a:rPr lang="en-US" sz="1400" dirty="0">
                <a:latin typeface="Arial" panose="020B0604020202020204" pitchFamily="34" charset="0"/>
              </a:rPr>
              <a:t> </a:t>
            </a:r>
            <a:r>
              <a:rPr lang="en-US" sz="1400" dirty="0" err="1">
                <a:latin typeface="Arial" panose="020B0604020202020204" pitchFamily="34" charset="0"/>
              </a:rPr>
              <a:t>kepentingan</a:t>
            </a:r>
            <a:r>
              <a:rPr lang="en-US" sz="1400" dirty="0">
                <a:latin typeface="Arial" panose="020B0604020202020204" pitchFamily="34" charset="0"/>
              </a:rPr>
              <a:t>;</a:t>
            </a:r>
          </a:p>
          <a:p>
            <a:pPr marL="800100" lvl="1" indent="-342900">
              <a:buFont typeface="+mj-lt"/>
              <a:buAutoNum type="arabicPeriod"/>
            </a:pPr>
            <a:r>
              <a:rPr lang="en-US" sz="1400" dirty="0" err="1">
                <a:latin typeface="Arial" panose="020B0604020202020204" pitchFamily="34" charset="0"/>
              </a:rPr>
              <a:t>Memastikan</a:t>
            </a:r>
            <a:r>
              <a:rPr lang="en-US" sz="1400" dirty="0">
                <a:latin typeface="Arial" panose="020B0604020202020204" pitchFamily="34" charset="0"/>
              </a:rPr>
              <a:t> </a:t>
            </a:r>
            <a:r>
              <a:rPr lang="en-US" sz="1400" dirty="0" err="1">
                <a:latin typeface="Arial" panose="020B0604020202020204" pitchFamily="34" charset="0"/>
              </a:rPr>
              <a:t>bahwa</a:t>
            </a:r>
            <a:r>
              <a:rPr lang="en-US" sz="1400" dirty="0">
                <a:latin typeface="Arial" panose="020B0604020202020204" pitchFamily="34" charset="0"/>
              </a:rPr>
              <a:t> </a:t>
            </a:r>
            <a:r>
              <a:rPr lang="en-US" sz="1400" dirty="0" err="1">
                <a:latin typeface="Arial" panose="020B0604020202020204" pitchFamily="34" charset="0"/>
              </a:rPr>
              <a:t>strategi</a:t>
            </a:r>
            <a:r>
              <a:rPr lang="en-US" sz="1400" dirty="0">
                <a:latin typeface="Arial" panose="020B0604020202020204" pitchFamily="34" charset="0"/>
              </a:rPr>
              <a:t> </a:t>
            </a:r>
            <a:r>
              <a:rPr lang="en-US" sz="1400" dirty="0" err="1">
                <a:latin typeface="Arial" panose="020B0604020202020204" pitchFamily="34" charset="0"/>
              </a:rPr>
              <a:t>manajemen</a:t>
            </a:r>
            <a:r>
              <a:rPr lang="en-US" sz="1400" dirty="0">
                <a:latin typeface="Arial" panose="020B0604020202020204" pitchFamily="34" charset="0"/>
              </a:rPr>
              <a:t> </a:t>
            </a:r>
            <a:r>
              <a:rPr lang="en-US" sz="1400" dirty="0" err="1">
                <a:latin typeface="Arial" panose="020B0604020202020204" pitchFamily="34" charset="0"/>
              </a:rPr>
              <a:t>risiko</a:t>
            </a:r>
            <a:r>
              <a:rPr lang="en-US" sz="1400" dirty="0">
                <a:latin typeface="Arial" panose="020B0604020202020204" pitchFamily="34" charset="0"/>
              </a:rPr>
              <a:t> </a:t>
            </a:r>
            <a:r>
              <a:rPr lang="en-US" sz="1400" dirty="0" err="1">
                <a:latin typeface="Arial" panose="020B0604020202020204" pitchFamily="34" charset="0"/>
              </a:rPr>
              <a:t>tetap</a:t>
            </a:r>
            <a:r>
              <a:rPr lang="en-US" sz="1400" dirty="0">
                <a:latin typeface="Arial" panose="020B0604020202020204" pitchFamily="34" charset="0"/>
              </a:rPr>
              <a:t> </a:t>
            </a:r>
            <a:r>
              <a:rPr lang="en-US" sz="1400" dirty="0" err="1">
                <a:latin typeface="Arial" panose="020B0604020202020204" pitchFamily="34" charset="0"/>
              </a:rPr>
              <a:t>relevan</a:t>
            </a:r>
            <a:r>
              <a:rPr lang="en-US" sz="1400" dirty="0">
                <a:latin typeface="Arial" panose="020B0604020202020204" pitchFamily="34" charset="0"/>
              </a:rPr>
              <a:t> </a:t>
            </a:r>
            <a:r>
              <a:rPr lang="en-US" sz="1400" dirty="0" err="1">
                <a:latin typeface="Arial" panose="020B0604020202020204" pitchFamily="34" charset="0"/>
              </a:rPr>
              <a:t>dengan</a:t>
            </a:r>
            <a:r>
              <a:rPr lang="en-US" sz="1400" dirty="0">
                <a:latin typeface="Arial" panose="020B0604020202020204" pitchFamily="34" charset="0"/>
              </a:rPr>
              <a:t> </a:t>
            </a:r>
            <a:r>
              <a:rPr lang="en-US" sz="1400" dirty="0" err="1">
                <a:latin typeface="Arial" panose="020B0604020202020204" pitchFamily="34" charset="0"/>
              </a:rPr>
              <a:t>risiko-risiko</a:t>
            </a:r>
            <a:r>
              <a:rPr lang="en-US" sz="1400" dirty="0">
                <a:latin typeface="Arial" panose="020B0604020202020204" pitchFamily="34" charset="0"/>
              </a:rPr>
              <a:t> </a:t>
            </a:r>
            <a:r>
              <a:rPr lang="en-US" sz="1400" dirty="0" err="1">
                <a:latin typeface="Arial" panose="020B0604020202020204" pitchFamily="34" charset="0"/>
              </a:rPr>
              <a:t>organisasi</a:t>
            </a:r>
            <a:r>
              <a:rPr lang="en-US" sz="1400" dirty="0">
                <a:latin typeface="Arial" panose="020B0604020202020204" pitchFamily="34" charset="0"/>
              </a:rPr>
              <a:t> </a:t>
            </a:r>
            <a:r>
              <a:rPr lang="en-US" sz="1400" dirty="0" err="1">
                <a:latin typeface="Arial" panose="020B0604020202020204" pitchFamily="34" charset="0"/>
              </a:rPr>
              <a:t>dan</a:t>
            </a:r>
            <a:r>
              <a:rPr lang="en-US" sz="1400" dirty="0">
                <a:latin typeface="Arial" panose="020B0604020202020204" pitchFamily="34" charset="0"/>
              </a:rPr>
              <a:t> </a:t>
            </a:r>
            <a:r>
              <a:rPr lang="en-US" sz="1400" dirty="0" err="1">
                <a:latin typeface="Arial" panose="020B0604020202020204" pitchFamily="34" charset="0"/>
              </a:rPr>
              <a:t>selalu</a:t>
            </a:r>
            <a:r>
              <a:rPr lang="en-US" sz="1400" dirty="0">
                <a:latin typeface="Arial" panose="020B0604020202020204" pitchFamily="34" charset="0"/>
              </a:rPr>
              <a:t> </a:t>
            </a:r>
            <a:r>
              <a:rPr lang="en-US" sz="1400" dirty="0" err="1">
                <a:latin typeface="Arial" panose="020B0604020202020204" pitchFamily="34" charset="0"/>
              </a:rPr>
              <a:t>dalam</a:t>
            </a:r>
            <a:r>
              <a:rPr lang="en-US" sz="1400" dirty="0">
                <a:latin typeface="Arial" panose="020B0604020202020204" pitchFamily="34" charset="0"/>
              </a:rPr>
              <a:t> </a:t>
            </a:r>
            <a:r>
              <a:rPr lang="en-US" sz="1400" dirty="0" err="1">
                <a:latin typeface="Arial" panose="020B0604020202020204" pitchFamily="34" charset="0"/>
              </a:rPr>
              <a:t>kondisi</a:t>
            </a:r>
            <a:r>
              <a:rPr lang="en-US" sz="1400" dirty="0">
                <a:latin typeface="Arial" panose="020B0604020202020204" pitchFamily="34" charset="0"/>
              </a:rPr>
              <a:t> </a:t>
            </a:r>
            <a:r>
              <a:rPr lang="en-US" sz="1400" dirty="0" err="1">
                <a:latin typeface="Arial" panose="020B0604020202020204" pitchFamily="34" charset="0"/>
              </a:rPr>
              <a:t>terkini</a:t>
            </a:r>
            <a:r>
              <a:rPr lang="en-US" sz="1400" dirty="0">
                <a:latin typeface="Arial" panose="020B0604020202020204" pitchFamily="34" charset="0"/>
              </a:rPr>
              <a:t>;</a:t>
            </a:r>
          </a:p>
          <a:p>
            <a:pPr marL="800100" lvl="1" indent="-342900">
              <a:buFont typeface="+mj-lt"/>
              <a:buAutoNum type="arabicPeriod"/>
            </a:pPr>
            <a:r>
              <a:rPr lang="en-US" sz="1400" dirty="0" err="1">
                <a:latin typeface="Arial" panose="020B0604020202020204" pitchFamily="34" charset="0"/>
              </a:rPr>
              <a:t>Mempersiapkan</a:t>
            </a:r>
            <a:r>
              <a:rPr lang="en-US" sz="1400" dirty="0">
                <a:latin typeface="Arial" panose="020B0604020202020204" pitchFamily="34" charset="0"/>
              </a:rPr>
              <a:t> </a:t>
            </a:r>
            <a:r>
              <a:rPr lang="en-US" sz="1400" dirty="0" err="1">
                <a:latin typeface="Arial" panose="020B0604020202020204" pitchFamily="34" charset="0"/>
              </a:rPr>
              <a:t>penanganan</a:t>
            </a:r>
            <a:r>
              <a:rPr lang="en-US" sz="1400" dirty="0">
                <a:latin typeface="Arial" panose="020B0604020202020204" pitchFamily="34" charset="0"/>
              </a:rPr>
              <a:t> </a:t>
            </a:r>
            <a:r>
              <a:rPr lang="en-US" sz="1400" dirty="0" err="1">
                <a:latin typeface="Arial" panose="020B0604020202020204" pitchFamily="34" charset="0"/>
              </a:rPr>
              <a:t>risiko</a:t>
            </a:r>
            <a:r>
              <a:rPr lang="en-US" sz="1400" dirty="0">
                <a:latin typeface="Arial" panose="020B0604020202020204" pitchFamily="34" charset="0"/>
              </a:rPr>
              <a:t> </a:t>
            </a:r>
            <a:r>
              <a:rPr lang="en-US" sz="1400" dirty="0" err="1">
                <a:latin typeface="Arial" panose="020B0604020202020204" pitchFamily="34" charset="0"/>
              </a:rPr>
              <a:t>secara</a:t>
            </a:r>
            <a:r>
              <a:rPr lang="en-US" sz="1400" dirty="0">
                <a:latin typeface="Arial" panose="020B0604020202020204" pitchFamily="34" charset="0"/>
              </a:rPr>
              <a:t> </a:t>
            </a:r>
            <a:r>
              <a:rPr lang="en-US" sz="1400" dirty="0" err="1">
                <a:latin typeface="Arial" panose="020B0604020202020204" pitchFamily="34" charset="0"/>
              </a:rPr>
              <a:t>komprehensif</a:t>
            </a:r>
            <a:r>
              <a:rPr lang="en-US" sz="1400" dirty="0">
                <a:latin typeface="Arial" panose="020B0604020202020204" pitchFamily="34" charset="0"/>
              </a:rPr>
              <a:t>.</a:t>
            </a:r>
          </a:p>
        </p:txBody>
      </p:sp>
      <p:pic>
        <p:nvPicPr>
          <p:cNvPr id="22" name="Picture 21">
            <a:extLst>
              <a:ext uri="{FF2B5EF4-FFF2-40B4-BE49-F238E27FC236}">
                <a16:creationId xmlns:a16="http://schemas.microsoft.com/office/drawing/2014/main" id="{F34FDF5E-9F09-43B9-800A-4D8F7760086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51740" l="31168" r="67107"/>
                    </a14:imgEffect>
                  </a14:imgLayer>
                </a14:imgProps>
              </a:ext>
              <a:ext uri="{28A0092B-C50C-407E-A947-70E740481C1C}">
                <a14:useLocalDpi xmlns:a14="http://schemas.microsoft.com/office/drawing/2010/main" val="0"/>
              </a:ext>
            </a:extLst>
          </a:blip>
          <a:srcRect l="31264" r="32989" b="48336"/>
          <a:stretch/>
        </p:blipFill>
        <p:spPr>
          <a:xfrm>
            <a:off x="220545" y="1878510"/>
            <a:ext cx="3894255" cy="3776960"/>
          </a:xfrm>
          <a:prstGeom prst="rect">
            <a:avLst/>
          </a:prstGeom>
        </p:spPr>
      </p:pic>
      <p:sp>
        <p:nvSpPr>
          <p:cNvPr id="20" name="Isosceles Triangle 19">
            <a:extLst>
              <a:ext uri="{FF2B5EF4-FFF2-40B4-BE49-F238E27FC236}">
                <a16:creationId xmlns:a16="http://schemas.microsoft.com/office/drawing/2014/main" id="{86C46D49-0B65-44FB-9157-E5FFD0495D89}"/>
              </a:ext>
            </a:extLst>
          </p:cNvPr>
          <p:cNvSpPr/>
          <p:nvPr/>
        </p:nvSpPr>
        <p:spPr>
          <a:xfrm rot="20325163">
            <a:off x="1994323" y="4356157"/>
            <a:ext cx="1272420" cy="1025184"/>
          </a:xfrm>
          <a:custGeom>
            <a:avLst/>
            <a:gdLst>
              <a:gd name="connsiteX0" fmla="*/ 0 w 1135973"/>
              <a:gd name="connsiteY0" fmla="*/ 772219 h 772219"/>
              <a:gd name="connsiteX1" fmla="*/ 567987 w 1135973"/>
              <a:gd name="connsiteY1" fmla="*/ 0 h 772219"/>
              <a:gd name="connsiteX2" fmla="*/ 1135973 w 1135973"/>
              <a:gd name="connsiteY2" fmla="*/ 772219 h 772219"/>
              <a:gd name="connsiteX3" fmla="*/ 0 w 1135973"/>
              <a:gd name="connsiteY3" fmla="*/ 772219 h 772219"/>
              <a:gd name="connsiteX0" fmla="*/ 0 w 1209791"/>
              <a:gd name="connsiteY0" fmla="*/ 772219 h 845206"/>
              <a:gd name="connsiteX1" fmla="*/ 567987 w 1209791"/>
              <a:gd name="connsiteY1" fmla="*/ 0 h 845206"/>
              <a:gd name="connsiteX2" fmla="*/ 1209791 w 1209791"/>
              <a:gd name="connsiteY2" fmla="*/ 845206 h 845206"/>
              <a:gd name="connsiteX3" fmla="*/ 0 w 1209791"/>
              <a:gd name="connsiteY3" fmla="*/ 772219 h 845206"/>
              <a:gd name="connsiteX0" fmla="*/ 0 w 1272420"/>
              <a:gd name="connsiteY0" fmla="*/ 880724 h 880724"/>
              <a:gd name="connsiteX1" fmla="*/ 630616 w 1272420"/>
              <a:gd name="connsiteY1" fmla="*/ 0 h 880724"/>
              <a:gd name="connsiteX2" fmla="*/ 1272420 w 1272420"/>
              <a:gd name="connsiteY2" fmla="*/ 845206 h 880724"/>
              <a:gd name="connsiteX3" fmla="*/ 0 w 1272420"/>
              <a:gd name="connsiteY3" fmla="*/ 880724 h 880724"/>
              <a:gd name="connsiteX0" fmla="*/ 0 w 1272420"/>
              <a:gd name="connsiteY0" fmla="*/ 880724 h 880724"/>
              <a:gd name="connsiteX1" fmla="*/ 630616 w 1272420"/>
              <a:gd name="connsiteY1" fmla="*/ 0 h 880724"/>
              <a:gd name="connsiteX2" fmla="*/ 698329 w 1272420"/>
              <a:gd name="connsiteY2" fmla="*/ 98759 h 880724"/>
              <a:gd name="connsiteX3" fmla="*/ 1272420 w 1272420"/>
              <a:gd name="connsiteY3" fmla="*/ 845206 h 880724"/>
              <a:gd name="connsiteX4" fmla="*/ 0 w 1272420"/>
              <a:gd name="connsiteY4" fmla="*/ 880724 h 880724"/>
              <a:gd name="connsiteX0" fmla="*/ 0 w 1272420"/>
              <a:gd name="connsiteY0" fmla="*/ 909313 h 909313"/>
              <a:gd name="connsiteX1" fmla="*/ 355581 w 1272420"/>
              <a:gd name="connsiteY1" fmla="*/ 0 h 909313"/>
              <a:gd name="connsiteX2" fmla="*/ 698329 w 1272420"/>
              <a:gd name="connsiteY2" fmla="*/ 127348 h 909313"/>
              <a:gd name="connsiteX3" fmla="*/ 1272420 w 1272420"/>
              <a:gd name="connsiteY3" fmla="*/ 873795 h 909313"/>
              <a:gd name="connsiteX4" fmla="*/ 0 w 1272420"/>
              <a:gd name="connsiteY4" fmla="*/ 909313 h 909313"/>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1014485"/>
              <a:gd name="connsiteX1" fmla="*/ 355581 w 1272420"/>
              <a:gd name="connsiteY1" fmla="*/ 19468 h 1014485"/>
              <a:gd name="connsiteX2" fmla="*/ 881458 w 1272420"/>
              <a:gd name="connsiteY2" fmla="*/ 0 h 1014485"/>
              <a:gd name="connsiteX3" fmla="*/ 1272420 w 1272420"/>
              <a:gd name="connsiteY3" fmla="*/ 893263 h 1014485"/>
              <a:gd name="connsiteX4" fmla="*/ 0 w 1272420"/>
              <a:gd name="connsiteY4" fmla="*/ 928781 h 1014485"/>
              <a:gd name="connsiteX0" fmla="*/ 0 w 1272420"/>
              <a:gd name="connsiteY0" fmla="*/ 928781 h 1014485"/>
              <a:gd name="connsiteX1" fmla="*/ 355581 w 1272420"/>
              <a:gd name="connsiteY1" fmla="*/ 19468 h 1014485"/>
              <a:gd name="connsiteX2" fmla="*/ 881458 w 1272420"/>
              <a:gd name="connsiteY2" fmla="*/ 0 h 1014485"/>
              <a:gd name="connsiteX3" fmla="*/ 1272420 w 1272420"/>
              <a:gd name="connsiteY3" fmla="*/ 893263 h 1014485"/>
              <a:gd name="connsiteX4" fmla="*/ 0 w 1272420"/>
              <a:gd name="connsiteY4" fmla="*/ 928781 h 1014485"/>
              <a:gd name="connsiteX0" fmla="*/ 0 w 1272420"/>
              <a:gd name="connsiteY0" fmla="*/ 928781 h 1032008"/>
              <a:gd name="connsiteX1" fmla="*/ 355581 w 1272420"/>
              <a:gd name="connsiteY1" fmla="*/ 19468 h 1032008"/>
              <a:gd name="connsiteX2" fmla="*/ 881458 w 1272420"/>
              <a:gd name="connsiteY2" fmla="*/ 0 h 1032008"/>
              <a:gd name="connsiteX3" fmla="*/ 1272420 w 1272420"/>
              <a:gd name="connsiteY3" fmla="*/ 893263 h 1032008"/>
              <a:gd name="connsiteX4" fmla="*/ 0 w 1272420"/>
              <a:gd name="connsiteY4" fmla="*/ 928781 h 1032008"/>
              <a:gd name="connsiteX0" fmla="*/ 0 w 1272420"/>
              <a:gd name="connsiteY0" fmla="*/ 928781 h 1017553"/>
              <a:gd name="connsiteX1" fmla="*/ 355581 w 1272420"/>
              <a:gd name="connsiteY1" fmla="*/ 19468 h 1017553"/>
              <a:gd name="connsiteX2" fmla="*/ 881458 w 1272420"/>
              <a:gd name="connsiteY2" fmla="*/ 0 h 1017553"/>
              <a:gd name="connsiteX3" fmla="*/ 1272420 w 1272420"/>
              <a:gd name="connsiteY3" fmla="*/ 893263 h 1017553"/>
              <a:gd name="connsiteX4" fmla="*/ 0 w 1272420"/>
              <a:gd name="connsiteY4" fmla="*/ 928781 h 1017553"/>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420" h="1025184">
                <a:moveTo>
                  <a:pt x="0" y="928781"/>
                </a:moveTo>
                <a:lnTo>
                  <a:pt x="355581" y="19468"/>
                </a:lnTo>
                <a:cubicBezTo>
                  <a:pt x="628199" y="78075"/>
                  <a:pt x="642385" y="71962"/>
                  <a:pt x="881458" y="0"/>
                </a:cubicBezTo>
                <a:lnTo>
                  <a:pt x="1272420" y="893263"/>
                </a:lnTo>
                <a:cubicBezTo>
                  <a:pt x="681433" y="1150224"/>
                  <a:pt x="108502" y="957730"/>
                  <a:pt x="0" y="928781"/>
                </a:cubicBezTo>
                <a:close/>
              </a:path>
            </a:pathLst>
          </a:cu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4044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 grpId="0"/>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9D4B7-21C6-42E7-8889-C92264457326}" type="slidenum">
              <a:rPr kumimoji="0" lang="en-US" sz="1200" b="1" i="0" u="none" strike="noStrike" kern="1200" cap="none" spc="-5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1" i="0" u="none" strike="noStrike" kern="1200" cap="none" spc="-5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294967295"/>
          </p:nvPr>
        </p:nvSpPr>
        <p:spPr>
          <a:xfrm>
            <a:off x="0" y="6463846"/>
            <a:ext cx="2895600" cy="365125"/>
          </a:xfrm>
          <a:prstGeom prst="rect">
            <a:avLst/>
          </a:prstGeom>
        </p:spPr>
        <p:txBody>
          <a:bodyPr lIns="144000"/>
          <a:lstStyle/>
          <a:p>
            <a:pPr algn="l" defTabSz="914400">
              <a:defRPr/>
            </a:pPr>
            <a:r>
              <a:rPr lang="en-US" sz="1200" dirty="0" err="1">
                <a:solidFill>
                  <a:prstClr val="white"/>
                </a:solidFill>
                <a:latin typeface="Arial" panose="020B0604020202020204" pitchFamily="34" charset="0"/>
                <a:cs typeface="Arial" panose="020B0604020202020204" pitchFamily="34" charset="0"/>
              </a:rPr>
              <a:t>Sumber</a:t>
            </a:r>
            <a:r>
              <a:rPr lang="en-US" sz="1200" dirty="0">
                <a:solidFill>
                  <a:prstClr val="white"/>
                </a:solidFill>
                <a:latin typeface="Arial" panose="020B0604020202020204" pitchFamily="34" charset="0"/>
                <a:cs typeface="Arial" panose="020B0604020202020204" pitchFamily="34" charset="0"/>
              </a:rPr>
              <a:t> : </a:t>
            </a:r>
            <a:r>
              <a:rPr lang="id-ID" sz="1200" dirty="0">
                <a:latin typeface="Arial" panose="020B0604020202020204" pitchFamily="34" charset="0"/>
                <a:cs typeface="Arial" panose="020B0604020202020204" pitchFamily="34" charset="0"/>
              </a:rPr>
              <a:t>ISO 31000:20</a:t>
            </a:r>
            <a:r>
              <a:rPr lang="en-US" sz="1200" dirty="0">
                <a:latin typeface="Arial" panose="020B0604020202020204" pitchFamily="34" charset="0"/>
                <a:cs typeface="Arial" panose="020B0604020202020204" pitchFamily="34" charset="0"/>
              </a:rPr>
              <a:t>18</a:t>
            </a:r>
            <a:endParaRPr lang="id-ID" sz="1200" dirty="0">
              <a:latin typeface="Arial" panose="020B0604020202020204" pitchFamily="34" charset="0"/>
              <a:cs typeface="Arial" panose="020B0604020202020204" pitchFamily="34" charset="0"/>
            </a:endParaRPr>
          </a:p>
        </p:txBody>
      </p:sp>
      <p:sp>
        <p:nvSpPr>
          <p:cNvPr id="7" name="Title 2"/>
          <p:cNvSpPr txBox="1">
            <a:spLocks/>
          </p:cNvSpPr>
          <p:nvPr/>
        </p:nvSpPr>
        <p:spPr>
          <a:xfrm>
            <a:off x="1344561" y="788007"/>
            <a:ext cx="6656439" cy="57912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2800" b="1" kern="1200" spc="-30" baseline="0">
                <a:solidFill>
                  <a:srgbClr val="000000"/>
                </a:solidFill>
                <a:latin typeface="Arial" pitchFamily="34" charset="0"/>
                <a:ea typeface="Helvetica Neue Light" pitchFamily="2" charset="2"/>
                <a:cs typeface="Arial" pitchFamily="34" charset="0"/>
              </a:defRPr>
            </a:lvl1pPr>
          </a:lstStyle>
          <a:p>
            <a:r>
              <a:rPr lang="en-US" dirty="0" err="1"/>
              <a:t>Prinsip</a:t>
            </a:r>
            <a:r>
              <a:rPr lang="en-US" dirty="0"/>
              <a:t> </a:t>
            </a:r>
            <a:r>
              <a:rPr lang="en-US" dirty="0" err="1"/>
              <a:t>Manajemen</a:t>
            </a:r>
            <a:r>
              <a:rPr lang="en-US" dirty="0"/>
              <a:t> </a:t>
            </a:r>
            <a:r>
              <a:rPr lang="en-US" dirty="0" err="1"/>
              <a:t>Risiko</a:t>
            </a:r>
            <a:endParaRPr lang="en-US" dirty="0"/>
          </a:p>
        </p:txBody>
      </p:sp>
      <p:sp>
        <p:nvSpPr>
          <p:cNvPr id="25" name="Rectangle 24"/>
          <p:cNvSpPr/>
          <p:nvPr/>
        </p:nvSpPr>
        <p:spPr>
          <a:xfrm>
            <a:off x="4351455" y="1406636"/>
            <a:ext cx="992579" cy="463075"/>
          </a:xfrm>
          <a:prstGeom prst="rect">
            <a:avLst/>
          </a:prstGeom>
        </p:spPr>
        <p:txBody>
          <a:bodyPr wrap="none">
            <a:spAutoFit/>
          </a:bodyPr>
          <a:lstStyle/>
          <a:p>
            <a:pPr>
              <a:lnSpc>
                <a:spcPct val="150000"/>
              </a:lnSpc>
            </a:pPr>
            <a:r>
              <a:rPr lang="en-US" b="1" dirty="0" err="1">
                <a:latin typeface="Arial" panose="020B0604020202020204" pitchFamily="34" charset="0"/>
              </a:rPr>
              <a:t>Inklusif</a:t>
            </a:r>
            <a:endParaRPr lang="en-US" b="1" dirty="0">
              <a:latin typeface="Arial" panose="020B0604020202020204" pitchFamily="34" charset="0"/>
            </a:endParaRPr>
          </a:p>
        </p:txBody>
      </p:sp>
      <p:sp>
        <p:nvSpPr>
          <p:cNvPr id="3" name="Rectangle 2"/>
          <p:cNvSpPr/>
          <p:nvPr/>
        </p:nvSpPr>
        <p:spPr>
          <a:xfrm>
            <a:off x="4351453" y="1911008"/>
            <a:ext cx="4792545" cy="3379387"/>
          </a:xfrm>
          <a:prstGeom prst="rect">
            <a:avLst/>
          </a:prstGeom>
        </p:spPr>
        <p:txBody>
          <a:bodyPr wrap="square">
            <a:spAutoFit/>
          </a:bodyPr>
          <a:lstStyle/>
          <a:p>
            <a:pPr>
              <a:lnSpc>
                <a:spcPct val="120000"/>
              </a:lnSpc>
              <a:spcBef>
                <a:spcPts val="600"/>
              </a:spcBef>
            </a:pPr>
            <a:r>
              <a:rPr lang="en-US" b="1" dirty="0" err="1">
                <a:latin typeface="Arial" panose="020B0604020202020204" pitchFamily="34" charset="0"/>
              </a:rPr>
              <a:t>Pertanyaan</a:t>
            </a:r>
            <a:r>
              <a:rPr lang="en-US" b="1" dirty="0">
                <a:latin typeface="Arial" panose="020B0604020202020204" pitchFamily="34" charset="0"/>
              </a:rPr>
              <a:t> </a:t>
            </a:r>
            <a:r>
              <a:rPr lang="en-US" b="1" dirty="0" err="1">
                <a:latin typeface="Arial" panose="020B0604020202020204" pitchFamily="34" charset="0"/>
              </a:rPr>
              <a:t>penerapannya</a:t>
            </a:r>
            <a:r>
              <a:rPr lang="en-US" b="1" dirty="0">
                <a:latin typeface="Arial" panose="020B0604020202020204" pitchFamily="34" charset="0"/>
              </a:rPr>
              <a:t>:</a:t>
            </a:r>
          </a:p>
          <a:p>
            <a:pPr marL="800100" lvl="1" indent="-342900">
              <a:buFont typeface="+mj-lt"/>
              <a:buAutoNum type="arabicPeriod"/>
            </a:pPr>
            <a:endParaRPr lang="en-US" sz="1600" dirty="0">
              <a:latin typeface="Arial" panose="020B0604020202020204" pitchFamily="34" charset="0"/>
            </a:endParaRPr>
          </a:p>
          <a:p>
            <a:pPr marL="800100" lvl="1" indent="-342900">
              <a:buFont typeface="+mj-lt"/>
              <a:buAutoNum type="arabicPeriod"/>
            </a:pPr>
            <a:r>
              <a:rPr lang="en-US" sz="1600" dirty="0" err="1">
                <a:latin typeface="Arial" panose="020B0604020202020204" pitchFamily="34" charset="0"/>
              </a:rPr>
              <a:t>Bagaimanakah</a:t>
            </a:r>
            <a:r>
              <a:rPr lang="en-US" sz="1600" dirty="0">
                <a:latin typeface="Arial" panose="020B0604020202020204" pitchFamily="34" charset="0"/>
              </a:rPr>
              <a:t> </a:t>
            </a:r>
            <a:r>
              <a:rPr lang="en-US" sz="1600" dirty="0" err="1">
                <a:latin typeface="Arial" panose="020B0604020202020204" pitchFamily="34" charset="0"/>
              </a:rPr>
              <a:t>keterlibatan</a:t>
            </a:r>
            <a:r>
              <a:rPr lang="en-US" sz="1600" dirty="0">
                <a:latin typeface="Arial" panose="020B0604020202020204" pitchFamily="34" charset="0"/>
              </a:rPr>
              <a:t> para </a:t>
            </a:r>
            <a:r>
              <a:rPr lang="en-US" sz="1600" dirty="0" err="1">
                <a:latin typeface="Arial" panose="020B0604020202020204" pitchFamily="34" charset="0"/>
              </a:rPr>
              <a:t>pihak</a:t>
            </a:r>
            <a:r>
              <a:rPr lang="en-US" sz="1600" dirty="0">
                <a:latin typeface="Arial" panose="020B0604020202020204" pitchFamily="34" charset="0"/>
              </a:rPr>
              <a:t> </a:t>
            </a:r>
            <a:r>
              <a:rPr lang="en-US" sz="1600" dirty="0" err="1">
                <a:latin typeface="Arial" panose="020B0604020202020204" pitchFamily="34" charset="0"/>
              </a:rPr>
              <a:t>dalam</a:t>
            </a:r>
            <a:r>
              <a:rPr lang="en-US" sz="1600" dirty="0">
                <a:latin typeface="Arial" panose="020B0604020202020204" pitchFamily="34" charset="0"/>
              </a:rPr>
              <a:t> proses </a:t>
            </a:r>
            <a:r>
              <a:rPr lang="en-US" sz="1600" dirty="0" err="1">
                <a:latin typeface="Arial" panose="020B0604020202020204" pitchFamily="34" charset="0"/>
              </a:rPr>
              <a:t>pengambilan</a:t>
            </a:r>
            <a:r>
              <a:rPr lang="en-US" sz="1600" dirty="0">
                <a:latin typeface="Arial" panose="020B0604020202020204" pitchFamily="34" charset="0"/>
              </a:rPr>
              <a:t> </a:t>
            </a:r>
            <a:r>
              <a:rPr lang="en-US" sz="1600" dirty="0" err="1">
                <a:latin typeface="Arial" panose="020B0604020202020204" pitchFamily="34" charset="0"/>
              </a:rPr>
              <a:t>keputusan</a:t>
            </a:r>
            <a:r>
              <a:rPr lang="en-US" sz="1600" dirty="0">
                <a:latin typeface="Arial" panose="020B0604020202020204" pitchFamily="34" charset="0"/>
              </a:rPr>
              <a:t> di </a:t>
            </a:r>
            <a:r>
              <a:rPr lang="en-US" sz="1600" dirty="0" err="1">
                <a:latin typeface="Arial" panose="020B0604020202020204" pitchFamily="34" charset="0"/>
              </a:rPr>
              <a:t>tiap</a:t>
            </a:r>
            <a:r>
              <a:rPr lang="en-US" sz="1600" dirty="0">
                <a:latin typeface="Arial" panose="020B0604020202020204" pitchFamily="34" charset="0"/>
              </a:rPr>
              <a:t> </a:t>
            </a:r>
            <a:r>
              <a:rPr lang="en-US" sz="1600" dirty="0" err="1">
                <a:latin typeface="Arial" panose="020B0604020202020204" pitchFamily="34" charset="0"/>
              </a:rPr>
              <a:t>tingkatan</a:t>
            </a:r>
            <a:r>
              <a:rPr lang="en-US" sz="1600" dirty="0">
                <a:latin typeface="Arial" panose="020B0604020202020204" pitchFamily="34" charset="0"/>
              </a:rPr>
              <a:t> </a:t>
            </a:r>
            <a:r>
              <a:rPr lang="en-US" sz="1600" dirty="0" err="1">
                <a:latin typeface="Arial" panose="020B0604020202020204" pitchFamily="34" charset="0"/>
              </a:rPr>
              <a:t>organiasi</a:t>
            </a:r>
            <a:r>
              <a:rPr lang="en-US" sz="1600" dirty="0">
                <a:latin typeface="Arial" panose="020B0604020202020204" pitchFamily="34" charset="0"/>
              </a:rPr>
              <a:t>? </a:t>
            </a:r>
          </a:p>
          <a:p>
            <a:pPr marL="800100" lvl="1" indent="-342900">
              <a:buFont typeface="+mj-lt"/>
              <a:buAutoNum type="arabicPeriod"/>
            </a:pPr>
            <a:endParaRPr lang="en-US" sz="1600" dirty="0">
              <a:latin typeface="Arial" panose="020B0604020202020204" pitchFamily="34" charset="0"/>
            </a:endParaRPr>
          </a:p>
          <a:p>
            <a:pPr marL="800100" lvl="1" indent="-342900">
              <a:buFont typeface="+mj-lt"/>
              <a:buAutoNum type="arabicPeriod"/>
            </a:pPr>
            <a:r>
              <a:rPr lang="en-US" sz="1600" dirty="0" err="1">
                <a:latin typeface="Arial" panose="020B0604020202020204" pitchFamily="34" charset="0"/>
              </a:rPr>
              <a:t>Apakah</a:t>
            </a:r>
            <a:r>
              <a:rPr lang="en-US" sz="1600" dirty="0">
                <a:latin typeface="Arial" panose="020B0604020202020204" pitchFamily="34" charset="0"/>
              </a:rPr>
              <a:t> proses </a:t>
            </a:r>
            <a:r>
              <a:rPr lang="en-US" sz="1600" dirty="0" err="1">
                <a:latin typeface="Arial" panose="020B0604020202020204" pitchFamily="34" charset="0"/>
              </a:rPr>
              <a:t>pengambilan</a:t>
            </a:r>
            <a:r>
              <a:rPr lang="en-US" sz="1600" dirty="0">
                <a:latin typeface="Arial" panose="020B0604020202020204" pitchFamily="34" charset="0"/>
              </a:rPr>
              <a:t> </a:t>
            </a:r>
            <a:r>
              <a:rPr lang="en-US" sz="1600" dirty="0" err="1">
                <a:latin typeface="Arial" panose="020B0604020202020204" pitchFamily="34" charset="0"/>
              </a:rPr>
              <a:t>keputusan</a:t>
            </a:r>
            <a:r>
              <a:rPr lang="en-US" sz="1600" dirty="0">
                <a:latin typeface="Arial" panose="020B0604020202020204" pitchFamily="34" charset="0"/>
              </a:rPr>
              <a:t> </a:t>
            </a:r>
            <a:r>
              <a:rPr lang="en-US" sz="1600" dirty="0" err="1">
                <a:latin typeface="Arial" panose="020B0604020202020204" pitchFamily="34" charset="0"/>
              </a:rPr>
              <a:t>mengenai</a:t>
            </a:r>
            <a:r>
              <a:rPr lang="en-US" sz="1600" dirty="0">
                <a:latin typeface="Arial" panose="020B0604020202020204" pitchFamily="34" charset="0"/>
              </a:rPr>
              <a:t> </a:t>
            </a:r>
            <a:r>
              <a:rPr lang="en-US" sz="1600" dirty="0" err="1">
                <a:latin typeface="Arial" panose="020B0604020202020204" pitchFamily="34" charset="0"/>
              </a:rPr>
              <a:t>risiko</a:t>
            </a:r>
            <a:r>
              <a:rPr lang="en-US" sz="1600" dirty="0">
                <a:latin typeface="Arial" panose="020B0604020202020204" pitchFamily="34" charset="0"/>
              </a:rPr>
              <a:t> </a:t>
            </a:r>
            <a:r>
              <a:rPr lang="en-US" sz="1600" dirty="0" err="1">
                <a:latin typeface="Arial" panose="020B0604020202020204" pitchFamily="34" charset="0"/>
              </a:rPr>
              <a:t>cukup</a:t>
            </a:r>
            <a:r>
              <a:rPr lang="en-US" sz="1600" dirty="0">
                <a:latin typeface="Arial" panose="020B0604020202020204" pitchFamily="34" charset="0"/>
              </a:rPr>
              <a:t> </a:t>
            </a:r>
            <a:r>
              <a:rPr lang="en-US" sz="1600" dirty="0" err="1">
                <a:latin typeface="Arial" panose="020B0604020202020204" pitchFamily="34" charset="0"/>
              </a:rPr>
              <a:t>melibatkan</a:t>
            </a:r>
            <a:r>
              <a:rPr lang="en-US" sz="1600" dirty="0">
                <a:latin typeface="Arial" panose="020B0604020202020204" pitchFamily="34" charset="0"/>
              </a:rPr>
              <a:t> para </a:t>
            </a:r>
            <a:r>
              <a:rPr lang="en-US" sz="1600" dirty="0" err="1">
                <a:latin typeface="Arial" panose="020B0604020202020204" pitchFamily="34" charset="0"/>
              </a:rPr>
              <a:t>pihak</a:t>
            </a:r>
            <a:r>
              <a:rPr lang="en-US" sz="1600" dirty="0">
                <a:latin typeface="Arial" panose="020B0604020202020204" pitchFamily="34" charset="0"/>
              </a:rPr>
              <a:t> yang </a:t>
            </a:r>
            <a:r>
              <a:rPr lang="en-US" sz="1600" dirty="0" err="1">
                <a:latin typeface="Arial" panose="020B0604020202020204" pitchFamily="34" charset="0"/>
              </a:rPr>
              <a:t>terkait</a:t>
            </a:r>
            <a:r>
              <a:rPr lang="en-US" sz="1600" dirty="0">
                <a:latin typeface="Arial" panose="020B0604020202020204" pitchFamily="34" charset="0"/>
              </a:rPr>
              <a:t>?</a:t>
            </a:r>
          </a:p>
          <a:p>
            <a:pPr marL="800100" lvl="1" indent="-342900">
              <a:buFont typeface="+mj-lt"/>
              <a:buAutoNum type="arabicPeriod"/>
            </a:pPr>
            <a:endParaRPr lang="en-US" sz="1600" dirty="0">
              <a:latin typeface="Arial" panose="020B0604020202020204" pitchFamily="34" charset="0"/>
            </a:endParaRPr>
          </a:p>
          <a:p>
            <a:pPr marL="800100" lvl="1" indent="-342900">
              <a:buFont typeface="+mj-lt"/>
              <a:buAutoNum type="arabicPeriod"/>
            </a:pPr>
            <a:r>
              <a:rPr lang="en-US" sz="1600" dirty="0" err="1">
                <a:latin typeface="Arial" panose="020B0604020202020204" pitchFamily="34" charset="0"/>
              </a:rPr>
              <a:t>Apakah</a:t>
            </a:r>
            <a:r>
              <a:rPr lang="en-US" sz="1600" dirty="0">
                <a:latin typeface="Arial" panose="020B0604020202020204" pitchFamily="34" charset="0"/>
              </a:rPr>
              <a:t> </a:t>
            </a:r>
            <a:r>
              <a:rPr lang="en-US" sz="1600" dirty="0" err="1">
                <a:latin typeface="Arial" panose="020B0604020202020204" pitchFamily="34" charset="0"/>
              </a:rPr>
              <a:t>informasi</a:t>
            </a:r>
            <a:r>
              <a:rPr lang="en-US" sz="1600" dirty="0">
                <a:latin typeface="Arial" panose="020B0604020202020204" pitchFamily="34" charset="0"/>
              </a:rPr>
              <a:t> </a:t>
            </a:r>
            <a:r>
              <a:rPr lang="en-US" sz="1600" dirty="0" err="1">
                <a:latin typeface="Arial" panose="020B0604020202020204" pitchFamily="34" charset="0"/>
              </a:rPr>
              <a:t>mengenai</a:t>
            </a:r>
            <a:r>
              <a:rPr lang="en-US" sz="1600" dirty="0">
                <a:latin typeface="Arial" panose="020B0604020202020204" pitchFamily="34" charset="0"/>
              </a:rPr>
              <a:t> </a:t>
            </a:r>
            <a:r>
              <a:rPr lang="en-US" sz="1600" dirty="0" err="1">
                <a:latin typeface="Arial" panose="020B0604020202020204" pitchFamily="34" charset="0"/>
              </a:rPr>
              <a:t>risiko</a:t>
            </a:r>
            <a:r>
              <a:rPr lang="en-US" sz="1600" dirty="0">
                <a:latin typeface="Arial" panose="020B0604020202020204" pitchFamily="34" charset="0"/>
              </a:rPr>
              <a:t> </a:t>
            </a:r>
            <a:r>
              <a:rPr lang="en-US" sz="1600" dirty="0" err="1">
                <a:latin typeface="Arial" panose="020B0604020202020204" pitchFamily="34" charset="0"/>
              </a:rPr>
              <a:t>telah</a:t>
            </a:r>
            <a:r>
              <a:rPr lang="en-US" sz="1600" dirty="0">
                <a:latin typeface="Arial" panose="020B0604020202020204" pitchFamily="34" charset="0"/>
              </a:rPr>
              <a:t> </a:t>
            </a:r>
            <a:r>
              <a:rPr lang="en-US" sz="1600" dirty="0" err="1">
                <a:latin typeface="Arial" panose="020B0604020202020204" pitchFamily="34" charset="0"/>
              </a:rPr>
              <a:t>tersampaikan</a:t>
            </a:r>
            <a:r>
              <a:rPr lang="en-US" sz="1600" dirty="0">
                <a:latin typeface="Arial" panose="020B0604020202020204" pitchFamily="34" charset="0"/>
              </a:rPr>
              <a:t> </a:t>
            </a:r>
            <a:r>
              <a:rPr lang="en-US" sz="1600" dirty="0" err="1">
                <a:latin typeface="Arial" panose="020B0604020202020204" pitchFamily="34" charset="0"/>
              </a:rPr>
              <a:t>kepada</a:t>
            </a:r>
            <a:r>
              <a:rPr lang="en-US" sz="1600" dirty="0">
                <a:latin typeface="Arial" panose="020B0604020202020204" pitchFamily="34" charset="0"/>
              </a:rPr>
              <a:t> para </a:t>
            </a:r>
            <a:r>
              <a:rPr lang="en-US" sz="1600" dirty="0" err="1">
                <a:latin typeface="Arial" panose="020B0604020202020204" pitchFamily="34" charset="0"/>
              </a:rPr>
              <a:t>pihak</a:t>
            </a:r>
            <a:r>
              <a:rPr lang="en-US" sz="1600" dirty="0">
                <a:latin typeface="Arial" panose="020B0604020202020204" pitchFamily="34" charset="0"/>
              </a:rPr>
              <a:t> yang </a:t>
            </a:r>
            <a:r>
              <a:rPr lang="en-US" sz="1600" dirty="0" err="1">
                <a:latin typeface="Arial" panose="020B0604020202020204" pitchFamily="34" charset="0"/>
              </a:rPr>
              <a:t>mungkin</a:t>
            </a:r>
            <a:r>
              <a:rPr lang="en-US" sz="1600" dirty="0">
                <a:latin typeface="Arial" panose="020B0604020202020204" pitchFamily="34" charset="0"/>
              </a:rPr>
              <a:t> </a:t>
            </a:r>
            <a:r>
              <a:rPr lang="en-US" sz="1600" dirty="0" err="1">
                <a:latin typeface="Arial" panose="020B0604020202020204" pitchFamily="34" charset="0"/>
              </a:rPr>
              <a:t>terkena</a:t>
            </a:r>
            <a:r>
              <a:rPr lang="en-US" sz="1600" dirty="0">
                <a:latin typeface="Arial" panose="020B0604020202020204" pitchFamily="34" charset="0"/>
              </a:rPr>
              <a:t> </a:t>
            </a:r>
            <a:r>
              <a:rPr lang="en-US" sz="1600" dirty="0" err="1">
                <a:latin typeface="Arial" panose="020B0604020202020204" pitchFamily="34" charset="0"/>
              </a:rPr>
              <a:t>dampaknya</a:t>
            </a:r>
            <a:r>
              <a:rPr lang="en-US" sz="1600" dirty="0">
                <a:latin typeface="Arial" panose="020B0604020202020204" pitchFamily="34" charset="0"/>
              </a:rPr>
              <a:t>?</a:t>
            </a:r>
          </a:p>
        </p:txBody>
      </p:sp>
      <p:pic>
        <p:nvPicPr>
          <p:cNvPr id="10" name="Picture 9">
            <a:extLst>
              <a:ext uri="{FF2B5EF4-FFF2-40B4-BE49-F238E27FC236}">
                <a16:creationId xmlns:a16="http://schemas.microsoft.com/office/drawing/2014/main" id="{A588F375-728A-4AA9-B2F9-30AAD22462D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51740" l="31168" r="67107"/>
                    </a14:imgEffect>
                  </a14:imgLayer>
                </a14:imgProps>
              </a:ext>
              <a:ext uri="{28A0092B-C50C-407E-A947-70E740481C1C}">
                <a14:useLocalDpi xmlns:a14="http://schemas.microsoft.com/office/drawing/2010/main" val="0"/>
              </a:ext>
            </a:extLst>
          </a:blip>
          <a:srcRect l="31264" r="32989" b="48336"/>
          <a:stretch/>
        </p:blipFill>
        <p:spPr>
          <a:xfrm>
            <a:off x="220545" y="1878510"/>
            <a:ext cx="3894255" cy="3776960"/>
          </a:xfrm>
          <a:prstGeom prst="rect">
            <a:avLst/>
          </a:prstGeom>
        </p:spPr>
      </p:pic>
      <p:sp>
        <p:nvSpPr>
          <p:cNvPr id="11" name="Isosceles Triangle 19">
            <a:extLst>
              <a:ext uri="{FF2B5EF4-FFF2-40B4-BE49-F238E27FC236}">
                <a16:creationId xmlns:a16="http://schemas.microsoft.com/office/drawing/2014/main" id="{3663BEE5-746B-4CFE-B6A8-AE80FDB4B867}"/>
              </a:ext>
            </a:extLst>
          </p:cNvPr>
          <p:cNvSpPr/>
          <p:nvPr/>
        </p:nvSpPr>
        <p:spPr>
          <a:xfrm rot="20325163">
            <a:off x="1994323" y="4356157"/>
            <a:ext cx="1272420" cy="1025184"/>
          </a:xfrm>
          <a:custGeom>
            <a:avLst/>
            <a:gdLst>
              <a:gd name="connsiteX0" fmla="*/ 0 w 1135973"/>
              <a:gd name="connsiteY0" fmla="*/ 772219 h 772219"/>
              <a:gd name="connsiteX1" fmla="*/ 567987 w 1135973"/>
              <a:gd name="connsiteY1" fmla="*/ 0 h 772219"/>
              <a:gd name="connsiteX2" fmla="*/ 1135973 w 1135973"/>
              <a:gd name="connsiteY2" fmla="*/ 772219 h 772219"/>
              <a:gd name="connsiteX3" fmla="*/ 0 w 1135973"/>
              <a:gd name="connsiteY3" fmla="*/ 772219 h 772219"/>
              <a:gd name="connsiteX0" fmla="*/ 0 w 1209791"/>
              <a:gd name="connsiteY0" fmla="*/ 772219 h 845206"/>
              <a:gd name="connsiteX1" fmla="*/ 567987 w 1209791"/>
              <a:gd name="connsiteY1" fmla="*/ 0 h 845206"/>
              <a:gd name="connsiteX2" fmla="*/ 1209791 w 1209791"/>
              <a:gd name="connsiteY2" fmla="*/ 845206 h 845206"/>
              <a:gd name="connsiteX3" fmla="*/ 0 w 1209791"/>
              <a:gd name="connsiteY3" fmla="*/ 772219 h 845206"/>
              <a:gd name="connsiteX0" fmla="*/ 0 w 1272420"/>
              <a:gd name="connsiteY0" fmla="*/ 880724 h 880724"/>
              <a:gd name="connsiteX1" fmla="*/ 630616 w 1272420"/>
              <a:gd name="connsiteY1" fmla="*/ 0 h 880724"/>
              <a:gd name="connsiteX2" fmla="*/ 1272420 w 1272420"/>
              <a:gd name="connsiteY2" fmla="*/ 845206 h 880724"/>
              <a:gd name="connsiteX3" fmla="*/ 0 w 1272420"/>
              <a:gd name="connsiteY3" fmla="*/ 880724 h 880724"/>
              <a:gd name="connsiteX0" fmla="*/ 0 w 1272420"/>
              <a:gd name="connsiteY0" fmla="*/ 880724 h 880724"/>
              <a:gd name="connsiteX1" fmla="*/ 630616 w 1272420"/>
              <a:gd name="connsiteY1" fmla="*/ 0 h 880724"/>
              <a:gd name="connsiteX2" fmla="*/ 698329 w 1272420"/>
              <a:gd name="connsiteY2" fmla="*/ 98759 h 880724"/>
              <a:gd name="connsiteX3" fmla="*/ 1272420 w 1272420"/>
              <a:gd name="connsiteY3" fmla="*/ 845206 h 880724"/>
              <a:gd name="connsiteX4" fmla="*/ 0 w 1272420"/>
              <a:gd name="connsiteY4" fmla="*/ 880724 h 880724"/>
              <a:gd name="connsiteX0" fmla="*/ 0 w 1272420"/>
              <a:gd name="connsiteY0" fmla="*/ 909313 h 909313"/>
              <a:gd name="connsiteX1" fmla="*/ 355581 w 1272420"/>
              <a:gd name="connsiteY1" fmla="*/ 0 h 909313"/>
              <a:gd name="connsiteX2" fmla="*/ 698329 w 1272420"/>
              <a:gd name="connsiteY2" fmla="*/ 127348 h 909313"/>
              <a:gd name="connsiteX3" fmla="*/ 1272420 w 1272420"/>
              <a:gd name="connsiteY3" fmla="*/ 873795 h 909313"/>
              <a:gd name="connsiteX4" fmla="*/ 0 w 1272420"/>
              <a:gd name="connsiteY4" fmla="*/ 909313 h 909313"/>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1014485"/>
              <a:gd name="connsiteX1" fmla="*/ 355581 w 1272420"/>
              <a:gd name="connsiteY1" fmla="*/ 19468 h 1014485"/>
              <a:gd name="connsiteX2" fmla="*/ 881458 w 1272420"/>
              <a:gd name="connsiteY2" fmla="*/ 0 h 1014485"/>
              <a:gd name="connsiteX3" fmla="*/ 1272420 w 1272420"/>
              <a:gd name="connsiteY3" fmla="*/ 893263 h 1014485"/>
              <a:gd name="connsiteX4" fmla="*/ 0 w 1272420"/>
              <a:gd name="connsiteY4" fmla="*/ 928781 h 1014485"/>
              <a:gd name="connsiteX0" fmla="*/ 0 w 1272420"/>
              <a:gd name="connsiteY0" fmla="*/ 928781 h 1014485"/>
              <a:gd name="connsiteX1" fmla="*/ 355581 w 1272420"/>
              <a:gd name="connsiteY1" fmla="*/ 19468 h 1014485"/>
              <a:gd name="connsiteX2" fmla="*/ 881458 w 1272420"/>
              <a:gd name="connsiteY2" fmla="*/ 0 h 1014485"/>
              <a:gd name="connsiteX3" fmla="*/ 1272420 w 1272420"/>
              <a:gd name="connsiteY3" fmla="*/ 893263 h 1014485"/>
              <a:gd name="connsiteX4" fmla="*/ 0 w 1272420"/>
              <a:gd name="connsiteY4" fmla="*/ 928781 h 1014485"/>
              <a:gd name="connsiteX0" fmla="*/ 0 w 1272420"/>
              <a:gd name="connsiteY0" fmla="*/ 928781 h 1032008"/>
              <a:gd name="connsiteX1" fmla="*/ 355581 w 1272420"/>
              <a:gd name="connsiteY1" fmla="*/ 19468 h 1032008"/>
              <a:gd name="connsiteX2" fmla="*/ 881458 w 1272420"/>
              <a:gd name="connsiteY2" fmla="*/ 0 h 1032008"/>
              <a:gd name="connsiteX3" fmla="*/ 1272420 w 1272420"/>
              <a:gd name="connsiteY3" fmla="*/ 893263 h 1032008"/>
              <a:gd name="connsiteX4" fmla="*/ 0 w 1272420"/>
              <a:gd name="connsiteY4" fmla="*/ 928781 h 1032008"/>
              <a:gd name="connsiteX0" fmla="*/ 0 w 1272420"/>
              <a:gd name="connsiteY0" fmla="*/ 928781 h 1017553"/>
              <a:gd name="connsiteX1" fmla="*/ 355581 w 1272420"/>
              <a:gd name="connsiteY1" fmla="*/ 19468 h 1017553"/>
              <a:gd name="connsiteX2" fmla="*/ 881458 w 1272420"/>
              <a:gd name="connsiteY2" fmla="*/ 0 h 1017553"/>
              <a:gd name="connsiteX3" fmla="*/ 1272420 w 1272420"/>
              <a:gd name="connsiteY3" fmla="*/ 893263 h 1017553"/>
              <a:gd name="connsiteX4" fmla="*/ 0 w 1272420"/>
              <a:gd name="connsiteY4" fmla="*/ 928781 h 1017553"/>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420" h="1025184">
                <a:moveTo>
                  <a:pt x="0" y="928781"/>
                </a:moveTo>
                <a:lnTo>
                  <a:pt x="355581" y="19468"/>
                </a:lnTo>
                <a:cubicBezTo>
                  <a:pt x="628199" y="78075"/>
                  <a:pt x="642385" y="71962"/>
                  <a:pt x="881458" y="0"/>
                </a:cubicBezTo>
                <a:lnTo>
                  <a:pt x="1272420" y="893263"/>
                </a:lnTo>
                <a:cubicBezTo>
                  <a:pt x="681433" y="1150224"/>
                  <a:pt x="108502" y="957730"/>
                  <a:pt x="0" y="928781"/>
                </a:cubicBezTo>
                <a:close/>
              </a:path>
            </a:pathLst>
          </a:cu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842397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9D4B7-21C6-42E7-8889-C92264457326}" type="slidenum">
              <a:rPr kumimoji="0" lang="en-US" sz="1200" b="1" i="0" u="none" strike="noStrike" kern="1200" cap="none" spc="-5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1" i="0" u="none" strike="noStrike" kern="1200" cap="none" spc="-5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294967295"/>
          </p:nvPr>
        </p:nvSpPr>
        <p:spPr>
          <a:xfrm>
            <a:off x="0" y="6463846"/>
            <a:ext cx="2895600" cy="365125"/>
          </a:xfrm>
          <a:prstGeom prst="rect">
            <a:avLst/>
          </a:prstGeom>
        </p:spPr>
        <p:txBody>
          <a:bodyPr lIns="144000"/>
          <a:lstStyle/>
          <a:p>
            <a:pPr algn="l" defTabSz="914400">
              <a:defRPr/>
            </a:pPr>
            <a:r>
              <a:rPr lang="en-US" sz="1200" dirty="0" err="1">
                <a:solidFill>
                  <a:prstClr val="white"/>
                </a:solidFill>
                <a:latin typeface="Arial" panose="020B0604020202020204" pitchFamily="34" charset="0"/>
                <a:cs typeface="Arial" panose="020B0604020202020204" pitchFamily="34" charset="0"/>
              </a:rPr>
              <a:t>Sumber</a:t>
            </a:r>
            <a:r>
              <a:rPr lang="en-US" sz="1200" dirty="0">
                <a:solidFill>
                  <a:prstClr val="white"/>
                </a:solidFill>
                <a:latin typeface="Arial" panose="020B0604020202020204" pitchFamily="34" charset="0"/>
                <a:cs typeface="Arial" panose="020B0604020202020204" pitchFamily="34" charset="0"/>
              </a:rPr>
              <a:t> : </a:t>
            </a:r>
            <a:r>
              <a:rPr lang="id-ID" sz="1200" dirty="0">
                <a:latin typeface="Arial" panose="020B0604020202020204" pitchFamily="34" charset="0"/>
                <a:cs typeface="Arial" panose="020B0604020202020204" pitchFamily="34" charset="0"/>
              </a:rPr>
              <a:t>ISO 31000:20</a:t>
            </a:r>
            <a:r>
              <a:rPr lang="en-US" sz="1200" dirty="0">
                <a:latin typeface="Arial" panose="020B0604020202020204" pitchFamily="34" charset="0"/>
                <a:cs typeface="Arial" panose="020B0604020202020204" pitchFamily="34" charset="0"/>
              </a:rPr>
              <a:t>18</a:t>
            </a:r>
            <a:endParaRPr lang="id-ID" sz="1200" dirty="0">
              <a:latin typeface="Arial" panose="020B0604020202020204" pitchFamily="34" charset="0"/>
              <a:cs typeface="Arial" panose="020B0604020202020204" pitchFamily="34" charset="0"/>
            </a:endParaRPr>
          </a:p>
        </p:txBody>
      </p:sp>
      <p:sp>
        <p:nvSpPr>
          <p:cNvPr id="7" name="Title 2"/>
          <p:cNvSpPr txBox="1">
            <a:spLocks/>
          </p:cNvSpPr>
          <p:nvPr/>
        </p:nvSpPr>
        <p:spPr>
          <a:xfrm>
            <a:off x="1344561" y="788007"/>
            <a:ext cx="6656439" cy="57912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2800" b="1" kern="1200" spc="-30" baseline="0">
                <a:solidFill>
                  <a:srgbClr val="000000"/>
                </a:solidFill>
                <a:latin typeface="Arial" pitchFamily="34" charset="0"/>
                <a:ea typeface="Helvetica Neue Light" pitchFamily="2" charset="2"/>
                <a:cs typeface="Arial" pitchFamily="34" charset="0"/>
              </a:defRPr>
            </a:lvl1pPr>
          </a:lstStyle>
          <a:p>
            <a:r>
              <a:rPr lang="en-US" dirty="0" err="1"/>
              <a:t>Prinsip</a:t>
            </a:r>
            <a:r>
              <a:rPr lang="en-US" dirty="0"/>
              <a:t> </a:t>
            </a:r>
            <a:r>
              <a:rPr lang="en-US" dirty="0" err="1"/>
              <a:t>Manajemen</a:t>
            </a:r>
            <a:r>
              <a:rPr lang="en-US" dirty="0"/>
              <a:t> </a:t>
            </a:r>
            <a:r>
              <a:rPr lang="en-US" dirty="0" err="1"/>
              <a:t>Risiko</a:t>
            </a:r>
            <a:endParaRPr lang="en-US" dirty="0"/>
          </a:p>
        </p:txBody>
      </p:sp>
      <p:sp>
        <p:nvSpPr>
          <p:cNvPr id="25" name="Rectangle 24"/>
          <p:cNvSpPr/>
          <p:nvPr/>
        </p:nvSpPr>
        <p:spPr>
          <a:xfrm>
            <a:off x="316526" y="1387265"/>
            <a:ext cx="1082348" cy="463075"/>
          </a:xfrm>
          <a:prstGeom prst="rect">
            <a:avLst/>
          </a:prstGeom>
        </p:spPr>
        <p:txBody>
          <a:bodyPr wrap="none">
            <a:spAutoFit/>
          </a:bodyPr>
          <a:lstStyle/>
          <a:p>
            <a:pPr>
              <a:lnSpc>
                <a:spcPct val="150000"/>
              </a:lnSpc>
            </a:pPr>
            <a:r>
              <a:rPr lang="en-US" b="1" dirty="0" err="1">
                <a:latin typeface="Arial" panose="020B0604020202020204" pitchFamily="34" charset="0"/>
              </a:rPr>
              <a:t>Dinamis</a:t>
            </a:r>
            <a:endParaRPr lang="en-US" b="1" dirty="0">
              <a:latin typeface="Arial" panose="020B0604020202020204" pitchFamily="34" charset="0"/>
            </a:endParaRPr>
          </a:p>
        </p:txBody>
      </p:sp>
      <p:sp>
        <p:nvSpPr>
          <p:cNvPr id="3" name="Rectangle 2"/>
          <p:cNvSpPr/>
          <p:nvPr/>
        </p:nvSpPr>
        <p:spPr>
          <a:xfrm>
            <a:off x="316526" y="1746034"/>
            <a:ext cx="4792545" cy="1569660"/>
          </a:xfrm>
          <a:prstGeom prst="rect">
            <a:avLst/>
          </a:prstGeom>
        </p:spPr>
        <p:txBody>
          <a:bodyPr wrap="square">
            <a:spAutoFit/>
          </a:bodyPr>
          <a:lstStyle/>
          <a:p>
            <a:r>
              <a:rPr lang="en-US" sz="1600" dirty="0" err="1">
                <a:latin typeface="Arial" panose="020B0604020202020204" pitchFamily="34" charset="0"/>
              </a:rPr>
              <a:t>Risiko</a:t>
            </a:r>
            <a:r>
              <a:rPr lang="en-US" sz="1600" dirty="0">
                <a:latin typeface="Arial" panose="020B0604020202020204" pitchFamily="34" charset="0"/>
              </a:rPr>
              <a:t> </a:t>
            </a:r>
            <a:r>
              <a:rPr lang="en-US" sz="1600" dirty="0" err="1">
                <a:latin typeface="Arial" panose="020B0604020202020204" pitchFamily="34" charset="0"/>
              </a:rPr>
              <a:t>dapat</a:t>
            </a:r>
            <a:r>
              <a:rPr lang="en-US" sz="1600" dirty="0">
                <a:latin typeface="Arial" panose="020B0604020202020204" pitchFamily="34" charset="0"/>
              </a:rPr>
              <a:t> </a:t>
            </a:r>
            <a:r>
              <a:rPr lang="en-US" sz="1600" dirty="0" err="1">
                <a:latin typeface="Arial" panose="020B0604020202020204" pitchFamily="34" charset="0"/>
              </a:rPr>
              <a:t>muncul</a:t>
            </a:r>
            <a:r>
              <a:rPr lang="en-US" sz="1600" dirty="0">
                <a:latin typeface="Arial" panose="020B0604020202020204" pitchFamily="34" charset="0"/>
              </a:rPr>
              <a:t>, </a:t>
            </a:r>
            <a:r>
              <a:rPr lang="en-US" sz="1600" dirty="0" err="1">
                <a:latin typeface="Arial" panose="020B0604020202020204" pitchFamily="34" charset="0"/>
              </a:rPr>
              <a:t>berubah</a:t>
            </a:r>
            <a:r>
              <a:rPr lang="en-US" sz="1600" dirty="0">
                <a:latin typeface="Arial" panose="020B0604020202020204" pitchFamily="34" charset="0"/>
              </a:rPr>
              <a:t> </a:t>
            </a:r>
            <a:r>
              <a:rPr lang="en-US" sz="1600" dirty="0" err="1">
                <a:latin typeface="Arial" panose="020B0604020202020204" pitchFamily="34" charset="0"/>
              </a:rPr>
              <a:t>atau</a:t>
            </a:r>
            <a:r>
              <a:rPr lang="en-US" sz="1600" dirty="0">
                <a:latin typeface="Arial" panose="020B0604020202020204" pitchFamily="34" charset="0"/>
              </a:rPr>
              <a:t> </a:t>
            </a:r>
            <a:r>
              <a:rPr lang="en-US" sz="1600" dirty="0" err="1">
                <a:latin typeface="Arial" panose="020B0604020202020204" pitchFamily="34" charset="0"/>
              </a:rPr>
              <a:t>hilang</a:t>
            </a:r>
            <a:r>
              <a:rPr lang="en-US" sz="1600" dirty="0">
                <a:latin typeface="Arial" panose="020B0604020202020204" pitchFamily="34" charset="0"/>
              </a:rPr>
              <a:t>, </a:t>
            </a:r>
            <a:r>
              <a:rPr lang="en-US" sz="1600" dirty="0" err="1">
                <a:latin typeface="Arial" panose="020B0604020202020204" pitchFamily="34" charset="0"/>
              </a:rPr>
              <a:t>ketika</a:t>
            </a:r>
            <a:r>
              <a:rPr lang="en-US" sz="1600" dirty="0">
                <a:latin typeface="Arial" panose="020B0604020202020204" pitchFamily="34" charset="0"/>
              </a:rPr>
              <a:t> </a:t>
            </a:r>
            <a:r>
              <a:rPr lang="en-US" sz="1600" dirty="0" err="1">
                <a:latin typeface="Arial" panose="020B0604020202020204" pitchFamily="34" charset="0"/>
              </a:rPr>
              <a:t>terjadi</a:t>
            </a:r>
            <a:r>
              <a:rPr lang="en-US" sz="1600" dirty="0">
                <a:latin typeface="Arial" panose="020B0604020202020204" pitchFamily="34" charset="0"/>
              </a:rPr>
              <a:t> </a:t>
            </a:r>
            <a:r>
              <a:rPr lang="en-US" sz="1600" dirty="0" err="1">
                <a:latin typeface="Arial" panose="020B0604020202020204" pitchFamily="34" charset="0"/>
              </a:rPr>
              <a:t>perubahan</a:t>
            </a:r>
            <a:r>
              <a:rPr lang="en-US" sz="1600" dirty="0">
                <a:latin typeface="Arial" panose="020B0604020202020204" pitchFamily="34" charset="0"/>
              </a:rPr>
              <a:t> </a:t>
            </a:r>
            <a:r>
              <a:rPr lang="en-US" sz="1600" dirty="0" err="1">
                <a:latin typeface="Arial" panose="020B0604020202020204" pitchFamily="34" charset="0"/>
              </a:rPr>
              <a:t>konteks</a:t>
            </a:r>
            <a:r>
              <a:rPr lang="en-US" sz="1600" dirty="0">
                <a:latin typeface="Arial" panose="020B0604020202020204" pitchFamily="34" charset="0"/>
              </a:rPr>
              <a:t> </a:t>
            </a:r>
            <a:r>
              <a:rPr lang="en-US" sz="1600" dirty="0" err="1">
                <a:latin typeface="Arial" panose="020B0604020202020204" pitchFamily="34" charset="0"/>
              </a:rPr>
              <a:t>eksternal</a:t>
            </a:r>
            <a:r>
              <a:rPr lang="en-US" sz="1600" dirty="0">
                <a:latin typeface="Arial" panose="020B0604020202020204" pitchFamily="34" charset="0"/>
              </a:rPr>
              <a:t> </a:t>
            </a:r>
            <a:r>
              <a:rPr lang="en-US" sz="1600" dirty="0" err="1">
                <a:latin typeface="Arial" panose="020B0604020202020204" pitchFamily="34" charset="0"/>
              </a:rPr>
              <a:t>ataupun</a:t>
            </a:r>
            <a:r>
              <a:rPr lang="en-US" sz="1600" dirty="0">
                <a:latin typeface="Arial" panose="020B0604020202020204" pitchFamily="34" charset="0"/>
              </a:rPr>
              <a:t> </a:t>
            </a:r>
            <a:r>
              <a:rPr lang="en-US" sz="1600" dirty="0" err="1">
                <a:latin typeface="Arial" panose="020B0604020202020204" pitchFamily="34" charset="0"/>
              </a:rPr>
              <a:t>konteks</a:t>
            </a:r>
            <a:r>
              <a:rPr lang="en-US" sz="1600" dirty="0">
                <a:latin typeface="Arial" panose="020B0604020202020204" pitchFamily="34" charset="0"/>
              </a:rPr>
              <a:t> internal. </a:t>
            </a:r>
            <a:r>
              <a:rPr lang="en-US" sz="1600" dirty="0" err="1">
                <a:latin typeface="Arial" panose="020B0604020202020204" pitchFamily="34" charset="0"/>
              </a:rPr>
              <a:t>Manajemen</a:t>
            </a:r>
            <a:r>
              <a:rPr lang="en-US" sz="1600" dirty="0">
                <a:latin typeface="Arial" panose="020B0604020202020204" pitchFamily="34" charset="0"/>
              </a:rPr>
              <a:t> </a:t>
            </a:r>
            <a:r>
              <a:rPr lang="en-US" sz="1600" dirty="0" err="1">
                <a:latin typeface="Arial" panose="020B0604020202020204" pitchFamily="34" charset="0"/>
              </a:rPr>
              <a:t>risiko</a:t>
            </a:r>
            <a:r>
              <a:rPr lang="en-US" sz="1600" dirty="0">
                <a:latin typeface="Arial" panose="020B0604020202020204" pitchFamily="34" charset="0"/>
              </a:rPr>
              <a:t> </a:t>
            </a:r>
            <a:r>
              <a:rPr lang="en-US" sz="1600" dirty="0" err="1">
                <a:latin typeface="Arial" panose="020B0604020202020204" pitchFamily="34" charset="0"/>
              </a:rPr>
              <a:t>akan</a:t>
            </a:r>
            <a:r>
              <a:rPr lang="en-US" sz="1600" dirty="0">
                <a:latin typeface="Arial" panose="020B0604020202020204" pitchFamily="34" charset="0"/>
              </a:rPr>
              <a:t> </a:t>
            </a:r>
            <a:r>
              <a:rPr lang="en-US" sz="1600" dirty="0" err="1">
                <a:latin typeface="Arial" panose="020B0604020202020204" pitchFamily="34" charset="0"/>
              </a:rPr>
              <a:t>mengantisipasi</a:t>
            </a:r>
            <a:r>
              <a:rPr lang="en-US" sz="1600" dirty="0">
                <a:latin typeface="Arial" panose="020B0604020202020204" pitchFamily="34" charset="0"/>
              </a:rPr>
              <a:t>, </a:t>
            </a:r>
            <a:r>
              <a:rPr lang="en-US" sz="1600" dirty="0" err="1">
                <a:latin typeface="Arial" panose="020B0604020202020204" pitchFamily="34" charset="0"/>
              </a:rPr>
              <a:t>memindai</a:t>
            </a:r>
            <a:r>
              <a:rPr lang="en-US" sz="1600" dirty="0">
                <a:latin typeface="Arial" panose="020B0604020202020204" pitchFamily="34" charset="0"/>
              </a:rPr>
              <a:t> </a:t>
            </a:r>
            <a:r>
              <a:rPr lang="en-US" sz="1600" dirty="0" err="1">
                <a:latin typeface="Arial" panose="020B0604020202020204" pitchFamily="34" charset="0"/>
              </a:rPr>
              <a:t>dan</a:t>
            </a:r>
            <a:r>
              <a:rPr lang="en-US" sz="1600" dirty="0">
                <a:latin typeface="Arial" panose="020B0604020202020204" pitchFamily="34" charset="0"/>
              </a:rPr>
              <a:t> </a:t>
            </a:r>
            <a:r>
              <a:rPr lang="en-US" sz="1600" dirty="0" err="1">
                <a:latin typeface="Arial" panose="020B0604020202020204" pitchFamily="34" charset="0"/>
              </a:rPr>
              <a:t>memahami</a:t>
            </a:r>
            <a:r>
              <a:rPr lang="en-US" sz="1600" dirty="0">
                <a:latin typeface="Arial" panose="020B0604020202020204" pitchFamily="34" charset="0"/>
              </a:rPr>
              <a:t> </a:t>
            </a:r>
            <a:r>
              <a:rPr lang="en-US" sz="1600" dirty="0" err="1">
                <a:latin typeface="Arial" panose="020B0604020202020204" pitchFamily="34" charset="0"/>
              </a:rPr>
              <a:t>serta</a:t>
            </a:r>
            <a:r>
              <a:rPr lang="en-US" sz="1600" dirty="0">
                <a:latin typeface="Arial" panose="020B0604020202020204" pitchFamily="34" charset="0"/>
              </a:rPr>
              <a:t> </a:t>
            </a:r>
            <a:r>
              <a:rPr lang="en-US" sz="1600" dirty="0" err="1">
                <a:latin typeface="Arial" panose="020B0604020202020204" pitchFamily="34" charset="0"/>
              </a:rPr>
              <a:t>menangani</a:t>
            </a:r>
            <a:r>
              <a:rPr lang="en-US" sz="1600" dirty="0">
                <a:latin typeface="Arial" panose="020B0604020202020204" pitchFamily="34" charset="0"/>
              </a:rPr>
              <a:t> </a:t>
            </a:r>
            <a:r>
              <a:rPr lang="en-US" sz="1600" dirty="0" err="1">
                <a:latin typeface="Arial" panose="020B0604020202020204" pitchFamily="34" charset="0"/>
              </a:rPr>
              <a:t>perubahan</a:t>
            </a:r>
            <a:r>
              <a:rPr lang="en-US" sz="1600" dirty="0">
                <a:latin typeface="Arial" panose="020B0604020202020204" pitchFamily="34" charset="0"/>
              </a:rPr>
              <a:t> </a:t>
            </a:r>
            <a:r>
              <a:rPr lang="en-US" sz="1600" dirty="0" err="1">
                <a:latin typeface="Arial" panose="020B0604020202020204" pitchFamily="34" charset="0"/>
              </a:rPr>
              <a:t>dan</a:t>
            </a:r>
            <a:r>
              <a:rPr lang="en-US" sz="1600" dirty="0">
                <a:latin typeface="Arial" panose="020B0604020202020204" pitchFamily="34" charset="0"/>
              </a:rPr>
              <a:t> </a:t>
            </a:r>
            <a:r>
              <a:rPr lang="en-US" sz="1600" dirty="0" err="1">
                <a:latin typeface="Arial" panose="020B0604020202020204" pitchFamily="34" charset="0"/>
              </a:rPr>
              <a:t>peristiwa</a:t>
            </a:r>
            <a:r>
              <a:rPr lang="en-US" sz="1600" dirty="0">
                <a:latin typeface="Arial" panose="020B0604020202020204" pitchFamily="34" charset="0"/>
              </a:rPr>
              <a:t> yang </a:t>
            </a:r>
            <a:r>
              <a:rPr lang="en-US" sz="1600" dirty="0" err="1">
                <a:latin typeface="Arial" panose="020B0604020202020204" pitchFamily="34" charset="0"/>
              </a:rPr>
              <a:t>terjadi</a:t>
            </a:r>
            <a:r>
              <a:rPr lang="en-US" sz="1600" dirty="0">
                <a:latin typeface="Arial" panose="020B0604020202020204" pitchFamily="34" charset="0"/>
              </a:rPr>
              <a:t> </a:t>
            </a:r>
            <a:r>
              <a:rPr lang="en-US" sz="1600" dirty="0" err="1">
                <a:latin typeface="Arial" panose="020B0604020202020204" pitchFamily="34" charset="0"/>
              </a:rPr>
              <a:t>secara</a:t>
            </a:r>
            <a:r>
              <a:rPr lang="en-US" sz="1600" dirty="0">
                <a:latin typeface="Arial" panose="020B0604020202020204" pitchFamily="34" charset="0"/>
              </a:rPr>
              <a:t> </a:t>
            </a:r>
            <a:r>
              <a:rPr lang="en-US" sz="1600" dirty="0" err="1">
                <a:latin typeface="Arial" panose="020B0604020202020204" pitchFamily="34" charset="0"/>
              </a:rPr>
              <a:t>memadai</a:t>
            </a:r>
            <a:r>
              <a:rPr lang="en-US" sz="1600" dirty="0">
                <a:latin typeface="Arial" panose="020B0604020202020204" pitchFamily="34" charset="0"/>
              </a:rPr>
              <a:t> </a:t>
            </a:r>
            <a:r>
              <a:rPr lang="en-US" sz="1600" dirty="0" err="1">
                <a:latin typeface="Arial" panose="020B0604020202020204" pitchFamily="34" charset="0"/>
              </a:rPr>
              <a:t>dan</a:t>
            </a:r>
            <a:r>
              <a:rPr lang="en-US" sz="1600" dirty="0">
                <a:latin typeface="Arial" panose="020B0604020202020204" pitchFamily="34" charset="0"/>
              </a:rPr>
              <a:t> </a:t>
            </a:r>
            <a:r>
              <a:rPr lang="en-US" sz="1600" dirty="0" err="1">
                <a:latin typeface="Arial" panose="020B0604020202020204" pitchFamily="34" charset="0"/>
              </a:rPr>
              <a:t>tepat</a:t>
            </a:r>
            <a:r>
              <a:rPr lang="en-US" sz="1600" dirty="0">
                <a:latin typeface="Arial" panose="020B0604020202020204" pitchFamily="34" charset="0"/>
              </a:rPr>
              <a:t> </a:t>
            </a:r>
            <a:r>
              <a:rPr lang="en-US" sz="1600" dirty="0" err="1">
                <a:latin typeface="Arial" panose="020B0604020202020204" pitchFamily="34" charset="0"/>
              </a:rPr>
              <a:t>waktu</a:t>
            </a:r>
            <a:r>
              <a:rPr lang="en-US" sz="1600" dirty="0">
                <a:latin typeface="Arial" panose="020B0604020202020204" pitchFamily="34" charset="0"/>
              </a:rPr>
              <a:t>. </a:t>
            </a:r>
          </a:p>
        </p:txBody>
      </p:sp>
      <p:sp>
        <p:nvSpPr>
          <p:cNvPr id="6" name="Rectangle 5"/>
          <p:cNvSpPr/>
          <p:nvPr/>
        </p:nvSpPr>
        <p:spPr>
          <a:xfrm>
            <a:off x="316525" y="3209173"/>
            <a:ext cx="4895174" cy="3216265"/>
          </a:xfrm>
          <a:prstGeom prst="rect">
            <a:avLst/>
          </a:prstGeom>
        </p:spPr>
        <p:txBody>
          <a:bodyPr wrap="square">
            <a:spAutoFit/>
          </a:bodyPr>
          <a:lstStyle/>
          <a:p>
            <a:pPr>
              <a:lnSpc>
                <a:spcPct val="150000"/>
              </a:lnSpc>
            </a:pPr>
            <a:r>
              <a:rPr lang="en-US" b="1" dirty="0" err="1">
                <a:latin typeface="Arial" panose="020B0604020202020204" pitchFamily="34" charset="0"/>
              </a:rPr>
              <a:t>Mengapa</a:t>
            </a:r>
            <a:r>
              <a:rPr lang="en-US" b="1" dirty="0">
                <a:latin typeface="Arial" panose="020B0604020202020204" pitchFamily="34" charset="0"/>
              </a:rPr>
              <a:t> </a:t>
            </a:r>
            <a:r>
              <a:rPr lang="en-US" b="1" dirty="0" err="1">
                <a:latin typeface="Arial" panose="020B0604020202020204" pitchFamily="34" charset="0"/>
              </a:rPr>
              <a:t>penting</a:t>
            </a:r>
            <a:r>
              <a:rPr lang="en-US" b="1" dirty="0">
                <a:latin typeface="Arial" panose="020B0604020202020204" pitchFamily="34" charset="0"/>
              </a:rPr>
              <a:t>?</a:t>
            </a:r>
          </a:p>
          <a:p>
            <a:pPr marL="355600" lvl="1" indent="-342900">
              <a:buFont typeface="+mj-lt"/>
              <a:buAutoNum type="arabicPeriod"/>
            </a:pPr>
            <a:r>
              <a:rPr lang="en-US" sz="1600" dirty="0" err="1">
                <a:latin typeface="Arial" panose="020B0604020202020204" pitchFamily="34" charset="0"/>
              </a:rPr>
              <a:t>Membuat</a:t>
            </a:r>
            <a:r>
              <a:rPr lang="en-US" sz="1600" dirty="0">
                <a:latin typeface="Arial" panose="020B0604020202020204" pitchFamily="34" charset="0"/>
              </a:rPr>
              <a:t> </a:t>
            </a:r>
            <a:r>
              <a:rPr lang="en-US" sz="1600" dirty="0" err="1">
                <a:latin typeface="Arial" panose="020B0604020202020204" pitchFamily="34" charset="0"/>
              </a:rPr>
              <a:t>manajemen</a:t>
            </a:r>
            <a:r>
              <a:rPr lang="en-US" sz="1600" dirty="0">
                <a:latin typeface="Arial" panose="020B0604020202020204" pitchFamily="34" charset="0"/>
              </a:rPr>
              <a:t> </a:t>
            </a:r>
            <a:r>
              <a:rPr lang="en-US" sz="1600" dirty="0" err="1">
                <a:latin typeface="Arial" panose="020B0604020202020204" pitchFamily="34" charset="0"/>
              </a:rPr>
              <a:t>risiko</a:t>
            </a:r>
            <a:r>
              <a:rPr lang="en-US" sz="1600" dirty="0">
                <a:latin typeface="Arial" panose="020B0604020202020204" pitchFamily="34" charset="0"/>
              </a:rPr>
              <a:t> </a:t>
            </a:r>
            <a:r>
              <a:rPr lang="en-US" sz="1600" dirty="0" err="1">
                <a:latin typeface="Arial" panose="020B0604020202020204" pitchFamily="34" charset="0"/>
              </a:rPr>
              <a:t>selalu</a:t>
            </a:r>
            <a:r>
              <a:rPr lang="en-US" sz="1600" dirty="0">
                <a:latin typeface="Arial" panose="020B0604020202020204" pitchFamily="34" charset="0"/>
              </a:rPr>
              <a:t> </a:t>
            </a:r>
            <a:r>
              <a:rPr lang="en-US" sz="1600" dirty="0" err="1">
                <a:latin typeface="Arial" panose="020B0604020202020204" pitchFamily="34" charset="0"/>
              </a:rPr>
              <a:t>siaga</a:t>
            </a:r>
            <a:r>
              <a:rPr lang="en-US" sz="1600" dirty="0">
                <a:latin typeface="Arial" panose="020B0604020202020204" pitchFamily="34" charset="0"/>
              </a:rPr>
              <a:t> </a:t>
            </a:r>
            <a:r>
              <a:rPr lang="en-US" sz="1600" dirty="0" err="1">
                <a:latin typeface="Arial" panose="020B0604020202020204" pitchFamily="34" charset="0"/>
              </a:rPr>
              <a:t>dalam</a:t>
            </a:r>
            <a:r>
              <a:rPr lang="en-US" sz="1600" dirty="0">
                <a:latin typeface="Arial" panose="020B0604020202020204" pitchFamily="34" charset="0"/>
              </a:rPr>
              <a:t> </a:t>
            </a:r>
            <a:r>
              <a:rPr lang="en-US" sz="1600" dirty="0" err="1">
                <a:latin typeface="Arial" panose="020B0604020202020204" pitchFamily="34" charset="0"/>
              </a:rPr>
              <a:t>merespon</a:t>
            </a:r>
            <a:r>
              <a:rPr lang="en-US" sz="1600" dirty="0">
                <a:latin typeface="Arial" panose="020B0604020202020204" pitchFamily="34" charset="0"/>
              </a:rPr>
              <a:t> </a:t>
            </a:r>
            <a:r>
              <a:rPr lang="en-US" sz="1600" dirty="0" err="1">
                <a:latin typeface="Arial" panose="020B0604020202020204" pitchFamily="34" charset="0"/>
              </a:rPr>
              <a:t>perubahan</a:t>
            </a:r>
            <a:r>
              <a:rPr lang="en-US" sz="1600" dirty="0">
                <a:latin typeface="Arial" panose="020B0604020202020204" pitchFamily="34" charset="0"/>
              </a:rPr>
              <a:t> yang </a:t>
            </a:r>
            <a:r>
              <a:rPr lang="en-US" sz="1600" dirty="0" err="1">
                <a:latin typeface="Arial" panose="020B0604020202020204" pitchFamily="34" charset="0"/>
              </a:rPr>
              <a:t>terjadi</a:t>
            </a:r>
            <a:r>
              <a:rPr lang="en-US" sz="1600" dirty="0">
                <a:latin typeface="Arial" panose="020B0604020202020204" pitchFamily="34" charset="0"/>
              </a:rPr>
              <a:t> </a:t>
            </a:r>
            <a:r>
              <a:rPr lang="en-US" sz="1600" dirty="0" err="1">
                <a:latin typeface="Arial" panose="020B0604020202020204" pitchFamily="34" charset="0"/>
              </a:rPr>
              <a:t>baik</a:t>
            </a:r>
            <a:r>
              <a:rPr lang="en-US" sz="1600" dirty="0">
                <a:latin typeface="Arial" panose="020B0604020202020204" pitchFamily="34" charset="0"/>
              </a:rPr>
              <a:t> </a:t>
            </a:r>
            <a:r>
              <a:rPr lang="en-US" sz="1600" dirty="0" err="1">
                <a:latin typeface="Arial" panose="020B0604020202020204" pitchFamily="34" charset="0"/>
              </a:rPr>
              <a:t>pada</a:t>
            </a:r>
            <a:r>
              <a:rPr lang="en-US" sz="1600" dirty="0">
                <a:latin typeface="Arial" panose="020B0604020202020204" pitchFamily="34" charset="0"/>
              </a:rPr>
              <a:t> </a:t>
            </a:r>
            <a:r>
              <a:rPr lang="en-US" sz="1600" dirty="0" err="1">
                <a:latin typeface="Arial" panose="020B0604020202020204" pitchFamily="34" charset="0"/>
              </a:rPr>
              <a:t>konteks</a:t>
            </a:r>
            <a:r>
              <a:rPr lang="en-US" sz="1600" dirty="0">
                <a:latin typeface="Arial" panose="020B0604020202020204" pitchFamily="34" charset="0"/>
              </a:rPr>
              <a:t> </a:t>
            </a:r>
            <a:r>
              <a:rPr lang="en-US" sz="1600" dirty="0" err="1">
                <a:latin typeface="Arial" panose="020B0604020202020204" pitchFamily="34" charset="0"/>
              </a:rPr>
              <a:t>eksternal</a:t>
            </a:r>
            <a:r>
              <a:rPr lang="en-US" sz="1600" dirty="0">
                <a:latin typeface="Arial" panose="020B0604020202020204" pitchFamily="34" charset="0"/>
              </a:rPr>
              <a:t> </a:t>
            </a:r>
            <a:r>
              <a:rPr lang="en-US" sz="1600" dirty="0" err="1">
                <a:latin typeface="Arial" panose="020B0604020202020204" pitchFamily="34" charset="0"/>
              </a:rPr>
              <a:t>maupun</a:t>
            </a:r>
            <a:r>
              <a:rPr lang="en-US" sz="1600" dirty="0">
                <a:latin typeface="Arial" panose="020B0604020202020204" pitchFamily="34" charset="0"/>
              </a:rPr>
              <a:t> </a:t>
            </a:r>
            <a:r>
              <a:rPr lang="en-US" sz="1600" dirty="0" err="1">
                <a:latin typeface="Arial" panose="020B0604020202020204" pitchFamily="34" charset="0"/>
              </a:rPr>
              <a:t>konteks</a:t>
            </a:r>
            <a:r>
              <a:rPr lang="en-US" sz="1600" dirty="0">
                <a:latin typeface="Arial" panose="020B0604020202020204" pitchFamily="34" charset="0"/>
              </a:rPr>
              <a:t> internal;</a:t>
            </a:r>
          </a:p>
          <a:p>
            <a:pPr marL="355600" lvl="1" indent="-342900">
              <a:buFont typeface="+mj-lt"/>
              <a:buAutoNum type="arabicPeriod"/>
            </a:pPr>
            <a:r>
              <a:rPr lang="en-US" sz="1600" dirty="0" err="1">
                <a:latin typeface="Arial" panose="020B0604020202020204" pitchFamily="34" charset="0"/>
              </a:rPr>
              <a:t>Dapat</a:t>
            </a:r>
            <a:r>
              <a:rPr lang="en-US" sz="1600" dirty="0">
                <a:latin typeface="Arial" panose="020B0604020202020204" pitchFamily="34" charset="0"/>
              </a:rPr>
              <a:t> </a:t>
            </a:r>
            <a:r>
              <a:rPr lang="en-US" sz="1600" dirty="0" err="1">
                <a:latin typeface="Arial" panose="020B0604020202020204" pitchFamily="34" charset="0"/>
              </a:rPr>
              <a:t>mendeteksi</a:t>
            </a:r>
            <a:r>
              <a:rPr lang="en-US" sz="1600" dirty="0">
                <a:latin typeface="Arial" panose="020B0604020202020204" pitchFamily="34" charset="0"/>
              </a:rPr>
              <a:t> </a:t>
            </a:r>
            <a:r>
              <a:rPr lang="en-US" sz="1600" dirty="0" err="1">
                <a:latin typeface="Arial" panose="020B0604020202020204" pitchFamily="34" charset="0"/>
              </a:rPr>
              <a:t>dan</a:t>
            </a:r>
            <a:r>
              <a:rPr lang="en-US" sz="1600" dirty="0">
                <a:latin typeface="Arial" panose="020B0604020202020204" pitchFamily="34" charset="0"/>
              </a:rPr>
              <a:t> </a:t>
            </a:r>
            <a:r>
              <a:rPr lang="en-US" sz="1600" dirty="0" err="1">
                <a:latin typeface="Arial" panose="020B0604020202020204" pitchFamily="34" charset="0"/>
              </a:rPr>
              <a:t>mengantisipasi</a:t>
            </a:r>
            <a:r>
              <a:rPr lang="en-US" sz="1600" dirty="0">
                <a:latin typeface="Arial" panose="020B0604020202020204" pitchFamily="34" charset="0"/>
              </a:rPr>
              <a:t> </a:t>
            </a:r>
            <a:r>
              <a:rPr lang="en-US" sz="1600" dirty="0" err="1">
                <a:latin typeface="Arial" panose="020B0604020202020204" pitchFamily="34" charset="0"/>
              </a:rPr>
              <a:t>risiko-risiko</a:t>
            </a:r>
            <a:r>
              <a:rPr lang="en-US" sz="1600" dirty="0">
                <a:latin typeface="Arial" panose="020B0604020202020204" pitchFamily="34" charset="0"/>
              </a:rPr>
              <a:t> yang </a:t>
            </a:r>
            <a:r>
              <a:rPr lang="en-US" sz="1600" dirty="0" err="1">
                <a:latin typeface="Arial" panose="020B0604020202020204" pitchFamily="34" charset="0"/>
              </a:rPr>
              <a:t>mungkin</a:t>
            </a:r>
            <a:r>
              <a:rPr lang="en-US" sz="1600" dirty="0">
                <a:latin typeface="Arial" panose="020B0604020202020204" pitchFamily="34" charset="0"/>
              </a:rPr>
              <a:t> </a:t>
            </a:r>
            <a:r>
              <a:rPr lang="en-US" sz="1600" dirty="0" err="1">
                <a:latin typeface="Arial" panose="020B0604020202020204" pitchFamily="34" charset="0"/>
              </a:rPr>
              <a:t>timbul</a:t>
            </a:r>
            <a:r>
              <a:rPr lang="en-US" sz="1600" dirty="0">
                <a:latin typeface="Arial" panose="020B0604020202020204" pitchFamily="34" charset="0"/>
              </a:rPr>
              <a:t> </a:t>
            </a:r>
            <a:r>
              <a:rPr lang="en-US" sz="1600" dirty="0" err="1">
                <a:latin typeface="Arial" panose="020B0604020202020204" pitchFamily="34" charset="0"/>
              </a:rPr>
              <a:t>atau</a:t>
            </a:r>
            <a:r>
              <a:rPr lang="en-US" sz="1600" dirty="0">
                <a:latin typeface="Arial" panose="020B0604020202020204" pitchFamily="34" charset="0"/>
              </a:rPr>
              <a:t> </a:t>
            </a:r>
            <a:r>
              <a:rPr lang="en-US" sz="1600" dirty="0" err="1">
                <a:latin typeface="Arial" panose="020B0604020202020204" pitchFamily="34" charset="0"/>
              </a:rPr>
              <a:t>terjadi</a:t>
            </a:r>
            <a:r>
              <a:rPr lang="en-US" sz="1600" dirty="0">
                <a:latin typeface="Arial" panose="020B0604020202020204" pitchFamily="34" charset="0"/>
              </a:rPr>
              <a:t> </a:t>
            </a:r>
            <a:r>
              <a:rPr lang="en-US" sz="1600" dirty="0" err="1">
                <a:latin typeface="Arial" panose="020B0604020202020204" pitchFamily="34" charset="0"/>
              </a:rPr>
              <a:t>karena</a:t>
            </a:r>
            <a:r>
              <a:rPr lang="en-US" sz="1600" dirty="0">
                <a:latin typeface="Arial" panose="020B0604020202020204" pitchFamily="34" charset="0"/>
              </a:rPr>
              <a:t> </a:t>
            </a:r>
            <a:r>
              <a:rPr lang="en-US" sz="1600" dirty="0" err="1">
                <a:latin typeface="Arial" panose="020B0604020202020204" pitchFamily="34" charset="0"/>
              </a:rPr>
              <a:t>adanya</a:t>
            </a:r>
            <a:r>
              <a:rPr lang="en-US" sz="1600" dirty="0">
                <a:latin typeface="Arial" panose="020B0604020202020204" pitchFamily="34" charset="0"/>
              </a:rPr>
              <a:t> </a:t>
            </a:r>
            <a:r>
              <a:rPr lang="en-US" sz="1600" dirty="0" err="1">
                <a:latin typeface="Arial" panose="020B0604020202020204" pitchFamily="34" charset="0"/>
              </a:rPr>
              <a:t>perubahan</a:t>
            </a:r>
            <a:r>
              <a:rPr lang="en-US" sz="1600" dirty="0">
                <a:latin typeface="Arial" panose="020B0604020202020204" pitchFamily="34" charset="0"/>
              </a:rPr>
              <a:t>;</a:t>
            </a:r>
          </a:p>
          <a:p>
            <a:pPr marL="355600" lvl="1" indent="-342900">
              <a:buFont typeface="+mj-lt"/>
              <a:buAutoNum type="arabicPeriod"/>
            </a:pPr>
            <a:r>
              <a:rPr lang="en-US" sz="1600" dirty="0" err="1">
                <a:latin typeface="Arial" panose="020B0604020202020204" pitchFamily="34" charset="0"/>
              </a:rPr>
              <a:t>Mampu</a:t>
            </a:r>
            <a:r>
              <a:rPr lang="en-US" sz="1600" dirty="0">
                <a:latin typeface="Arial" panose="020B0604020202020204" pitchFamily="34" charset="0"/>
              </a:rPr>
              <a:t> </a:t>
            </a:r>
            <a:r>
              <a:rPr lang="en-US" sz="1600" dirty="0" err="1">
                <a:latin typeface="Arial" panose="020B0604020202020204" pitchFamily="34" charset="0"/>
              </a:rPr>
              <a:t>membangun</a:t>
            </a:r>
            <a:r>
              <a:rPr lang="en-US" sz="1600" dirty="0">
                <a:latin typeface="Arial" panose="020B0604020202020204" pitchFamily="34" charset="0"/>
              </a:rPr>
              <a:t> </a:t>
            </a:r>
            <a:r>
              <a:rPr lang="en-US" sz="1600" dirty="0" err="1">
                <a:latin typeface="Arial" panose="020B0604020202020204" pitchFamily="34" charset="0"/>
              </a:rPr>
              <a:t>ketahanan</a:t>
            </a:r>
            <a:r>
              <a:rPr lang="en-US" sz="1600" dirty="0">
                <a:latin typeface="Arial" panose="020B0604020202020204" pitchFamily="34" charset="0"/>
              </a:rPr>
              <a:t> </a:t>
            </a:r>
            <a:r>
              <a:rPr lang="en-US" sz="1600" dirty="0" err="1">
                <a:latin typeface="Arial" panose="020B0604020202020204" pitchFamily="34" charset="0"/>
              </a:rPr>
              <a:t>organisasi</a:t>
            </a:r>
            <a:r>
              <a:rPr lang="en-US" sz="1600" dirty="0">
                <a:latin typeface="Arial" panose="020B0604020202020204" pitchFamily="34" charset="0"/>
              </a:rPr>
              <a:t>;</a:t>
            </a:r>
          </a:p>
          <a:p>
            <a:pPr marL="355600" lvl="1" indent="-342900">
              <a:buFont typeface="+mj-lt"/>
              <a:buAutoNum type="arabicPeriod"/>
            </a:pPr>
            <a:r>
              <a:rPr lang="en-US" sz="1600" dirty="0" err="1">
                <a:latin typeface="Arial" panose="020B0604020202020204" pitchFamily="34" charset="0"/>
              </a:rPr>
              <a:t>Mampu</a:t>
            </a:r>
            <a:r>
              <a:rPr lang="en-US" sz="1600" dirty="0">
                <a:latin typeface="Arial" panose="020B0604020202020204" pitchFamily="34" charset="0"/>
              </a:rPr>
              <a:t> </a:t>
            </a:r>
            <a:r>
              <a:rPr lang="en-US" sz="1600" dirty="0" err="1">
                <a:latin typeface="Arial" panose="020B0604020202020204" pitchFamily="34" charset="0"/>
              </a:rPr>
              <a:t>memastikan</a:t>
            </a:r>
            <a:r>
              <a:rPr lang="en-US" sz="1600" dirty="0">
                <a:latin typeface="Arial" panose="020B0604020202020204" pitchFamily="34" charset="0"/>
              </a:rPr>
              <a:t> </a:t>
            </a:r>
            <a:r>
              <a:rPr lang="en-US" sz="1600" dirty="0" err="1">
                <a:latin typeface="Arial" panose="020B0604020202020204" pitchFamily="34" charset="0"/>
              </a:rPr>
              <a:t>bahwa</a:t>
            </a:r>
            <a:r>
              <a:rPr lang="en-US" sz="1600" dirty="0">
                <a:latin typeface="Arial" panose="020B0604020202020204" pitchFamily="34" charset="0"/>
              </a:rPr>
              <a:t> </a:t>
            </a:r>
            <a:r>
              <a:rPr lang="en-US" sz="1600" dirty="0" err="1">
                <a:latin typeface="Arial" panose="020B0604020202020204" pitchFamily="34" charset="0"/>
              </a:rPr>
              <a:t>kerangka</a:t>
            </a:r>
            <a:r>
              <a:rPr lang="en-US" sz="1600" dirty="0">
                <a:latin typeface="Arial" panose="020B0604020202020204" pitchFamily="34" charset="0"/>
              </a:rPr>
              <a:t> </a:t>
            </a:r>
            <a:r>
              <a:rPr lang="en-US" sz="1600" dirty="0" err="1">
                <a:latin typeface="Arial" panose="020B0604020202020204" pitchFamily="34" charset="0"/>
              </a:rPr>
              <a:t>kerja</a:t>
            </a:r>
            <a:r>
              <a:rPr lang="en-US" sz="1600" dirty="0">
                <a:latin typeface="Arial" panose="020B0604020202020204" pitchFamily="34" charset="0"/>
              </a:rPr>
              <a:t> </a:t>
            </a:r>
            <a:r>
              <a:rPr lang="en-US" sz="1600" dirty="0" err="1">
                <a:latin typeface="Arial" panose="020B0604020202020204" pitchFamily="34" charset="0"/>
              </a:rPr>
              <a:t>manajemen</a:t>
            </a:r>
            <a:r>
              <a:rPr lang="en-US" sz="1600" dirty="0">
                <a:latin typeface="Arial" panose="020B0604020202020204" pitchFamily="34" charset="0"/>
              </a:rPr>
              <a:t> </a:t>
            </a:r>
            <a:r>
              <a:rPr lang="en-US" sz="1600" dirty="0" err="1">
                <a:latin typeface="Arial" panose="020B0604020202020204" pitchFamily="34" charset="0"/>
              </a:rPr>
              <a:t>risiko</a:t>
            </a:r>
            <a:r>
              <a:rPr lang="en-US" sz="1600" dirty="0">
                <a:latin typeface="Arial" panose="020B0604020202020204" pitchFamily="34" charset="0"/>
              </a:rPr>
              <a:t> </a:t>
            </a:r>
            <a:r>
              <a:rPr lang="en-US" sz="1600" dirty="0" err="1">
                <a:latin typeface="Arial" panose="020B0604020202020204" pitchFamily="34" charset="0"/>
              </a:rPr>
              <a:t>siap</a:t>
            </a:r>
            <a:r>
              <a:rPr lang="en-US" sz="1600" dirty="0">
                <a:latin typeface="Arial" panose="020B0604020202020204" pitchFamily="34" charset="0"/>
              </a:rPr>
              <a:t> </a:t>
            </a:r>
            <a:r>
              <a:rPr lang="en-US" sz="1600" dirty="0" err="1">
                <a:latin typeface="Arial" panose="020B0604020202020204" pitchFamily="34" charset="0"/>
              </a:rPr>
              <a:t>untuk</a:t>
            </a:r>
            <a:r>
              <a:rPr lang="en-US" sz="1600" dirty="0">
                <a:latin typeface="Arial" panose="020B0604020202020204" pitchFamily="34" charset="0"/>
              </a:rPr>
              <a:t> </a:t>
            </a:r>
            <a:r>
              <a:rPr lang="en-US" sz="1600" dirty="0" err="1">
                <a:latin typeface="Arial" panose="020B0604020202020204" pitchFamily="34" charset="0"/>
              </a:rPr>
              <a:t>menghadapi</a:t>
            </a:r>
            <a:r>
              <a:rPr lang="en-US" sz="1600" dirty="0">
                <a:latin typeface="Arial" panose="020B0604020202020204" pitchFamily="34" charset="0"/>
              </a:rPr>
              <a:t> </a:t>
            </a:r>
            <a:r>
              <a:rPr lang="en-US" sz="1600" dirty="0" err="1">
                <a:latin typeface="Arial" panose="020B0604020202020204" pitchFamily="34" charset="0"/>
              </a:rPr>
              <a:t>dan</a:t>
            </a:r>
            <a:r>
              <a:rPr lang="en-US" sz="1600" dirty="0">
                <a:latin typeface="Arial" panose="020B0604020202020204" pitchFamily="34" charset="0"/>
              </a:rPr>
              <a:t> </a:t>
            </a:r>
            <a:r>
              <a:rPr lang="en-US" sz="1600" dirty="0" err="1">
                <a:latin typeface="Arial" panose="020B0604020202020204" pitchFamily="34" charset="0"/>
              </a:rPr>
              <a:t>mengadaptasi</a:t>
            </a:r>
            <a:r>
              <a:rPr lang="en-US" sz="1600" dirty="0">
                <a:latin typeface="Arial" panose="020B0604020202020204" pitchFamily="34" charset="0"/>
              </a:rPr>
              <a:t> </a:t>
            </a:r>
            <a:r>
              <a:rPr lang="en-US" sz="1600" dirty="0" err="1">
                <a:latin typeface="Arial" panose="020B0604020202020204" pitchFamily="34" charset="0"/>
              </a:rPr>
              <a:t>perubahan</a:t>
            </a:r>
            <a:r>
              <a:rPr lang="en-US" sz="1600" dirty="0">
                <a:latin typeface="Arial" panose="020B0604020202020204" pitchFamily="34" charset="0"/>
              </a:rPr>
              <a:t> yang </a:t>
            </a:r>
            <a:r>
              <a:rPr lang="en-US" sz="1600" dirty="0" err="1">
                <a:latin typeface="Arial" panose="020B0604020202020204" pitchFamily="34" charset="0"/>
              </a:rPr>
              <a:t>terjadi</a:t>
            </a:r>
            <a:r>
              <a:rPr lang="en-US" sz="1600" dirty="0">
                <a:latin typeface="Arial" panose="020B0604020202020204" pitchFamily="34" charset="0"/>
              </a:rPr>
              <a:t> </a:t>
            </a:r>
            <a:r>
              <a:rPr lang="en-US" sz="1600" dirty="0" err="1">
                <a:latin typeface="Arial" panose="020B0604020202020204" pitchFamily="34" charset="0"/>
              </a:rPr>
              <a:t>dan</a:t>
            </a:r>
            <a:r>
              <a:rPr lang="en-US" sz="1600" dirty="0">
                <a:latin typeface="Arial" panose="020B0604020202020204" pitchFamily="34" charset="0"/>
              </a:rPr>
              <a:t> </a:t>
            </a:r>
            <a:r>
              <a:rPr lang="en-US" sz="1600" dirty="0" err="1">
                <a:latin typeface="Arial" panose="020B0604020202020204" pitchFamily="34" charset="0"/>
              </a:rPr>
              <a:t>tetap</a:t>
            </a:r>
            <a:r>
              <a:rPr lang="en-US" sz="1600" dirty="0">
                <a:latin typeface="Arial" panose="020B0604020202020204" pitchFamily="34" charset="0"/>
              </a:rPr>
              <a:t> </a:t>
            </a:r>
            <a:r>
              <a:rPr lang="en-US" sz="1600" dirty="0" err="1">
                <a:latin typeface="Arial" panose="020B0604020202020204" pitchFamily="34" charset="0"/>
              </a:rPr>
              <a:t>efektif</a:t>
            </a:r>
            <a:r>
              <a:rPr lang="en-US" sz="1600" dirty="0">
                <a:latin typeface="Arial" panose="020B0604020202020204" pitchFamily="34" charset="0"/>
              </a:rPr>
              <a:t>.</a:t>
            </a:r>
          </a:p>
        </p:txBody>
      </p:sp>
      <p:pic>
        <p:nvPicPr>
          <p:cNvPr id="12" name="Picture 11">
            <a:extLst>
              <a:ext uri="{FF2B5EF4-FFF2-40B4-BE49-F238E27FC236}">
                <a16:creationId xmlns:a16="http://schemas.microsoft.com/office/drawing/2014/main" id="{7B5661F7-B144-4CD9-AF5A-D13E7610B13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51740" l="31168" r="67107"/>
                    </a14:imgEffect>
                  </a14:imgLayer>
                </a14:imgProps>
              </a:ext>
              <a:ext uri="{28A0092B-C50C-407E-A947-70E740481C1C}">
                <a14:useLocalDpi xmlns:a14="http://schemas.microsoft.com/office/drawing/2010/main" val="0"/>
              </a:ext>
            </a:extLst>
          </a:blip>
          <a:srcRect l="31264" r="32989" b="48336"/>
          <a:stretch/>
        </p:blipFill>
        <p:spPr>
          <a:xfrm>
            <a:off x="5211699" y="1885734"/>
            <a:ext cx="3894255" cy="3776960"/>
          </a:xfrm>
          <a:prstGeom prst="rect">
            <a:avLst/>
          </a:prstGeom>
        </p:spPr>
      </p:pic>
      <p:sp>
        <p:nvSpPr>
          <p:cNvPr id="13" name="Isosceles Triangle 19">
            <a:extLst>
              <a:ext uri="{FF2B5EF4-FFF2-40B4-BE49-F238E27FC236}">
                <a16:creationId xmlns:a16="http://schemas.microsoft.com/office/drawing/2014/main" id="{203E89B0-13DE-4761-87BC-AF7EEAB2A75E}"/>
              </a:ext>
            </a:extLst>
          </p:cNvPr>
          <p:cNvSpPr/>
          <p:nvPr/>
        </p:nvSpPr>
        <p:spPr>
          <a:xfrm rot="12195194" flipH="1" flipV="1">
            <a:off x="6040257" y="4351110"/>
            <a:ext cx="1272420" cy="1025184"/>
          </a:xfrm>
          <a:custGeom>
            <a:avLst/>
            <a:gdLst>
              <a:gd name="connsiteX0" fmla="*/ 0 w 1135973"/>
              <a:gd name="connsiteY0" fmla="*/ 772219 h 772219"/>
              <a:gd name="connsiteX1" fmla="*/ 567987 w 1135973"/>
              <a:gd name="connsiteY1" fmla="*/ 0 h 772219"/>
              <a:gd name="connsiteX2" fmla="*/ 1135973 w 1135973"/>
              <a:gd name="connsiteY2" fmla="*/ 772219 h 772219"/>
              <a:gd name="connsiteX3" fmla="*/ 0 w 1135973"/>
              <a:gd name="connsiteY3" fmla="*/ 772219 h 772219"/>
              <a:gd name="connsiteX0" fmla="*/ 0 w 1209791"/>
              <a:gd name="connsiteY0" fmla="*/ 772219 h 845206"/>
              <a:gd name="connsiteX1" fmla="*/ 567987 w 1209791"/>
              <a:gd name="connsiteY1" fmla="*/ 0 h 845206"/>
              <a:gd name="connsiteX2" fmla="*/ 1209791 w 1209791"/>
              <a:gd name="connsiteY2" fmla="*/ 845206 h 845206"/>
              <a:gd name="connsiteX3" fmla="*/ 0 w 1209791"/>
              <a:gd name="connsiteY3" fmla="*/ 772219 h 845206"/>
              <a:gd name="connsiteX0" fmla="*/ 0 w 1272420"/>
              <a:gd name="connsiteY0" fmla="*/ 880724 h 880724"/>
              <a:gd name="connsiteX1" fmla="*/ 630616 w 1272420"/>
              <a:gd name="connsiteY1" fmla="*/ 0 h 880724"/>
              <a:gd name="connsiteX2" fmla="*/ 1272420 w 1272420"/>
              <a:gd name="connsiteY2" fmla="*/ 845206 h 880724"/>
              <a:gd name="connsiteX3" fmla="*/ 0 w 1272420"/>
              <a:gd name="connsiteY3" fmla="*/ 880724 h 880724"/>
              <a:gd name="connsiteX0" fmla="*/ 0 w 1272420"/>
              <a:gd name="connsiteY0" fmla="*/ 880724 h 880724"/>
              <a:gd name="connsiteX1" fmla="*/ 630616 w 1272420"/>
              <a:gd name="connsiteY1" fmla="*/ 0 h 880724"/>
              <a:gd name="connsiteX2" fmla="*/ 698329 w 1272420"/>
              <a:gd name="connsiteY2" fmla="*/ 98759 h 880724"/>
              <a:gd name="connsiteX3" fmla="*/ 1272420 w 1272420"/>
              <a:gd name="connsiteY3" fmla="*/ 845206 h 880724"/>
              <a:gd name="connsiteX4" fmla="*/ 0 w 1272420"/>
              <a:gd name="connsiteY4" fmla="*/ 880724 h 880724"/>
              <a:gd name="connsiteX0" fmla="*/ 0 w 1272420"/>
              <a:gd name="connsiteY0" fmla="*/ 909313 h 909313"/>
              <a:gd name="connsiteX1" fmla="*/ 355581 w 1272420"/>
              <a:gd name="connsiteY1" fmla="*/ 0 h 909313"/>
              <a:gd name="connsiteX2" fmla="*/ 698329 w 1272420"/>
              <a:gd name="connsiteY2" fmla="*/ 127348 h 909313"/>
              <a:gd name="connsiteX3" fmla="*/ 1272420 w 1272420"/>
              <a:gd name="connsiteY3" fmla="*/ 873795 h 909313"/>
              <a:gd name="connsiteX4" fmla="*/ 0 w 1272420"/>
              <a:gd name="connsiteY4" fmla="*/ 909313 h 909313"/>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1014485"/>
              <a:gd name="connsiteX1" fmla="*/ 355581 w 1272420"/>
              <a:gd name="connsiteY1" fmla="*/ 19468 h 1014485"/>
              <a:gd name="connsiteX2" fmla="*/ 881458 w 1272420"/>
              <a:gd name="connsiteY2" fmla="*/ 0 h 1014485"/>
              <a:gd name="connsiteX3" fmla="*/ 1272420 w 1272420"/>
              <a:gd name="connsiteY3" fmla="*/ 893263 h 1014485"/>
              <a:gd name="connsiteX4" fmla="*/ 0 w 1272420"/>
              <a:gd name="connsiteY4" fmla="*/ 928781 h 1014485"/>
              <a:gd name="connsiteX0" fmla="*/ 0 w 1272420"/>
              <a:gd name="connsiteY0" fmla="*/ 928781 h 1014485"/>
              <a:gd name="connsiteX1" fmla="*/ 355581 w 1272420"/>
              <a:gd name="connsiteY1" fmla="*/ 19468 h 1014485"/>
              <a:gd name="connsiteX2" fmla="*/ 881458 w 1272420"/>
              <a:gd name="connsiteY2" fmla="*/ 0 h 1014485"/>
              <a:gd name="connsiteX3" fmla="*/ 1272420 w 1272420"/>
              <a:gd name="connsiteY3" fmla="*/ 893263 h 1014485"/>
              <a:gd name="connsiteX4" fmla="*/ 0 w 1272420"/>
              <a:gd name="connsiteY4" fmla="*/ 928781 h 1014485"/>
              <a:gd name="connsiteX0" fmla="*/ 0 w 1272420"/>
              <a:gd name="connsiteY0" fmla="*/ 928781 h 1032008"/>
              <a:gd name="connsiteX1" fmla="*/ 355581 w 1272420"/>
              <a:gd name="connsiteY1" fmla="*/ 19468 h 1032008"/>
              <a:gd name="connsiteX2" fmla="*/ 881458 w 1272420"/>
              <a:gd name="connsiteY2" fmla="*/ 0 h 1032008"/>
              <a:gd name="connsiteX3" fmla="*/ 1272420 w 1272420"/>
              <a:gd name="connsiteY3" fmla="*/ 893263 h 1032008"/>
              <a:gd name="connsiteX4" fmla="*/ 0 w 1272420"/>
              <a:gd name="connsiteY4" fmla="*/ 928781 h 1032008"/>
              <a:gd name="connsiteX0" fmla="*/ 0 w 1272420"/>
              <a:gd name="connsiteY0" fmla="*/ 928781 h 1017553"/>
              <a:gd name="connsiteX1" fmla="*/ 355581 w 1272420"/>
              <a:gd name="connsiteY1" fmla="*/ 19468 h 1017553"/>
              <a:gd name="connsiteX2" fmla="*/ 881458 w 1272420"/>
              <a:gd name="connsiteY2" fmla="*/ 0 h 1017553"/>
              <a:gd name="connsiteX3" fmla="*/ 1272420 w 1272420"/>
              <a:gd name="connsiteY3" fmla="*/ 893263 h 1017553"/>
              <a:gd name="connsiteX4" fmla="*/ 0 w 1272420"/>
              <a:gd name="connsiteY4" fmla="*/ 928781 h 1017553"/>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420" h="1025184">
                <a:moveTo>
                  <a:pt x="0" y="928781"/>
                </a:moveTo>
                <a:lnTo>
                  <a:pt x="355581" y="19468"/>
                </a:lnTo>
                <a:cubicBezTo>
                  <a:pt x="628199" y="78075"/>
                  <a:pt x="642385" y="71962"/>
                  <a:pt x="881458" y="0"/>
                </a:cubicBezTo>
                <a:lnTo>
                  <a:pt x="1272420" y="893263"/>
                </a:lnTo>
                <a:cubicBezTo>
                  <a:pt x="681433" y="1150224"/>
                  <a:pt x="108502" y="957730"/>
                  <a:pt x="0" y="928781"/>
                </a:cubicBezTo>
                <a:close/>
              </a:path>
            </a:pathLst>
          </a:cu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273842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 grpId="0"/>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9D4B7-21C6-42E7-8889-C92264457326}" type="slidenum">
              <a:rPr kumimoji="0" lang="en-US" sz="1200" b="1" i="0" u="none" strike="noStrike" kern="1200" cap="none" spc="-5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1" i="0" u="none" strike="noStrike" kern="1200" cap="none" spc="-5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294967295"/>
          </p:nvPr>
        </p:nvSpPr>
        <p:spPr>
          <a:xfrm>
            <a:off x="0" y="6463846"/>
            <a:ext cx="2895600" cy="365125"/>
          </a:xfrm>
          <a:prstGeom prst="rect">
            <a:avLst/>
          </a:prstGeom>
        </p:spPr>
        <p:txBody>
          <a:bodyPr lIns="144000"/>
          <a:lstStyle/>
          <a:p>
            <a:pPr algn="l" defTabSz="914400">
              <a:defRPr/>
            </a:pPr>
            <a:r>
              <a:rPr lang="en-US" sz="1200" dirty="0" err="1">
                <a:solidFill>
                  <a:prstClr val="white"/>
                </a:solidFill>
                <a:latin typeface="Arial" panose="020B0604020202020204" pitchFamily="34" charset="0"/>
                <a:cs typeface="Arial" panose="020B0604020202020204" pitchFamily="34" charset="0"/>
              </a:rPr>
              <a:t>Sumber</a:t>
            </a:r>
            <a:r>
              <a:rPr lang="en-US" sz="1200" dirty="0">
                <a:solidFill>
                  <a:prstClr val="white"/>
                </a:solidFill>
                <a:latin typeface="Arial" panose="020B0604020202020204" pitchFamily="34" charset="0"/>
                <a:cs typeface="Arial" panose="020B0604020202020204" pitchFamily="34" charset="0"/>
              </a:rPr>
              <a:t> : </a:t>
            </a:r>
            <a:r>
              <a:rPr lang="id-ID" sz="1200" dirty="0">
                <a:latin typeface="Arial" panose="020B0604020202020204" pitchFamily="34" charset="0"/>
                <a:cs typeface="Arial" panose="020B0604020202020204" pitchFamily="34" charset="0"/>
              </a:rPr>
              <a:t>ISO 31000:20</a:t>
            </a:r>
            <a:r>
              <a:rPr lang="en-US" sz="1200" dirty="0">
                <a:latin typeface="Arial" panose="020B0604020202020204" pitchFamily="34" charset="0"/>
                <a:cs typeface="Arial" panose="020B0604020202020204" pitchFamily="34" charset="0"/>
              </a:rPr>
              <a:t>18</a:t>
            </a:r>
            <a:endParaRPr lang="id-ID" sz="1200" dirty="0">
              <a:latin typeface="Arial" panose="020B0604020202020204" pitchFamily="34" charset="0"/>
              <a:cs typeface="Arial" panose="020B0604020202020204" pitchFamily="34" charset="0"/>
            </a:endParaRPr>
          </a:p>
        </p:txBody>
      </p:sp>
      <p:sp>
        <p:nvSpPr>
          <p:cNvPr id="7" name="Title 2"/>
          <p:cNvSpPr txBox="1">
            <a:spLocks/>
          </p:cNvSpPr>
          <p:nvPr/>
        </p:nvSpPr>
        <p:spPr>
          <a:xfrm>
            <a:off x="1344561" y="788007"/>
            <a:ext cx="6656439" cy="57912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2800" b="1" kern="1200" spc="-30" baseline="0">
                <a:solidFill>
                  <a:srgbClr val="000000"/>
                </a:solidFill>
                <a:latin typeface="Arial" pitchFamily="34" charset="0"/>
                <a:ea typeface="Helvetica Neue Light" pitchFamily="2" charset="2"/>
                <a:cs typeface="Arial" pitchFamily="34" charset="0"/>
              </a:defRPr>
            </a:lvl1pPr>
          </a:lstStyle>
          <a:p>
            <a:r>
              <a:rPr lang="en-US" dirty="0" err="1"/>
              <a:t>Prinsip</a:t>
            </a:r>
            <a:r>
              <a:rPr lang="en-US" dirty="0"/>
              <a:t> </a:t>
            </a:r>
            <a:r>
              <a:rPr lang="en-US" dirty="0" err="1"/>
              <a:t>Manajemen</a:t>
            </a:r>
            <a:r>
              <a:rPr lang="en-US" dirty="0"/>
              <a:t> </a:t>
            </a:r>
            <a:r>
              <a:rPr lang="en-US" dirty="0" err="1"/>
              <a:t>Risiko</a:t>
            </a:r>
            <a:endParaRPr lang="en-US" dirty="0"/>
          </a:p>
        </p:txBody>
      </p:sp>
      <p:sp>
        <p:nvSpPr>
          <p:cNvPr id="25" name="Rectangle 24"/>
          <p:cNvSpPr/>
          <p:nvPr/>
        </p:nvSpPr>
        <p:spPr>
          <a:xfrm>
            <a:off x="316526" y="1387265"/>
            <a:ext cx="1082348" cy="463075"/>
          </a:xfrm>
          <a:prstGeom prst="rect">
            <a:avLst/>
          </a:prstGeom>
        </p:spPr>
        <p:txBody>
          <a:bodyPr wrap="none">
            <a:spAutoFit/>
          </a:bodyPr>
          <a:lstStyle/>
          <a:p>
            <a:pPr>
              <a:lnSpc>
                <a:spcPct val="150000"/>
              </a:lnSpc>
            </a:pPr>
            <a:r>
              <a:rPr lang="en-US" b="1" dirty="0" err="1">
                <a:latin typeface="Arial" panose="020B0604020202020204" pitchFamily="34" charset="0"/>
              </a:rPr>
              <a:t>Dinamis</a:t>
            </a:r>
            <a:endParaRPr lang="en-US" b="1" dirty="0">
              <a:latin typeface="Arial" panose="020B0604020202020204" pitchFamily="34" charset="0"/>
            </a:endParaRPr>
          </a:p>
        </p:txBody>
      </p:sp>
      <p:sp>
        <p:nvSpPr>
          <p:cNvPr id="3" name="Rectangle 2"/>
          <p:cNvSpPr/>
          <p:nvPr/>
        </p:nvSpPr>
        <p:spPr>
          <a:xfrm>
            <a:off x="316526" y="1885734"/>
            <a:ext cx="4792545" cy="3379387"/>
          </a:xfrm>
          <a:prstGeom prst="rect">
            <a:avLst/>
          </a:prstGeom>
        </p:spPr>
        <p:txBody>
          <a:bodyPr wrap="square">
            <a:spAutoFit/>
          </a:bodyPr>
          <a:lstStyle/>
          <a:p>
            <a:pPr>
              <a:lnSpc>
                <a:spcPct val="120000"/>
              </a:lnSpc>
              <a:spcBef>
                <a:spcPts val="600"/>
              </a:spcBef>
            </a:pPr>
            <a:r>
              <a:rPr lang="en-US" b="1" dirty="0" err="1">
                <a:latin typeface="Arial" panose="020B0604020202020204" pitchFamily="34" charset="0"/>
              </a:rPr>
              <a:t>Pertanyaan</a:t>
            </a:r>
            <a:r>
              <a:rPr lang="en-US" b="1" dirty="0">
                <a:latin typeface="Arial" panose="020B0604020202020204" pitchFamily="34" charset="0"/>
              </a:rPr>
              <a:t> </a:t>
            </a:r>
            <a:r>
              <a:rPr lang="en-US" b="1" dirty="0" err="1">
                <a:latin typeface="Arial" panose="020B0604020202020204" pitchFamily="34" charset="0"/>
              </a:rPr>
              <a:t>penerapannya</a:t>
            </a:r>
            <a:r>
              <a:rPr lang="en-US" b="1" dirty="0">
                <a:latin typeface="Arial" panose="020B0604020202020204" pitchFamily="34" charset="0"/>
              </a:rPr>
              <a:t>:</a:t>
            </a:r>
          </a:p>
          <a:p>
            <a:pPr marL="800100" lvl="1" indent="-342900">
              <a:buFont typeface="+mj-lt"/>
              <a:buAutoNum type="arabicPeriod"/>
            </a:pPr>
            <a:endParaRPr lang="en-US" sz="1600" dirty="0">
              <a:latin typeface="Arial" panose="020B0604020202020204" pitchFamily="34" charset="0"/>
            </a:endParaRPr>
          </a:p>
          <a:p>
            <a:pPr marL="800100" lvl="1" indent="-342900">
              <a:buFont typeface="+mj-lt"/>
              <a:buAutoNum type="arabicPeriod"/>
            </a:pPr>
            <a:r>
              <a:rPr lang="en-US" sz="1600" dirty="0" err="1">
                <a:latin typeface="Arial" panose="020B0604020202020204" pitchFamily="34" charset="0"/>
              </a:rPr>
              <a:t>Apakah</a:t>
            </a:r>
            <a:r>
              <a:rPr lang="en-US" sz="1600" dirty="0">
                <a:latin typeface="Arial" panose="020B0604020202020204" pitchFamily="34" charset="0"/>
              </a:rPr>
              <a:t> proses monitoring </a:t>
            </a:r>
            <a:r>
              <a:rPr lang="en-US" sz="1600" dirty="0" err="1">
                <a:latin typeface="Arial" panose="020B0604020202020204" pitchFamily="34" charset="0"/>
              </a:rPr>
              <a:t>terhadap</a:t>
            </a:r>
            <a:r>
              <a:rPr lang="en-US" sz="1600" dirty="0">
                <a:latin typeface="Arial" panose="020B0604020202020204" pitchFamily="34" charset="0"/>
              </a:rPr>
              <a:t> </a:t>
            </a:r>
            <a:r>
              <a:rPr lang="en-US" sz="1600" dirty="0" err="1">
                <a:latin typeface="Arial" panose="020B0604020202020204" pitchFamily="34" charset="0"/>
              </a:rPr>
              <a:t>perubahan</a:t>
            </a:r>
            <a:r>
              <a:rPr lang="en-US" sz="1600" dirty="0">
                <a:latin typeface="Arial" panose="020B0604020202020204" pitchFamily="34" charset="0"/>
              </a:rPr>
              <a:t> </a:t>
            </a:r>
            <a:r>
              <a:rPr lang="en-US" sz="1600" dirty="0" err="1">
                <a:latin typeface="Arial" panose="020B0604020202020204" pitchFamily="34" charset="0"/>
              </a:rPr>
              <a:t>lingkungan</a:t>
            </a:r>
            <a:r>
              <a:rPr lang="en-US" sz="1600" dirty="0">
                <a:latin typeface="Arial" panose="020B0604020202020204" pitchFamily="34" charset="0"/>
              </a:rPr>
              <a:t> internal </a:t>
            </a:r>
            <a:r>
              <a:rPr lang="en-US" sz="1600" dirty="0" err="1">
                <a:latin typeface="Arial" panose="020B0604020202020204" pitchFamily="34" charset="0"/>
              </a:rPr>
              <a:t>maupun</a:t>
            </a:r>
            <a:r>
              <a:rPr lang="en-US" sz="1600" dirty="0">
                <a:latin typeface="Arial" panose="020B0604020202020204" pitchFamily="34" charset="0"/>
              </a:rPr>
              <a:t> </a:t>
            </a:r>
            <a:r>
              <a:rPr lang="en-US" sz="1600" dirty="0" err="1">
                <a:latin typeface="Arial" panose="020B0604020202020204" pitchFamily="34" charset="0"/>
              </a:rPr>
              <a:t>eksternal</a:t>
            </a:r>
            <a:r>
              <a:rPr lang="en-US" sz="1600" dirty="0">
                <a:latin typeface="Arial" panose="020B0604020202020204" pitchFamily="34" charset="0"/>
              </a:rPr>
              <a:t> </a:t>
            </a:r>
            <a:r>
              <a:rPr lang="en-US" sz="1600" dirty="0" err="1">
                <a:latin typeface="Arial" panose="020B0604020202020204" pitchFamily="34" charset="0"/>
              </a:rPr>
              <a:t>dilakukan</a:t>
            </a:r>
            <a:r>
              <a:rPr lang="en-US" sz="1600" dirty="0">
                <a:latin typeface="Arial" panose="020B0604020202020204" pitchFamily="34" charset="0"/>
              </a:rPr>
              <a:t> </a:t>
            </a:r>
            <a:r>
              <a:rPr lang="en-US" sz="1600" dirty="0" err="1">
                <a:latin typeface="Arial" panose="020B0604020202020204" pitchFamily="34" charset="0"/>
              </a:rPr>
              <a:t>secara</a:t>
            </a:r>
            <a:r>
              <a:rPr lang="en-US" sz="1600" dirty="0">
                <a:latin typeface="Arial" panose="020B0604020202020204" pitchFamily="34" charset="0"/>
              </a:rPr>
              <a:t> </a:t>
            </a:r>
            <a:r>
              <a:rPr lang="en-US" sz="1600" dirty="0" err="1">
                <a:latin typeface="Arial" panose="020B0604020202020204" pitchFamily="34" charset="0"/>
              </a:rPr>
              <a:t>berkala</a:t>
            </a:r>
            <a:r>
              <a:rPr lang="en-US" sz="1600" dirty="0">
                <a:latin typeface="Arial" panose="020B0604020202020204" pitchFamily="34" charset="0"/>
              </a:rPr>
              <a:t>?</a:t>
            </a:r>
          </a:p>
          <a:p>
            <a:pPr marL="800100" lvl="1" indent="-342900">
              <a:buFont typeface="+mj-lt"/>
              <a:buAutoNum type="arabicPeriod"/>
            </a:pPr>
            <a:endParaRPr lang="en-US" sz="1600" dirty="0">
              <a:latin typeface="Arial" panose="020B0604020202020204" pitchFamily="34" charset="0"/>
            </a:endParaRPr>
          </a:p>
          <a:p>
            <a:pPr marL="800100" lvl="1" indent="-342900">
              <a:buFont typeface="+mj-lt"/>
              <a:buAutoNum type="arabicPeriod"/>
            </a:pPr>
            <a:r>
              <a:rPr lang="en-US" sz="1600" dirty="0" err="1">
                <a:latin typeface="Arial" panose="020B0604020202020204" pitchFamily="34" charset="0"/>
              </a:rPr>
              <a:t>Apakah</a:t>
            </a:r>
            <a:r>
              <a:rPr lang="en-US" sz="1600" dirty="0">
                <a:latin typeface="Arial" panose="020B0604020202020204" pitchFamily="34" charset="0"/>
              </a:rPr>
              <a:t> </a:t>
            </a:r>
            <a:r>
              <a:rPr lang="en-US" sz="1600" dirty="0" err="1">
                <a:latin typeface="Arial" panose="020B0604020202020204" pitchFamily="34" charset="0"/>
              </a:rPr>
              <a:t>perubahan</a:t>
            </a:r>
            <a:r>
              <a:rPr lang="en-US" sz="1600" dirty="0">
                <a:latin typeface="Arial" panose="020B0604020202020204" pitchFamily="34" charset="0"/>
              </a:rPr>
              <a:t> yang </a:t>
            </a:r>
            <a:r>
              <a:rPr lang="en-US" sz="1600" dirty="0" err="1">
                <a:latin typeface="Arial" panose="020B0604020202020204" pitchFamily="34" charset="0"/>
              </a:rPr>
              <a:t>terjadi</a:t>
            </a:r>
            <a:r>
              <a:rPr lang="en-US" sz="1600" dirty="0">
                <a:latin typeface="Arial" panose="020B0604020202020204" pitchFamily="34" charset="0"/>
              </a:rPr>
              <a:t> </a:t>
            </a:r>
            <a:r>
              <a:rPr lang="en-US" sz="1600" dirty="0" err="1">
                <a:latin typeface="Arial" panose="020B0604020202020204" pitchFamily="34" charset="0"/>
              </a:rPr>
              <a:t>diikuti</a:t>
            </a:r>
            <a:r>
              <a:rPr lang="en-US" sz="1600" dirty="0">
                <a:latin typeface="Arial" panose="020B0604020202020204" pitchFamily="34" charset="0"/>
              </a:rPr>
              <a:t> </a:t>
            </a:r>
            <a:r>
              <a:rPr lang="en-US" sz="1600" dirty="0" err="1">
                <a:latin typeface="Arial" panose="020B0604020202020204" pitchFamily="34" charset="0"/>
              </a:rPr>
              <a:t>dengan</a:t>
            </a:r>
            <a:r>
              <a:rPr lang="en-US" sz="1600" dirty="0">
                <a:latin typeface="Arial" panose="020B0604020202020204" pitchFamily="34" charset="0"/>
              </a:rPr>
              <a:t> </a:t>
            </a:r>
            <a:r>
              <a:rPr lang="en-US" sz="1600" dirty="0" err="1">
                <a:latin typeface="Arial" panose="020B0604020202020204" pitchFamily="34" charset="0"/>
              </a:rPr>
              <a:t>evaluasi</a:t>
            </a:r>
            <a:r>
              <a:rPr lang="en-US" sz="1600" dirty="0">
                <a:latin typeface="Arial" panose="020B0604020202020204" pitchFamily="34" charset="0"/>
              </a:rPr>
              <a:t> </a:t>
            </a:r>
            <a:r>
              <a:rPr lang="en-US" sz="1600" dirty="0" err="1">
                <a:latin typeface="Arial" panose="020B0604020202020204" pitchFamily="34" charset="0"/>
              </a:rPr>
              <a:t>dan</a:t>
            </a:r>
            <a:r>
              <a:rPr lang="en-US" sz="1600" dirty="0">
                <a:latin typeface="Arial" panose="020B0604020202020204" pitchFamily="34" charset="0"/>
              </a:rPr>
              <a:t> </a:t>
            </a:r>
            <a:r>
              <a:rPr lang="en-US" sz="1600" dirty="0" err="1">
                <a:latin typeface="Arial" panose="020B0604020202020204" pitchFamily="34" charset="0"/>
              </a:rPr>
              <a:t>analisis</a:t>
            </a:r>
            <a:r>
              <a:rPr lang="en-US" sz="1600" dirty="0">
                <a:latin typeface="Arial" panose="020B0604020202020204" pitchFamily="34" charset="0"/>
              </a:rPr>
              <a:t> </a:t>
            </a:r>
            <a:r>
              <a:rPr lang="en-US" sz="1600" dirty="0" err="1">
                <a:latin typeface="Arial" panose="020B0604020202020204" pitchFamily="34" charset="0"/>
              </a:rPr>
              <a:t>dampaknya</a:t>
            </a:r>
            <a:r>
              <a:rPr lang="en-US" sz="1600" dirty="0">
                <a:latin typeface="Arial" panose="020B0604020202020204" pitchFamily="34" charset="0"/>
              </a:rPr>
              <a:t> </a:t>
            </a:r>
            <a:r>
              <a:rPr lang="en-US" sz="1600" dirty="0" err="1">
                <a:latin typeface="Arial" panose="020B0604020202020204" pitchFamily="34" charset="0"/>
              </a:rPr>
              <a:t>terhadap</a:t>
            </a:r>
            <a:r>
              <a:rPr lang="en-US" sz="1600" dirty="0">
                <a:latin typeface="Arial" panose="020B0604020202020204" pitchFamily="34" charset="0"/>
              </a:rPr>
              <a:t> </a:t>
            </a:r>
            <a:r>
              <a:rPr lang="en-US" sz="1600" dirty="0" err="1">
                <a:latin typeface="Arial" panose="020B0604020202020204" pitchFamily="34" charset="0"/>
              </a:rPr>
              <a:t>sasaran</a:t>
            </a:r>
            <a:r>
              <a:rPr lang="en-US" sz="1600" dirty="0">
                <a:latin typeface="Arial" panose="020B0604020202020204" pitchFamily="34" charset="0"/>
              </a:rPr>
              <a:t> </a:t>
            </a:r>
            <a:r>
              <a:rPr lang="en-US" sz="1600" dirty="0" err="1">
                <a:latin typeface="Arial" panose="020B0604020202020204" pitchFamily="34" charset="0"/>
              </a:rPr>
              <a:t>organisasi</a:t>
            </a:r>
            <a:r>
              <a:rPr lang="en-US" sz="1600" dirty="0">
                <a:latin typeface="Arial" panose="020B0604020202020204" pitchFamily="34" charset="0"/>
              </a:rPr>
              <a:t> </a:t>
            </a:r>
            <a:r>
              <a:rPr lang="en-US" sz="1600" dirty="0" err="1">
                <a:latin typeface="Arial" panose="020B0604020202020204" pitchFamily="34" charset="0"/>
              </a:rPr>
              <a:t>dan</a:t>
            </a:r>
            <a:r>
              <a:rPr lang="en-US" sz="1600" dirty="0">
                <a:latin typeface="Arial" panose="020B0604020202020204" pitchFamily="34" charset="0"/>
              </a:rPr>
              <a:t> </a:t>
            </a:r>
            <a:r>
              <a:rPr lang="en-US" sz="1600" dirty="0" err="1">
                <a:latin typeface="Arial" panose="020B0604020202020204" pitchFamily="34" charset="0"/>
              </a:rPr>
              <a:t>praktik</a:t>
            </a:r>
            <a:r>
              <a:rPr lang="en-US" sz="1600" dirty="0">
                <a:latin typeface="Arial" panose="020B0604020202020204" pitchFamily="34" charset="0"/>
              </a:rPr>
              <a:t> </a:t>
            </a:r>
            <a:r>
              <a:rPr lang="en-US" sz="1600" dirty="0" err="1">
                <a:latin typeface="Arial" panose="020B0604020202020204" pitchFamily="34" charset="0"/>
              </a:rPr>
              <a:t>manajemen</a:t>
            </a:r>
            <a:r>
              <a:rPr lang="en-US" sz="1600" dirty="0">
                <a:latin typeface="Arial" panose="020B0604020202020204" pitchFamily="34" charset="0"/>
              </a:rPr>
              <a:t> </a:t>
            </a:r>
            <a:r>
              <a:rPr lang="en-US" sz="1600" dirty="0" err="1">
                <a:latin typeface="Arial" panose="020B0604020202020204" pitchFamily="34" charset="0"/>
              </a:rPr>
              <a:t>risiko</a:t>
            </a:r>
            <a:r>
              <a:rPr lang="en-US" sz="1600" dirty="0">
                <a:latin typeface="Arial" panose="020B0604020202020204" pitchFamily="34" charset="0"/>
              </a:rPr>
              <a:t> </a:t>
            </a:r>
            <a:r>
              <a:rPr lang="en-US" sz="1600" dirty="0" err="1">
                <a:latin typeface="Arial" panose="020B0604020202020204" pitchFamily="34" charset="0"/>
              </a:rPr>
              <a:t>organisasi</a:t>
            </a:r>
            <a:r>
              <a:rPr lang="en-US" sz="1600" dirty="0">
                <a:latin typeface="Arial" panose="020B0604020202020204" pitchFamily="34" charset="0"/>
              </a:rPr>
              <a:t>?</a:t>
            </a:r>
          </a:p>
          <a:p>
            <a:pPr marL="800100" lvl="1" indent="-342900">
              <a:buFont typeface="+mj-lt"/>
              <a:buAutoNum type="arabicPeriod"/>
            </a:pPr>
            <a:endParaRPr lang="en-US" sz="1600" dirty="0">
              <a:latin typeface="Arial" panose="020B0604020202020204" pitchFamily="34" charset="0"/>
            </a:endParaRPr>
          </a:p>
          <a:p>
            <a:pPr marL="800100" lvl="1" indent="-342900">
              <a:buFont typeface="+mj-lt"/>
              <a:buAutoNum type="arabicPeriod"/>
            </a:pPr>
            <a:r>
              <a:rPr lang="en-US" sz="1600" dirty="0" err="1">
                <a:latin typeface="Arial" panose="020B0604020202020204" pitchFamily="34" charset="0"/>
              </a:rPr>
              <a:t>Bagaimanakah</a:t>
            </a:r>
            <a:r>
              <a:rPr lang="en-US" sz="1600" dirty="0">
                <a:latin typeface="Arial" panose="020B0604020202020204" pitchFamily="34" charset="0"/>
              </a:rPr>
              <a:t> </a:t>
            </a:r>
            <a:r>
              <a:rPr lang="en-US" sz="1600" dirty="0" err="1">
                <a:latin typeface="Arial" panose="020B0604020202020204" pitchFamily="34" charset="0"/>
              </a:rPr>
              <a:t>tindak</a:t>
            </a:r>
            <a:r>
              <a:rPr lang="en-US" sz="1600" dirty="0">
                <a:latin typeface="Arial" panose="020B0604020202020204" pitchFamily="34" charset="0"/>
              </a:rPr>
              <a:t> </a:t>
            </a:r>
            <a:r>
              <a:rPr lang="en-US" sz="1600" dirty="0" err="1">
                <a:latin typeface="Arial" panose="020B0604020202020204" pitchFamily="34" charset="0"/>
              </a:rPr>
              <a:t>lanjut</a:t>
            </a:r>
            <a:r>
              <a:rPr lang="en-US" sz="1600" dirty="0">
                <a:latin typeface="Arial" panose="020B0604020202020204" pitchFamily="34" charset="0"/>
              </a:rPr>
              <a:t> </a:t>
            </a:r>
            <a:r>
              <a:rPr lang="en-US" sz="1600" dirty="0" err="1">
                <a:latin typeface="Arial" panose="020B0604020202020204" pitchFamily="34" charset="0"/>
              </a:rPr>
              <a:t>dari</a:t>
            </a:r>
            <a:r>
              <a:rPr lang="en-US" sz="1600" dirty="0">
                <a:latin typeface="Arial" panose="020B0604020202020204" pitchFamily="34" charset="0"/>
              </a:rPr>
              <a:t> </a:t>
            </a:r>
            <a:r>
              <a:rPr lang="en-US" sz="1600" dirty="0" err="1">
                <a:latin typeface="Arial" panose="020B0604020202020204" pitchFamily="34" charset="0"/>
              </a:rPr>
              <a:t>analisis</a:t>
            </a:r>
            <a:r>
              <a:rPr lang="en-US" sz="1600" dirty="0">
                <a:latin typeface="Arial" panose="020B0604020202020204" pitchFamily="34" charset="0"/>
              </a:rPr>
              <a:t> </a:t>
            </a:r>
            <a:r>
              <a:rPr lang="en-US" sz="1600" dirty="0" err="1">
                <a:latin typeface="Arial" panose="020B0604020202020204" pitchFamily="34" charset="0"/>
              </a:rPr>
              <a:t>dampak</a:t>
            </a:r>
            <a:r>
              <a:rPr lang="en-US" sz="1600" dirty="0">
                <a:latin typeface="Arial" panose="020B0604020202020204" pitchFamily="34" charset="0"/>
              </a:rPr>
              <a:t> </a:t>
            </a:r>
            <a:r>
              <a:rPr lang="en-US" sz="1600" dirty="0" err="1">
                <a:latin typeface="Arial" panose="020B0604020202020204" pitchFamily="34" charset="0"/>
              </a:rPr>
              <a:t>perubahan</a:t>
            </a:r>
            <a:r>
              <a:rPr lang="en-US" sz="1600" dirty="0">
                <a:latin typeface="Arial" panose="020B0604020202020204" pitchFamily="34" charset="0"/>
              </a:rPr>
              <a:t> </a:t>
            </a:r>
            <a:r>
              <a:rPr lang="en-US" sz="1600" dirty="0" err="1">
                <a:latin typeface="Arial" panose="020B0604020202020204" pitchFamily="34" charset="0"/>
              </a:rPr>
              <a:t>tersebut</a:t>
            </a:r>
            <a:r>
              <a:rPr lang="en-US" sz="1600" dirty="0">
                <a:latin typeface="Arial" panose="020B0604020202020204" pitchFamily="34" charset="0"/>
              </a:rPr>
              <a:t> </a:t>
            </a:r>
            <a:r>
              <a:rPr lang="en-US" sz="1600" dirty="0" err="1">
                <a:latin typeface="Arial" panose="020B0604020202020204" pitchFamily="34" charset="0"/>
              </a:rPr>
              <a:t>diambil</a:t>
            </a:r>
            <a:r>
              <a:rPr lang="en-US" sz="1600" dirty="0">
                <a:latin typeface="Arial" panose="020B0604020202020204" pitchFamily="34" charset="0"/>
              </a:rPr>
              <a:t>?</a:t>
            </a:r>
          </a:p>
        </p:txBody>
      </p:sp>
      <p:pic>
        <p:nvPicPr>
          <p:cNvPr id="11" name="Picture 10">
            <a:extLst>
              <a:ext uri="{FF2B5EF4-FFF2-40B4-BE49-F238E27FC236}">
                <a16:creationId xmlns:a16="http://schemas.microsoft.com/office/drawing/2014/main" id="{2662CEA0-8BA1-451F-9A32-3E5CDCD23B3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51740" l="31168" r="67107"/>
                    </a14:imgEffect>
                  </a14:imgLayer>
                </a14:imgProps>
              </a:ext>
              <a:ext uri="{28A0092B-C50C-407E-A947-70E740481C1C}">
                <a14:useLocalDpi xmlns:a14="http://schemas.microsoft.com/office/drawing/2010/main" val="0"/>
              </a:ext>
            </a:extLst>
          </a:blip>
          <a:srcRect l="31264" r="32989" b="48336"/>
          <a:stretch/>
        </p:blipFill>
        <p:spPr>
          <a:xfrm>
            <a:off x="5211699" y="1885734"/>
            <a:ext cx="3894255" cy="3776960"/>
          </a:xfrm>
          <a:prstGeom prst="rect">
            <a:avLst/>
          </a:prstGeom>
        </p:spPr>
      </p:pic>
      <p:sp>
        <p:nvSpPr>
          <p:cNvPr id="12" name="Isosceles Triangle 19">
            <a:extLst>
              <a:ext uri="{FF2B5EF4-FFF2-40B4-BE49-F238E27FC236}">
                <a16:creationId xmlns:a16="http://schemas.microsoft.com/office/drawing/2014/main" id="{2D364753-62D5-49A2-8B0A-3D7CAB5B188D}"/>
              </a:ext>
            </a:extLst>
          </p:cNvPr>
          <p:cNvSpPr/>
          <p:nvPr/>
        </p:nvSpPr>
        <p:spPr>
          <a:xfrm rot="12195194" flipH="1" flipV="1">
            <a:off x="6040257" y="4351110"/>
            <a:ext cx="1272420" cy="1025184"/>
          </a:xfrm>
          <a:custGeom>
            <a:avLst/>
            <a:gdLst>
              <a:gd name="connsiteX0" fmla="*/ 0 w 1135973"/>
              <a:gd name="connsiteY0" fmla="*/ 772219 h 772219"/>
              <a:gd name="connsiteX1" fmla="*/ 567987 w 1135973"/>
              <a:gd name="connsiteY1" fmla="*/ 0 h 772219"/>
              <a:gd name="connsiteX2" fmla="*/ 1135973 w 1135973"/>
              <a:gd name="connsiteY2" fmla="*/ 772219 h 772219"/>
              <a:gd name="connsiteX3" fmla="*/ 0 w 1135973"/>
              <a:gd name="connsiteY3" fmla="*/ 772219 h 772219"/>
              <a:gd name="connsiteX0" fmla="*/ 0 w 1209791"/>
              <a:gd name="connsiteY0" fmla="*/ 772219 h 845206"/>
              <a:gd name="connsiteX1" fmla="*/ 567987 w 1209791"/>
              <a:gd name="connsiteY1" fmla="*/ 0 h 845206"/>
              <a:gd name="connsiteX2" fmla="*/ 1209791 w 1209791"/>
              <a:gd name="connsiteY2" fmla="*/ 845206 h 845206"/>
              <a:gd name="connsiteX3" fmla="*/ 0 w 1209791"/>
              <a:gd name="connsiteY3" fmla="*/ 772219 h 845206"/>
              <a:gd name="connsiteX0" fmla="*/ 0 w 1272420"/>
              <a:gd name="connsiteY0" fmla="*/ 880724 h 880724"/>
              <a:gd name="connsiteX1" fmla="*/ 630616 w 1272420"/>
              <a:gd name="connsiteY1" fmla="*/ 0 h 880724"/>
              <a:gd name="connsiteX2" fmla="*/ 1272420 w 1272420"/>
              <a:gd name="connsiteY2" fmla="*/ 845206 h 880724"/>
              <a:gd name="connsiteX3" fmla="*/ 0 w 1272420"/>
              <a:gd name="connsiteY3" fmla="*/ 880724 h 880724"/>
              <a:gd name="connsiteX0" fmla="*/ 0 w 1272420"/>
              <a:gd name="connsiteY0" fmla="*/ 880724 h 880724"/>
              <a:gd name="connsiteX1" fmla="*/ 630616 w 1272420"/>
              <a:gd name="connsiteY1" fmla="*/ 0 h 880724"/>
              <a:gd name="connsiteX2" fmla="*/ 698329 w 1272420"/>
              <a:gd name="connsiteY2" fmla="*/ 98759 h 880724"/>
              <a:gd name="connsiteX3" fmla="*/ 1272420 w 1272420"/>
              <a:gd name="connsiteY3" fmla="*/ 845206 h 880724"/>
              <a:gd name="connsiteX4" fmla="*/ 0 w 1272420"/>
              <a:gd name="connsiteY4" fmla="*/ 880724 h 880724"/>
              <a:gd name="connsiteX0" fmla="*/ 0 w 1272420"/>
              <a:gd name="connsiteY0" fmla="*/ 909313 h 909313"/>
              <a:gd name="connsiteX1" fmla="*/ 355581 w 1272420"/>
              <a:gd name="connsiteY1" fmla="*/ 0 h 909313"/>
              <a:gd name="connsiteX2" fmla="*/ 698329 w 1272420"/>
              <a:gd name="connsiteY2" fmla="*/ 127348 h 909313"/>
              <a:gd name="connsiteX3" fmla="*/ 1272420 w 1272420"/>
              <a:gd name="connsiteY3" fmla="*/ 873795 h 909313"/>
              <a:gd name="connsiteX4" fmla="*/ 0 w 1272420"/>
              <a:gd name="connsiteY4" fmla="*/ 909313 h 909313"/>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1014485"/>
              <a:gd name="connsiteX1" fmla="*/ 355581 w 1272420"/>
              <a:gd name="connsiteY1" fmla="*/ 19468 h 1014485"/>
              <a:gd name="connsiteX2" fmla="*/ 881458 w 1272420"/>
              <a:gd name="connsiteY2" fmla="*/ 0 h 1014485"/>
              <a:gd name="connsiteX3" fmla="*/ 1272420 w 1272420"/>
              <a:gd name="connsiteY3" fmla="*/ 893263 h 1014485"/>
              <a:gd name="connsiteX4" fmla="*/ 0 w 1272420"/>
              <a:gd name="connsiteY4" fmla="*/ 928781 h 1014485"/>
              <a:gd name="connsiteX0" fmla="*/ 0 w 1272420"/>
              <a:gd name="connsiteY0" fmla="*/ 928781 h 1014485"/>
              <a:gd name="connsiteX1" fmla="*/ 355581 w 1272420"/>
              <a:gd name="connsiteY1" fmla="*/ 19468 h 1014485"/>
              <a:gd name="connsiteX2" fmla="*/ 881458 w 1272420"/>
              <a:gd name="connsiteY2" fmla="*/ 0 h 1014485"/>
              <a:gd name="connsiteX3" fmla="*/ 1272420 w 1272420"/>
              <a:gd name="connsiteY3" fmla="*/ 893263 h 1014485"/>
              <a:gd name="connsiteX4" fmla="*/ 0 w 1272420"/>
              <a:gd name="connsiteY4" fmla="*/ 928781 h 1014485"/>
              <a:gd name="connsiteX0" fmla="*/ 0 w 1272420"/>
              <a:gd name="connsiteY0" fmla="*/ 928781 h 1032008"/>
              <a:gd name="connsiteX1" fmla="*/ 355581 w 1272420"/>
              <a:gd name="connsiteY1" fmla="*/ 19468 h 1032008"/>
              <a:gd name="connsiteX2" fmla="*/ 881458 w 1272420"/>
              <a:gd name="connsiteY2" fmla="*/ 0 h 1032008"/>
              <a:gd name="connsiteX3" fmla="*/ 1272420 w 1272420"/>
              <a:gd name="connsiteY3" fmla="*/ 893263 h 1032008"/>
              <a:gd name="connsiteX4" fmla="*/ 0 w 1272420"/>
              <a:gd name="connsiteY4" fmla="*/ 928781 h 1032008"/>
              <a:gd name="connsiteX0" fmla="*/ 0 w 1272420"/>
              <a:gd name="connsiteY0" fmla="*/ 928781 h 1017553"/>
              <a:gd name="connsiteX1" fmla="*/ 355581 w 1272420"/>
              <a:gd name="connsiteY1" fmla="*/ 19468 h 1017553"/>
              <a:gd name="connsiteX2" fmla="*/ 881458 w 1272420"/>
              <a:gd name="connsiteY2" fmla="*/ 0 h 1017553"/>
              <a:gd name="connsiteX3" fmla="*/ 1272420 w 1272420"/>
              <a:gd name="connsiteY3" fmla="*/ 893263 h 1017553"/>
              <a:gd name="connsiteX4" fmla="*/ 0 w 1272420"/>
              <a:gd name="connsiteY4" fmla="*/ 928781 h 1017553"/>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420" h="1025184">
                <a:moveTo>
                  <a:pt x="0" y="928781"/>
                </a:moveTo>
                <a:lnTo>
                  <a:pt x="355581" y="19468"/>
                </a:lnTo>
                <a:cubicBezTo>
                  <a:pt x="628199" y="78075"/>
                  <a:pt x="642385" y="71962"/>
                  <a:pt x="881458" y="0"/>
                </a:cubicBezTo>
                <a:lnTo>
                  <a:pt x="1272420" y="893263"/>
                </a:lnTo>
                <a:cubicBezTo>
                  <a:pt x="681433" y="1150224"/>
                  <a:pt x="108502" y="957730"/>
                  <a:pt x="0" y="928781"/>
                </a:cubicBezTo>
                <a:close/>
              </a:path>
            </a:pathLst>
          </a:cu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86234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indent="-457200">
              <a:buNone/>
            </a:pPr>
            <a:r>
              <a:rPr lang="en-US" dirty="0" err="1"/>
              <a:t>Definisi</a:t>
            </a:r>
            <a:r>
              <a:rPr lang="en-US" dirty="0"/>
              <a:t> </a:t>
            </a:r>
            <a:r>
              <a:rPr lang="en-US" dirty="0" err="1"/>
              <a:t>risiko</a:t>
            </a:r>
            <a:r>
              <a:rPr lang="en-US" dirty="0"/>
              <a:t> </a:t>
            </a:r>
            <a:r>
              <a:rPr lang="en-US" dirty="0" err="1"/>
              <a:t>berdasarkan</a:t>
            </a:r>
            <a:r>
              <a:rPr lang="en-US" dirty="0"/>
              <a:t> ISO 31000</a:t>
            </a:r>
          </a:p>
          <a:p>
            <a:pPr marL="400050" lvl="1" indent="0">
              <a:buNone/>
            </a:pPr>
            <a:endParaRPr lang="en-US" sz="1050" i="1" dirty="0"/>
          </a:p>
          <a:p>
            <a:pPr marL="400050" lvl="1" indent="0">
              <a:buNone/>
            </a:pPr>
            <a:r>
              <a:rPr lang="en-US" i="1" dirty="0"/>
              <a:t>“Risk is all about uncertainty, or more importantly, the effect of uncertainty on the achievement of objectives. </a:t>
            </a:r>
          </a:p>
          <a:p>
            <a:pPr marL="400050" lvl="1" indent="0">
              <a:spcBef>
                <a:spcPts val="1200"/>
              </a:spcBef>
              <a:buNone/>
            </a:pPr>
            <a:r>
              <a:rPr lang="en-US" dirty="0"/>
              <a:t>This is where ISO 31000 is clearly different from existing guidelines in that </a:t>
            </a:r>
            <a:r>
              <a:rPr lang="en-US" b="1" dirty="0"/>
              <a:t>the emphasis is shifted from something happening – the event – to the effect on objectives</a:t>
            </a:r>
          </a:p>
        </p:txBody>
      </p:sp>
      <p:sp>
        <p:nvSpPr>
          <p:cNvPr id="3" name="Title 2"/>
          <p:cNvSpPr>
            <a:spLocks noGrp="1"/>
          </p:cNvSpPr>
          <p:nvPr>
            <p:ph type="title"/>
          </p:nvPr>
        </p:nvSpPr>
        <p:spPr/>
        <p:txBody>
          <a:bodyPr/>
          <a:lstStyle/>
          <a:p>
            <a:r>
              <a:rPr lang="en-US" sz="2800" dirty="0" err="1"/>
              <a:t>Apakah</a:t>
            </a:r>
            <a:r>
              <a:rPr lang="en-US" sz="2800" dirty="0"/>
              <a:t> </a:t>
            </a:r>
            <a:r>
              <a:rPr lang="en-US" sz="2800" dirty="0" err="1"/>
              <a:t>risiko</a:t>
            </a:r>
            <a:r>
              <a:rPr lang="en-US" sz="2800" dirty="0"/>
              <a:t> </a:t>
            </a:r>
            <a:r>
              <a:rPr lang="en-US" sz="2800" dirty="0" err="1"/>
              <a:t>itu</a:t>
            </a:r>
            <a:r>
              <a:rPr lang="en-US" sz="2800" dirty="0"/>
              <a:t>?</a:t>
            </a:r>
          </a:p>
        </p:txBody>
      </p:sp>
      <p:sp>
        <p:nvSpPr>
          <p:cNvPr id="4" name="Slide Number Placeholder 3"/>
          <p:cNvSpPr>
            <a:spLocks noGrp="1"/>
          </p:cNvSpPr>
          <p:nvPr>
            <p:ph type="sldNum" sz="quarter" idx="12"/>
          </p:nvPr>
        </p:nvSpPr>
        <p:spPr/>
        <p:txBody>
          <a:bodyPr/>
          <a:lstStyle/>
          <a:p>
            <a:fld id="{51A2A3F6-D882-4108-8115-9FD713D7B423}" type="slidenum">
              <a:rPr lang="en-US" smtClean="0">
                <a:latin typeface="Arial" panose="020B0604020202020204" pitchFamily="34" charset="0"/>
                <a:cs typeface="Arial" panose="020B0604020202020204" pitchFamily="34" charset="0"/>
              </a:rPr>
              <a:pPr/>
              <a:t>6</a:t>
            </a:fld>
            <a:endParaRPr 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294967295"/>
          </p:nvPr>
        </p:nvSpPr>
        <p:spPr>
          <a:xfrm>
            <a:off x="76200" y="6451310"/>
            <a:ext cx="7696200" cy="365125"/>
          </a:xfrm>
          <a:prstGeom prst="rect">
            <a:avLst/>
          </a:prstGeom>
        </p:spPr>
        <p:txBody>
          <a:bodyPr/>
          <a:lstStyle/>
          <a:p>
            <a:pPr algn="l">
              <a:buSzPct val="85000"/>
            </a:pPr>
            <a:r>
              <a:rPr lang="en-US" dirty="0" err="1">
                <a:latin typeface="Arial" panose="020B0604020202020204" pitchFamily="34" charset="0"/>
                <a:cs typeface="Arial" panose="020B0604020202020204" pitchFamily="34" charset="0"/>
              </a:rPr>
              <a:t>Sumber</a:t>
            </a:r>
            <a:r>
              <a:rPr lang="en-US" dirty="0">
                <a:latin typeface="Arial" panose="020B0604020202020204" pitchFamily="34" charset="0"/>
                <a:cs typeface="Arial" panose="020B0604020202020204" pitchFamily="34" charset="0"/>
              </a:rPr>
              <a:t>: Kevin W. Knight, AM, Chair of the ISO 31000 working group &amp; Chair of ISO 31004 project committee ,ISO Focus, June 2009</a:t>
            </a:r>
          </a:p>
        </p:txBody>
      </p:sp>
    </p:spTree>
    <p:extLst>
      <p:ext uri="{BB962C8B-B14F-4D97-AF65-F5344CB8AC3E}">
        <p14:creationId xmlns:p14="http://schemas.microsoft.com/office/powerpoint/2010/main" val="17126185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9D4B7-21C6-42E7-8889-C92264457326}" type="slidenum">
              <a:rPr kumimoji="0" lang="en-US" sz="1200" b="1" i="0" u="none" strike="noStrike" kern="1200" cap="none" spc="-5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1" i="0" u="none" strike="noStrike" kern="1200" cap="none" spc="-5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294967295"/>
          </p:nvPr>
        </p:nvSpPr>
        <p:spPr>
          <a:xfrm>
            <a:off x="0" y="6463846"/>
            <a:ext cx="2895600" cy="365125"/>
          </a:xfrm>
          <a:prstGeom prst="rect">
            <a:avLst/>
          </a:prstGeom>
        </p:spPr>
        <p:txBody>
          <a:bodyPr lIns="144000"/>
          <a:lstStyle/>
          <a:p>
            <a:pPr algn="l" defTabSz="914400">
              <a:defRPr/>
            </a:pPr>
            <a:r>
              <a:rPr lang="en-US" sz="1200" dirty="0" err="1">
                <a:solidFill>
                  <a:prstClr val="white"/>
                </a:solidFill>
                <a:latin typeface="Arial" panose="020B0604020202020204" pitchFamily="34" charset="0"/>
                <a:cs typeface="Arial" panose="020B0604020202020204" pitchFamily="34" charset="0"/>
              </a:rPr>
              <a:t>Sumber</a:t>
            </a:r>
            <a:r>
              <a:rPr lang="en-US" sz="1200" dirty="0">
                <a:solidFill>
                  <a:prstClr val="white"/>
                </a:solidFill>
                <a:latin typeface="Arial" panose="020B0604020202020204" pitchFamily="34" charset="0"/>
                <a:cs typeface="Arial" panose="020B0604020202020204" pitchFamily="34" charset="0"/>
              </a:rPr>
              <a:t> : </a:t>
            </a:r>
            <a:r>
              <a:rPr lang="id-ID" sz="1200" dirty="0">
                <a:latin typeface="Arial" panose="020B0604020202020204" pitchFamily="34" charset="0"/>
                <a:cs typeface="Arial" panose="020B0604020202020204" pitchFamily="34" charset="0"/>
              </a:rPr>
              <a:t>ISO 31000:20</a:t>
            </a:r>
            <a:r>
              <a:rPr lang="en-US" sz="1200" dirty="0">
                <a:latin typeface="Arial" panose="020B0604020202020204" pitchFamily="34" charset="0"/>
                <a:cs typeface="Arial" panose="020B0604020202020204" pitchFamily="34" charset="0"/>
              </a:rPr>
              <a:t>18</a:t>
            </a:r>
            <a:endParaRPr lang="id-ID" sz="1200" dirty="0">
              <a:latin typeface="Arial" panose="020B0604020202020204" pitchFamily="34" charset="0"/>
              <a:cs typeface="Arial" panose="020B0604020202020204" pitchFamily="34" charset="0"/>
            </a:endParaRPr>
          </a:p>
        </p:txBody>
      </p:sp>
      <p:sp>
        <p:nvSpPr>
          <p:cNvPr id="7" name="Title 2"/>
          <p:cNvSpPr txBox="1">
            <a:spLocks/>
          </p:cNvSpPr>
          <p:nvPr/>
        </p:nvSpPr>
        <p:spPr>
          <a:xfrm>
            <a:off x="1344561" y="788007"/>
            <a:ext cx="6656439" cy="57912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2800" b="1" kern="1200" spc="-30" baseline="0">
                <a:solidFill>
                  <a:srgbClr val="000000"/>
                </a:solidFill>
                <a:latin typeface="Arial" pitchFamily="34" charset="0"/>
                <a:ea typeface="Helvetica Neue Light" pitchFamily="2" charset="2"/>
                <a:cs typeface="Arial" pitchFamily="34" charset="0"/>
              </a:defRPr>
            </a:lvl1pPr>
          </a:lstStyle>
          <a:p>
            <a:r>
              <a:rPr lang="en-US" dirty="0" err="1"/>
              <a:t>Prinsip</a:t>
            </a:r>
            <a:r>
              <a:rPr lang="en-US" dirty="0"/>
              <a:t> </a:t>
            </a:r>
            <a:r>
              <a:rPr lang="en-US" dirty="0" err="1"/>
              <a:t>Manajemen</a:t>
            </a:r>
            <a:r>
              <a:rPr lang="en-US" dirty="0"/>
              <a:t> </a:t>
            </a:r>
            <a:r>
              <a:rPr lang="en-US" dirty="0" err="1"/>
              <a:t>Risiko</a:t>
            </a:r>
            <a:endParaRPr lang="en-US" dirty="0"/>
          </a:p>
        </p:txBody>
      </p:sp>
      <p:sp>
        <p:nvSpPr>
          <p:cNvPr id="25" name="Rectangle 24"/>
          <p:cNvSpPr/>
          <p:nvPr/>
        </p:nvSpPr>
        <p:spPr>
          <a:xfrm>
            <a:off x="316526" y="1387265"/>
            <a:ext cx="3595856" cy="463075"/>
          </a:xfrm>
          <a:prstGeom prst="rect">
            <a:avLst/>
          </a:prstGeom>
        </p:spPr>
        <p:txBody>
          <a:bodyPr wrap="none">
            <a:spAutoFit/>
          </a:bodyPr>
          <a:lstStyle/>
          <a:p>
            <a:pPr>
              <a:lnSpc>
                <a:spcPct val="150000"/>
              </a:lnSpc>
            </a:pPr>
            <a:r>
              <a:rPr lang="en-US" b="1" dirty="0" err="1">
                <a:latin typeface="Arial" panose="020B0604020202020204" pitchFamily="34" charset="0"/>
              </a:rPr>
              <a:t>Informasi</a:t>
            </a:r>
            <a:r>
              <a:rPr lang="en-US" b="1" dirty="0">
                <a:latin typeface="Arial" panose="020B0604020202020204" pitchFamily="34" charset="0"/>
              </a:rPr>
              <a:t> </a:t>
            </a:r>
            <a:r>
              <a:rPr lang="en-US" b="1" dirty="0" err="1">
                <a:latin typeface="Arial" panose="020B0604020202020204" pitchFamily="34" charset="0"/>
              </a:rPr>
              <a:t>terbaik</a:t>
            </a:r>
            <a:r>
              <a:rPr lang="en-US" b="1" dirty="0">
                <a:latin typeface="Arial" panose="020B0604020202020204" pitchFamily="34" charset="0"/>
              </a:rPr>
              <a:t> yang </a:t>
            </a:r>
            <a:r>
              <a:rPr lang="en-US" b="1" dirty="0" err="1">
                <a:latin typeface="Arial" panose="020B0604020202020204" pitchFamily="34" charset="0"/>
              </a:rPr>
              <a:t>tersedia</a:t>
            </a:r>
            <a:endParaRPr lang="en-US" b="1" dirty="0">
              <a:latin typeface="Arial" panose="020B0604020202020204" pitchFamily="34" charset="0"/>
            </a:endParaRPr>
          </a:p>
        </p:txBody>
      </p:sp>
      <p:sp>
        <p:nvSpPr>
          <p:cNvPr id="3" name="Rectangle 2"/>
          <p:cNvSpPr/>
          <p:nvPr/>
        </p:nvSpPr>
        <p:spPr>
          <a:xfrm>
            <a:off x="316527" y="1852136"/>
            <a:ext cx="4407874" cy="3019801"/>
          </a:xfrm>
          <a:prstGeom prst="rect">
            <a:avLst/>
          </a:prstGeom>
        </p:spPr>
        <p:txBody>
          <a:bodyPr wrap="square">
            <a:spAutoFit/>
          </a:bodyPr>
          <a:lstStyle/>
          <a:p>
            <a:pPr>
              <a:lnSpc>
                <a:spcPct val="120000"/>
              </a:lnSpc>
              <a:spcBef>
                <a:spcPts val="600"/>
              </a:spcBef>
            </a:pPr>
            <a:r>
              <a:rPr lang="en-US" sz="1600" dirty="0" err="1">
                <a:latin typeface="Arial" panose="020B0604020202020204" pitchFamily="34" charset="0"/>
              </a:rPr>
              <a:t>Masukan</a:t>
            </a:r>
            <a:r>
              <a:rPr lang="en-US" sz="1600" dirty="0">
                <a:latin typeface="Arial" panose="020B0604020202020204" pitchFamily="34" charset="0"/>
              </a:rPr>
              <a:t> </a:t>
            </a:r>
            <a:r>
              <a:rPr lang="en-US" sz="1600" dirty="0" err="1">
                <a:latin typeface="Arial" panose="020B0604020202020204" pitchFamily="34" charset="0"/>
              </a:rPr>
              <a:t>bagi</a:t>
            </a:r>
            <a:r>
              <a:rPr lang="en-US" sz="1600" dirty="0">
                <a:latin typeface="Arial" panose="020B0604020202020204" pitchFamily="34" charset="0"/>
              </a:rPr>
              <a:t> </a:t>
            </a:r>
            <a:r>
              <a:rPr lang="en-US" sz="1600" dirty="0" err="1">
                <a:latin typeface="Arial" panose="020B0604020202020204" pitchFamily="34" charset="0"/>
              </a:rPr>
              <a:t>manajemen</a:t>
            </a:r>
            <a:r>
              <a:rPr lang="en-US" sz="1600" dirty="0">
                <a:latin typeface="Arial" panose="020B0604020202020204" pitchFamily="34" charset="0"/>
              </a:rPr>
              <a:t> </a:t>
            </a:r>
            <a:r>
              <a:rPr lang="en-US" sz="1600" dirty="0" err="1">
                <a:latin typeface="Arial" panose="020B0604020202020204" pitchFamily="34" charset="0"/>
              </a:rPr>
              <a:t>risiko</a:t>
            </a:r>
            <a:r>
              <a:rPr lang="en-US" sz="1600" dirty="0">
                <a:latin typeface="Arial" panose="020B0604020202020204" pitchFamily="34" charset="0"/>
              </a:rPr>
              <a:t> </a:t>
            </a:r>
            <a:r>
              <a:rPr lang="en-US" sz="1600" dirty="0" err="1">
                <a:latin typeface="Arial" panose="020B0604020202020204" pitchFamily="34" charset="0"/>
              </a:rPr>
              <a:t>berdasarkan</a:t>
            </a:r>
            <a:r>
              <a:rPr lang="en-US" sz="1600" dirty="0">
                <a:latin typeface="Arial" panose="020B0604020202020204" pitchFamily="34" charset="0"/>
              </a:rPr>
              <a:t> </a:t>
            </a:r>
            <a:r>
              <a:rPr lang="en-US" sz="1600" dirty="0" err="1">
                <a:latin typeface="Arial" panose="020B0604020202020204" pitchFamily="34" charset="0"/>
              </a:rPr>
              <a:t>informasi</a:t>
            </a:r>
            <a:r>
              <a:rPr lang="en-US" sz="1600" dirty="0">
                <a:latin typeface="Arial" panose="020B0604020202020204" pitchFamily="34" charset="0"/>
              </a:rPr>
              <a:t> </a:t>
            </a:r>
            <a:r>
              <a:rPr lang="en-US" sz="1600" dirty="0" err="1">
                <a:latin typeface="Arial" panose="020B0604020202020204" pitchFamily="34" charset="0"/>
              </a:rPr>
              <a:t>historis</a:t>
            </a:r>
            <a:r>
              <a:rPr lang="en-US" sz="1600" dirty="0">
                <a:latin typeface="Arial" panose="020B0604020202020204" pitchFamily="34" charset="0"/>
              </a:rPr>
              <a:t> </a:t>
            </a:r>
            <a:r>
              <a:rPr lang="en-US" sz="1600" dirty="0" err="1">
                <a:latin typeface="Arial" panose="020B0604020202020204" pitchFamily="34" charset="0"/>
              </a:rPr>
              <a:t>dan</a:t>
            </a:r>
            <a:r>
              <a:rPr lang="en-US" sz="1600" dirty="0">
                <a:latin typeface="Arial" panose="020B0604020202020204" pitchFamily="34" charset="0"/>
              </a:rPr>
              <a:t> </a:t>
            </a:r>
            <a:r>
              <a:rPr lang="en-US" sz="1600" dirty="0" err="1">
                <a:latin typeface="Arial" panose="020B0604020202020204" pitchFamily="34" charset="0"/>
              </a:rPr>
              <a:t>informasi</a:t>
            </a:r>
            <a:r>
              <a:rPr lang="en-US" sz="1600" dirty="0">
                <a:latin typeface="Arial" panose="020B0604020202020204" pitchFamily="34" charset="0"/>
              </a:rPr>
              <a:t> </a:t>
            </a:r>
            <a:r>
              <a:rPr lang="en-US" sz="1600" dirty="0" err="1">
                <a:latin typeface="Arial" panose="020B0604020202020204" pitchFamily="34" charset="0"/>
              </a:rPr>
              <a:t>terkini</a:t>
            </a:r>
            <a:r>
              <a:rPr lang="en-US" sz="1600" dirty="0">
                <a:latin typeface="Arial" panose="020B0604020202020204" pitchFamily="34" charset="0"/>
              </a:rPr>
              <a:t>, </a:t>
            </a:r>
            <a:r>
              <a:rPr lang="en-US" sz="1600" dirty="0" err="1">
                <a:latin typeface="Arial" panose="020B0604020202020204" pitchFamily="34" charset="0"/>
              </a:rPr>
              <a:t>dan</a:t>
            </a:r>
            <a:r>
              <a:rPr lang="en-US" sz="1600" dirty="0">
                <a:latin typeface="Arial" panose="020B0604020202020204" pitchFamily="34" charset="0"/>
              </a:rPr>
              <a:t> </a:t>
            </a:r>
            <a:r>
              <a:rPr lang="en-US" sz="1600" dirty="0" err="1">
                <a:latin typeface="Arial" panose="020B0604020202020204" pitchFamily="34" charset="0"/>
              </a:rPr>
              <a:t>juga</a:t>
            </a:r>
            <a:r>
              <a:rPr lang="en-US" sz="1600" dirty="0">
                <a:latin typeface="Arial" panose="020B0604020202020204" pitchFamily="34" charset="0"/>
              </a:rPr>
              <a:t> </a:t>
            </a:r>
            <a:r>
              <a:rPr lang="en-US" sz="1600" dirty="0" err="1">
                <a:latin typeface="Arial" panose="020B0604020202020204" pitchFamily="34" charset="0"/>
              </a:rPr>
              <a:t>prediksi</a:t>
            </a:r>
            <a:r>
              <a:rPr lang="en-US" sz="1600" dirty="0">
                <a:latin typeface="Arial" panose="020B0604020202020204" pitchFamily="34" charset="0"/>
              </a:rPr>
              <a:t> </a:t>
            </a:r>
            <a:r>
              <a:rPr lang="en-US" sz="1600" dirty="0" err="1">
                <a:latin typeface="Arial" panose="020B0604020202020204" pitchFamily="34" charset="0"/>
              </a:rPr>
              <a:t>atau</a:t>
            </a:r>
            <a:r>
              <a:rPr lang="en-US" sz="1600" dirty="0">
                <a:latin typeface="Arial" panose="020B0604020202020204" pitchFamily="34" charset="0"/>
              </a:rPr>
              <a:t> </a:t>
            </a:r>
            <a:r>
              <a:rPr lang="en-US" sz="1600" dirty="0" err="1">
                <a:latin typeface="Arial" panose="020B0604020202020204" pitchFamily="34" charset="0"/>
              </a:rPr>
              <a:t>harapan</a:t>
            </a:r>
            <a:r>
              <a:rPr lang="en-US" sz="1600" dirty="0">
                <a:latin typeface="Arial" panose="020B0604020202020204" pitchFamily="34" charset="0"/>
              </a:rPr>
              <a:t> </a:t>
            </a:r>
            <a:r>
              <a:rPr lang="en-US" sz="1600" dirty="0" err="1">
                <a:latin typeface="Arial" panose="020B0604020202020204" pitchFamily="34" charset="0"/>
              </a:rPr>
              <a:t>ke</a:t>
            </a:r>
            <a:r>
              <a:rPr lang="en-US" sz="1600" dirty="0">
                <a:latin typeface="Arial" panose="020B0604020202020204" pitchFamily="34" charset="0"/>
              </a:rPr>
              <a:t> </a:t>
            </a:r>
            <a:r>
              <a:rPr lang="en-US" sz="1600" dirty="0" err="1">
                <a:latin typeface="Arial" panose="020B0604020202020204" pitchFamily="34" charset="0"/>
              </a:rPr>
              <a:t>depan</a:t>
            </a:r>
            <a:r>
              <a:rPr lang="en-US" sz="1600" dirty="0">
                <a:latin typeface="Arial" panose="020B0604020202020204" pitchFamily="34" charset="0"/>
              </a:rPr>
              <a:t>. </a:t>
            </a:r>
            <a:r>
              <a:rPr lang="en-US" sz="1600" dirty="0" err="1">
                <a:latin typeface="Arial" panose="020B0604020202020204" pitchFamily="34" charset="0"/>
              </a:rPr>
              <a:t>Manajemen</a:t>
            </a:r>
            <a:r>
              <a:rPr lang="en-US" sz="1600" dirty="0">
                <a:latin typeface="Arial" panose="020B0604020202020204" pitchFamily="34" charset="0"/>
              </a:rPr>
              <a:t> </a:t>
            </a:r>
            <a:r>
              <a:rPr lang="en-US" sz="1600" dirty="0" err="1">
                <a:latin typeface="Arial" panose="020B0604020202020204" pitchFamily="34" charset="0"/>
              </a:rPr>
              <a:t>risiko</a:t>
            </a:r>
            <a:r>
              <a:rPr lang="en-US" sz="1600" dirty="0">
                <a:latin typeface="Arial" panose="020B0604020202020204" pitchFamily="34" charset="0"/>
              </a:rPr>
              <a:t> </a:t>
            </a:r>
            <a:r>
              <a:rPr lang="en-US" sz="1600" dirty="0" err="1">
                <a:latin typeface="Arial" panose="020B0604020202020204" pitchFamily="34" charset="0"/>
              </a:rPr>
              <a:t>secara</a:t>
            </a:r>
            <a:r>
              <a:rPr lang="en-US" sz="1600" dirty="0">
                <a:latin typeface="Arial" panose="020B0604020202020204" pitchFamily="34" charset="0"/>
              </a:rPr>
              <a:t> </a:t>
            </a:r>
            <a:r>
              <a:rPr lang="en-US" sz="1600" dirty="0" err="1">
                <a:latin typeface="Arial" panose="020B0604020202020204" pitchFamily="34" charset="0"/>
              </a:rPr>
              <a:t>tegas</a:t>
            </a:r>
            <a:r>
              <a:rPr lang="en-US" sz="1600" dirty="0">
                <a:latin typeface="Arial" panose="020B0604020202020204" pitchFamily="34" charset="0"/>
              </a:rPr>
              <a:t> </a:t>
            </a:r>
            <a:r>
              <a:rPr lang="en-US" sz="1600" dirty="0" err="1">
                <a:latin typeface="Arial" panose="020B0604020202020204" pitchFamily="34" charset="0"/>
              </a:rPr>
              <a:t>menyatakan</a:t>
            </a:r>
            <a:r>
              <a:rPr lang="en-US" sz="1600" dirty="0">
                <a:latin typeface="Arial" panose="020B0604020202020204" pitchFamily="34" charset="0"/>
              </a:rPr>
              <a:t> </a:t>
            </a:r>
            <a:r>
              <a:rPr lang="en-US" sz="1600" dirty="0" err="1">
                <a:latin typeface="Arial" panose="020B0604020202020204" pitchFamily="34" charset="0"/>
              </a:rPr>
              <a:t>memahami</a:t>
            </a:r>
            <a:r>
              <a:rPr lang="en-US" sz="1600" dirty="0">
                <a:latin typeface="Arial" panose="020B0604020202020204" pitchFamily="34" charset="0"/>
              </a:rPr>
              <a:t> </a:t>
            </a:r>
            <a:r>
              <a:rPr lang="en-US" sz="1600" dirty="0" err="1">
                <a:latin typeface="Arial" panose="020B0604020202020204" pitchFamily="34" charset="0"/>
              </a:rPr>
              <a:t>keterbatasan</a:t>
            </a:r>
            <a:r>
              <a:rPr lang="en-US" sz="1600" dirty="0">
                <a:latin typeface="Arial" panose="020B0604020202020204" pitchFamily="34" charset="0"/>
              </a:rPr>
              <a:t> </a:t>
            </a:r>
            <a:r>
              <a:rPr lang="en-US" sz="1600" dirty="0" err="1">
                <a:latin typeface="Arial" panose="020B0604020202020204" pitchFamily="34" charset="0"/>
              </a:rPr>
              <a:t>dari</a:t>
            </a:r>
            <a:r>
              <a:rPr lang="en-US" sz="1600" dirty="0">
                <a:latin typeface="Arial" panose="020B0604020202020204" pitchFamily="34" charset="0"/>
              </a:rPr>
              <a:t> </a:t>
            </a:r>
            <a:r>
              <a:rPr lang="en-US" sz="1600" dirty="0" err="1">
                <a:latin typeface="Arial" panose="020B0604020202020204" pitchFamily="34" charset="0"/>
              </a:rPr>
              <a:t>informasi</a:t>
            </a:r>
            <a:r>
              <a:rPr lang="en-US" sz="1600" dirty="0">
                <a:latin typeface="Arial" panose="020B0604020202020204" pitchFamily="34" charset="0"/>
              </a:rPr>
              <a:t> yang </a:t>
            </a:r>
            <a:r>
              <a:rPr lang="en-US" sz="1600" dirty="0" err="1">
                <a:latin typeface="Arial" panose="020B0604020202020204" pitchFamily="34" charset="0"/>
              </a:rPr>
              <a:t>tersedia</a:t>
            </a:r>
            <a:r>
              <a:rPr lang="en-US" sz="1600" dirty="0">
                <a:latin typeface="Arial" panose="020B0604020202020204" pitchFamily="34" charset="0"/>
              </a:rPr>
              <a:t> </a:t>
            </a:r>
            <a:r>
              <a:rPr lang="en-US" sz="1600" dirty="0" err="1">
                <a:latin typeface="Arial" panose="020B0604020202020204" pitchFamily="34" charset="0"/>
              </a:rPr>
              <a:t>dan</a:t>
            </a:r>
            <a:r>
              <a:rPr lang="en-US" sz="1600" dirty="0">
                <a:latin typeface="Arial" panose="020B0604020202020204" pitchFamily="34" charset="0"/>
              </a:rPr>
              <a:t> </a:t>
            </a:r>
            <a:r>
              <a:rPr lang="en-US" sz="1600" dirty="0" err="1">
                <a:latin typeface="Arial" panose="020B0604020202020204" pitchFamily="34" charset="0"/>
              </a:rPr>
              <a:t>juga</a:t>
            </a:r>
            <a:r>
              <a:rPr lang="en-US" sz="1600" dirty="0">
                <a:latin typeface="Arial" panose="020B0604020202020204" pitchFamily="34" charset="0"/>
              </a:rPr>
              <a:t> </a:t>
            </a:r>
            <a:r>
              <a:rPr lang="en-US" sz="1600" dirty="0" err="1">
                <a:latin typeface="Arial" panose="020B0604020202020204" pitchFamily="34" charset="0"/>
              </a:rPr>
              <a:t>ketidakpastian</a:t>
            </a:r>
            <a:r>
              <a:rPr lang="en-US" sz="1600" dirty="0">
                <a:latin typeface="Arial" panose="020B0604020202020204" pitchFamily="34" charset="0"/>
              </a:rPr>
              <a:t> yang </a:t>
            </a:r>
            <a:r>
              <a:rPr lang="en-US" sz="1600" dirty="0" err="1">
                <a:latin typeface="Arial" panose="020B0604020202020204" pitchFamily="34" charset="0"/>
              </a:rPr>
              <a:t>melekat</a:t>
            </a:r>
            <a:r>
              <a:rPr lang="en-US" sz="1600" dirty="0">
                <a:latin typeface="Arial" panose="020B0604020202020204" pitchFamily="34" charset="0"/>
              </a:rPr>
              <a:t> </a:t>
            </a:r>
            <a:r>
              <a:rPr lang="en-US" sz="1600" dirty="0" err="1">
                <a:latin typeface="Arial" panose="020B0604020202020204" pitchFamily="34" charset="0"/>
              </a:rPr>
              <a:t>pada</a:t>
            </a:r>
            <a:r>
              <a:rPr lang="en-US" sz="1600" dirty="0">
                <a:latin typeface="Arial" panose="020B0604020202020204" pitchFamily="34" charset="0"/>
              </a:rPr>
              <a:t> </a:t>
            </a:r>
            <a:r>
              <a:rPr lang="en-US" sz="1600" dirty="0" err="1">
                <a:latin typeface="Arial" panose="020B0604020202020204" pitchFamily="34" charset="0"/>
              </a:rPr>
              <a:t>informasi</a:t>
            </a:r>
            <a:r>
              <a:rPr lang="en-US" sz="1600" dirty="0">
                <a:latin typeface="Arial" panose="020B0604020202020204" pitchFamily="34" charset="0"/>
              </a:rPr>
              <a:t> </a:t>
            </a:r>
            <a:r>
              <a:rPr lang="en-US" sz="1600" dirty="0" err="1">
                <a:latin typeface="Arial" panose="020B0604020202020204" pitchFamily="34" charset="0"/>
              </a:rPr>
              <a:t>dan</a:t>
            </a:r>
            <a:r>
              <a:rPr lang="en-US" sz="1600" dirty="0">
                <a:latin typeface="Arial" panose="020B0604020202020204" pitchFamily="34" charset="0"/>
              </a:rPr>
              <a:t> </a:t>
            </a:r>
            <a:r>
              <a:rPr lang="en-US" sz="1600" dirty="0" err="1">
                <a:latin typeface="Arial" panose="020B0604020202020204" pitchFamily="34" charset="0"/>
              </a:rPr>
              <a:t>harapan</a:t>
            </a:r>
            <a:r>
              <a:rPr lang="en-US" sz="1600" dirty="0">
                <a:latin typeface="Arial" panose="020B0604020202020204" pitchFamily="34" charset="0"/>
              </a:rPr>
              <a:t> </a:t>
            </a:r>
            <a:r>
              <a:rPr lang="en-US" sz="1600" dirty="0" err="1">
                <a:latin typeface="Arial" panose="020B0604020202020204" pitchFamily="34" charset="0"/>
              </a:rPr>
              <a:t>tersebut</a:t>
            </a:r>
            <a:r>
              <a:rPr lang="en-US" sz="1600" dirty="0">
                <a:latin typeface="Arial" panose="020B0604020202020204" pitchFamily="34" charset="0"/>
              </a:rPr>
              <a:t>. </a:t>
            </a:r>
            <a:r>
              <a:rPr lang="en-US" sz="1600" dirty="0" err="1">
                <a:latin typeface="Arial" panose="020B0604020202020204" pitchFamily="34" charset="0"/>
              </a:rPr>
              <a:t>Informasi</a:t>
            </a:r>
            <a:r>
              <a:rPr lang="en-US" sz="1600" dirty="0">
                <a:latin typeface="Arial" panose="020B0604020202020204" pitchFamily="34" charset="0"/>
              </a:rPr>
              <a:t> </a:t>
            </a:r>
            <a:r>
              <a:rPr lang="en-US" sz="1600" dirty="0" err="1">
                <a:latin typeface="Arial" panose="020B0604020202020204" pitchFamily="34" charset="0"/>
              </a:rPr>
              <a:t>hendaknya</a:t>
            </a:r>
            <a:r>
              <a:rPr lang="en-US" sz="1600" dirty="0">
                <a:latin typeface="Arial" panose="020B0604020202020204" pitchFamily="34" charset="0"/>
              </a:rPr>
              <a:t> </a:t>
            </a:r>
            <a:r>
              <a:rPr lang="en-US" sz="1600" dirty="0" err="1">
                <a:latin typeface="Arial" panose="020B0604020202020204" pitchFamily="34" charset="0"/>
              </a:rPr>
              <a:t>tepat</a:t>
            </a:r>
            <a:r>
              <a:rPr lang="en-US" sz="1600" dirty="0">
                <a:latin typeface="Arial" panose="020B0604020202020204" pitchFamily="34" charset="0"/>
              </a:rPr>
              <a:t> </a:t>
            </a:r>
            <a:r>
              <a:rPr lang="en-US" sz="1600" dirty="0" err="1">
                <a:latin typeface="Arial" panose="020B0604020202020204" pitchFamily="34" charset="0"/>
              </a:rPr>
              <a:t>waktu</a:t>
            </a:r>
            <a:r>
              <a:rPr lang="en-US" sz="1600" dirty="0">
                <a:latin typeface="Arial" panose="020B0604020202020204" pitchFamily="34" charset="0"/>
              </a:rPr>
              <a:t>, </a:t>
            </a:r>
            <a:r>
              <a:rPr lang="en-US" sz="1600" dirty="0" err="1">
                <a:latin typeface="Arial" panose="020B0604020202020204" pitchFamily="34" charset="0"/>
              </a:rPr>
              <a:t>jelas</a:t>
            </a:r>
            <a:r>
              <a:rPr lang="en-US" sz="1600" dirty="0">
                <a:latin typeface="Arial" panose="020B0604020202020204" pitchFamily="34" charset="0"/>
              </a:rPr>
              <a:t> </a:t>
            </a:r>
            <a:r>
              <a:rPr lang="en-US" sz="1600" dirty="0" err="1">
                <a:latin typeface="Arial" panose="020B0604020202020204" pitchFamily="34" charset="0"/>
              </a:rPr>
              <a:t>dan</a:t>
            </a:r>
            <a:r>
              <a:rPr lang="en-US" sz="1600" dirty="0">
                <a:latin typeface="Arial" panose="020B0604020202020204" pitchFamily="34" charset="0"/>
              </a:rPr>
              <a:t> </a:t>
            </a:r>
            <a:r>
              <a:rPr lang="en-US" sz="1600" dirty="0" err="1">
                <a:latin typeface="Arial" panose="020B0604020202020204" pitchFamily="34" charset="0"/>
              </a:rPr>
              <a:t>tersedia</a:t>
            </a:r>
            <a:r>
              <a:rPr lang="en-US" sz="1600" dirty="0">
                <a:latin typeface="Arial" panose="020B0604020202020204" pitchFamily="34" charset="0"/>
              </a:rPr>
              <a:t> </a:t>
            </a:r>
            <a:r>
              <a:rPr lang="en-US" sz="1600" dirty="0" err="1">
                <a:latin typeface="Arial" panose="020B0604020202020204" pitchFamily="34" charset="0"/>
              </a:rPr>
              <a:t>bagi</a:t>
            </a:r>
            <a:r>
              <a:rPr lang="en-US" sz="1600" dirty="0">
                <a:latin typeface="Arial" panose="020B0604020202020204" pitchFamily="34" charset="0"/>
              </a:rPr>
              <a:t> para </a:t>
            </a:r>
            <a:r>
              <a:rPr lang="en-US" sz="1600" dirty="0" err="1">
                <a:latin typeface="Arial" panose="020B0604020202020204" pitchFamily="34" charset="0"/>
              </a:rPr>
              <a:t>pemangku</a:t>
            </a:r>
            <a:r>
              <a:rPr lang="en-US" sz="1600" dirty="0">
                <a:latin typeface="Arial" panose="020B0604020202020204" pitchFamily="34" charset="0"/>
              </a:rPr>
              <a:t> </a:t>
            </a:r>
            <a:r>
              <a:rPr lang="en-US" sz="1600" dirty="0" err="1">
                <a:latin typeface="Arial" panose="020B0604020202020204" pitchFamily="34" charset="0"/>
              </a:rPr>
              <a:t>kepentiangn</a:t>
            </a:r>
            <a:r>
              <a:rPr lang="en-US" sz="1600" dirty="0">
                <a:latin typeface="Arial" panose="020B0604020202020204" pitchFamily="34" charset="0"/>
              </a:rPr>
              <a:t> yang </a:t>
            </a:r>
            <a:r>
              <a:rPr lang="en-US" sz="1600" dirty="0" err="1">
                <a:latin typeface="Arial" panose="020B0604020202020204" pitchFamily="34" charset="0"/>
              </a:rPr>
              <a:t>terkait</a:t>
            </a:r>
            <a:r>
              <a:rPr lang="en-US" sz="1600" dirty="0">
                <a:latin typeface="Arial" panose="020B0604020202020204" pitchFamily="34" charset="0"/>
              </a:rPr>
              <a:t>.</a:t>
            </a:r>
          </a:p>
        </p:txBody>
      </p:sp>
      <p:pic>
        <p:nvPicPr>
          <p:cNvPr id="12" name="Picture 11">
            <a:extLst>
              <a:ext uri="{FF2B5EF4-FFF2-40B4-BE49-F238E27FC236}">
                <a16:creationId xmlns:a16="http://schemas.microsoft.com/office/drawing/2014/main" id="{8D361595-79CE-4339-B45B-510A6868536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51740" l="31168" r="67107"/>
                    </a14:imgEffect>
                  </a14:imgLayer>
                </a14:imgProps>
              </a:ext>
              <a:ext uri="{28A0092B-C50C-407E-A947-70E740481C1C}">
                <a14:useLocalDpi xmlns:a14="http://schemas.microsoft.com/office/drawing/2010/main" val="0"/>
              </a:ext>
            </a:extLst>
          </a:blip>
          <a:srcRect l="31264" r="32989" b="48336"/>
          <a:stretch/>
        </p:blipFill>
        <p:spPr>
          <a:xfrm>
            <a:off x="5211699" y="1885734"/>
            <a:ext cx="3894255" cy="3776960"/>
          </a:xfrm>
          <a:prstGeom prst="rect">
            <a:avLst/>
          </a:prstGeom>
        </p:spPr>
      </p:pic>
      <p:sp>
        <p:nvSpPr>
          <p:cNvPr id="13" name="Isosceles Triangle 19">
            <a:extLst>
              <a:ext uri="{FF2B5EF4-FFF2-40B4-BE49-F238E27FC236}">
                <a16:creationId xmlns:a16="http://schemas.microsoft.com/office/drawing/2014/main" id="{EB50C34A-FA83-4EF5-8C2B-45D6954BE0AF}"/>
              </a:ext>
            </a:extLst>
          </p:cNvPr>
          <p:cNvSpPr/>
          <p:nvPr/>
        </p:nvSpPr>
        <p:spPr>
          <a:xfrm rot="14897187" flipH="1" flipV="1">
            <a:off x="5381351" y="3690571"/>
            <a:ext cx="1272420" cy="1025184"/>
          </a:xfrm>
          <a:custGeom>
            <a:avLst/>
            <a:gdLst>
              <a:gd name="connsiteX0" fmla="*/ 0 w 1135973"/>
              <a:gd name="connsiteY0" fmla="*/ 772219 h 772219"/>
              <a:gd name="connsiteX1" fmla="*/ 567987 w 1135973"/>
              <a:gd name="connsiteY1" fmla="*/ 0 h 772219"/>
              <a:gd name="connsiteX2" fmla="*/ 1135973 w 1135973"/>
              <a:gd name="connsiteY2" fmla="*/ 772219 h 772219"/>
              <a:gd name="connsiteX3" fmla="*/ 0 w 1135973"/>
              <a:gd name="connsiteY3" fmla="*/ 772219 h 772219"/>
              <a:gd name="connsiteX0" fmla="*/ 0 w 1209791"/>
              <a:gd name="connsiteY0" fmla="*/ 772219 h 845206"/>
              <a:gd name="connsiteX1" fmla="*/ 567987 w 1209791"/>
              <a:gd name="connsiteY1" fmla="*/ 0 h 845206"/>
              <a:gd name="connsiteX2" fmla="*/ 1209791 w 1209791"/>
              <a:gd name="connsiteY2" fmla="*/ 845206 h 845206"/>
              <a:gd name="connsiteX3" fmla="*/ 0 w 1209791"/>
              <a:gd name="connsiteY3" fmla="*/ 772219 h 845206"/>
              <a:gd name="connsiteX0" fmla="*/ 0 w 1272420"/>
              <a:gd name="connsiteY0" fmla="*/ 880724 h 880724"/>
              <a:gd name="connsiteX1" fmla="*/ 630616 w 1272420"/>
              <a:gd name="connsiteY1" fmla="*/ 0 h 880724"/>
              <a:gd name="connsiteX2" fmla="*/ 1272420 w 1272420"/>
              <a:gd name="connsiteY2" fmla="*/ 845206 h 880724"/>
              <a:gd name="connsiteX3" fmla="*/ 0 w 1272420"/>
              <a:gd name="connsiteY3" fmla="*/ 880724 h 880724"/>
              <a:gd name="connsiteX0" fmla="*/ 0 w 1272420"/>
              <a:gd name="connsiteY0" fmla="*/ 880724 h 880724"/>
              <a:gd name="connsiteX1" fmla="*/ 630616 w 1272420"/>
              <a:gd name="connsiteY1" fmla="*/ 0 h 880724"/>
              <a:gd name="connsiteX2" fmla="*/ 698329 w 1272420"/>
              <a:gd name="connsiteY2" fmla="*/ 98759 h 880724"/>
              <a:gd name="connsiteX3" fmla="*/ 1272420 w 1272420"/>
              <a:gd name="connsiteY3" fmla="*/ 845206 h 880724"/>
              <a:gd name="connsiteX4" fmla="*/ 0 w 1272420"/>
              <a:gd name="connsiteY4" fmla="*/ 880724 h 880724"/>
              <a:gd name="connsiteX0" fmla="*/ 0 w 1272420"/>
              <a:gd name="connsiteY0" fmla="*/ 909313 h 909313"/>
              <a:gd name="connsiteX1" fmla="*/ 355581 w 1272420"/>
              <a:gd name="connsiteY1" fmla="*/ 0 h 909313"/>
              <a:gd name="connsiteX2" fmla="*/ 698329 w 1272420"/>
              <a:gd name="connsiteY2" fmla="*/ 127348 h 909313"/>
              <a:gd name="connsiteX3" fmla="*/ 1272420 w 1272420"/>
              <a:gd name="connsiteY3" fmla="*/ 873795 h 909313"/>
              <a:gd name="connsiteX4" fmla="*/ 0 w 1272420"/>
              <a:gd name="connsiteY4" fmla="*/ 909313 h 909313"/>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1014485"/>
              <a:gd name="connsiteX1" fmla="*/ 355581 w 1272420"/>
              <a:gd name="connsiteY1" fmla="*/ 19468 h 1014485"/>
              <a:gd name="connsiteX2" fmla="*/ 881458 w 1272420"/>
              <a:gd name="connsiteY2" fmla="*/ 0 h 1014485"/>
              <a:gd name="connsiteX3" fmla="*/ 1272420 w 1272420"/>
              <a:gd name="connsiteY3" fmla="*/ 893263 h 1014485"/>
              <a:gd name="connsiteX4" fmla="*/ 0 w 1272420"/>
              <a:gd name="connsiteY4" fmla="*/ 928781 h 1014485"/>
              <a:gd name="connsiteX0" fmla="*/ 0 w 1272420"/>
              <a:gd name="connsiteY0" fmla="*/ 928781 h 1014485"/>
              <a:gd name="connsiteX1" fmla="*/ 355581 w 1272420"/>
              <a:gd name="connsiteY1" fmla="*/ 19468 h 1014485"/>
              <a:gd name="connsiteX2" fmla="*/ 881458 w 1272420"/>
              <a:gd name="connsiteY2" fmla="*/ 0 h 1014485"/>
              <a:gd name="connsiteX3" fmla="*/ 1272420 w 1272420"/>
              <a:gd name="connsiteY3" fmla="*/ 893263 h 1014485"/>
              <a:gd name="connsiteX4" fmla="*/ 0 w 1272420"/>
              <a:gd name="connsiteY4" fmla="*/ 928781 h 1014485"/>
              <a:gd name="connsiteX0" fmla="*/ 0 w 1272420"/>
              <a:gd name="connsiteY0" fmla="*/ 928781 h 1032008"/>
              <a:gd name="connsiteX1" fmla="*/ 355581 w 1272420"/>
              <a:gd name="connsiteY1" fmla="*/ 19468 h 1032008"/>
              <a:gd name="connsiteX2" fmla="*/ 881458 w 1272420"/>
              <a:gd name="connsiteY2" fmla="*/ 0 h 1032008"/>
              <a:gd name="connsiteX3" fmla="*/ 1272420 w 1272420"/>
              <a:gd name="connsiteY3" fmla="*/ 893263 h 1032008"/>
              <a:gd name="connsiteX4" fmla="*/ 0 w 1272420"/>
              <a:gd name="connsiteY4" fmla="*/ 928781 h 1032008"/>
              <a:gd name="connsiteX0" fmla="*/ 0 w 1272420"/>
              <a:gd name="connsiteY0" fmla="*/ 928781 h 1017553"/>
              <a:gd name="connsiteX1" fmla="*/ 355581 w 1272420"/>
              <a:gd name="connsiteY1" fmla="*/ 19468 h 1017553"/>
              <a:gd name="connsiteX2" fmla="*/ 881458 w 1272420"/>
              <a:gd name="connsiteY2" fmla="*/ 0 h 1017553"/>
              <a:gd name="connsiteX3" fmla="*/ 1272420 w 1272420"/>
              <a:gd name="connsiteY3" fmla="*/ 893263 h 1017553"/>
              <a:gd name="connsiteX4" fmla="*/ 0 w 1272420"/>
              <a:gd name="connsiteY4" fmla="*/ 928781 h 1017553"/>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420" h="1025184">
                <a:moveTo>
                  <a:pt x="0" y="928781"/>
                </a:moveTo>
                <a:lnTo>
                  <a:pt x="355581" y="19468"/>
                </a:lnTo>
                <a:cubicBezTo>
                  <a:pt x="628199" y="78075"/>
                  <a:pt x="642385" y="71962"/>
                  <a:pt x="881458" y="0"/>
                </a:cubicBezTo>
                <a:lnTo>
                  <a:pt x="1272420" y="893263"/>
                </a:lnTo>
                <a:cubicBezTo>
                  <a:pt x="681433" y="1150224"/>
                  <a:pt x="108502" y="957730"/>
                  <a:pt x="0" y="928781"/>
                </a:cubicBezTo>
                <a:close/>
              </a:path>
            </a:pathLst>
          </a:cu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36201015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9D4B7-21C6-42E7-8889-C92264457326}" type="slidenum">
              <a:rPr kumimoji="0" lang="en-US" sz="1200" b="1" i="0" u="none" strike="noStrike" kern="1200" cap="none" spc="-5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1" i="0" u="none" strike="noStrike" kern="1200" cap="none" spc="-5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294967295"/>
          </p:nvPr>
        </p:nvSpPr>
        <p:spPr>
          <a:xfrm>
            <a:off x="0" y="6463846"/>
            <a:ext cx="2895600" cy="365125"/>
          </a:xfrm>
          <a:prstGeom prst="rect">
            <a:avLst/>
          </a:prstGeom>
        </p:spPr>
        <p:txBody>
          <a:bodyPr lIns="144000"/>
          <a:lstStyle/>
          <a:p>
            <a:pPr algn="l" defTabSz="914400">
              <a:defRPr/>
            </a:pPr>
            <a:r>
              <a:rPr lang="en-US" sz="1200" dirty="0" err="1">
                <a:solidFill>
                  <a:prstClr val="white"/>
                </a:solidFill>
                <a:latin typeface="Arial" panose="020B0604020202020204" pitchFamily="34" charset="0"/>
                <a:cs typeface="Arial" panose="020B0604020202020204" pitchFamily="34" charset="0"/>
              </a:rPr>
              <a:t>Sumber</a:t>
            </a:r>
            <a:r>
              <a:rPr lang="en-US" sz="1200" dirty="0">
                <a:solidFill>
                  <a:prstClr val="white"/>
                </a:solidFill>
                <a:latin typeface="Arial" panose="020B0604020202020204" pitchFamily="34" charset="0"/>
                <a:cs typeface="Arial" panose="020B0604020202020204" pitchFamily="34" charset="0"/>
              </a:rPr>
              <a:t> : </a:t>
            </a:r>
            <a:r>
              <a:rPr lang="id-ID" sz="1200" dirty="0">
                <a:latin typeface="Arial" panose="020B0604020202020204" pitchFamily="34" charset="0"/>
                <a:cs typeface="Arial" panose="020B0604020202020204" pitchFamily="34" charset="0"/>
              </a:rPr>
              <a:t>ISO 31000:20</a:t>
            </a:r>
            <a:r>
              <a:rPr lang="en-US" sz="1200" dirty="0">
                <a:latin typeface="Arial" panose="020B0604020202020204" pitchFamily="34" charset="0"/>
                <a:cs typeface="Arial" panose="020B0604020202020204" pitchFamily="34" charset="0"/>
              </a:rPr>
              <a:t>18</a:t>
            </a:r>
            <a:endParaRPr lang="id-ID" sz="1200" dirty="0">
              <a:latin typeface="Arial" panose="020B0604020202020204" pitchFamily="34" charset="0"/>
              <a:cs typeface="Arial" panose="020B0604020202020204" pitchFamily="34" charset="0"/>
            </a:endParaRPr>
          </a:p>
        </p:txBody>
      </p:sp>
      <p:sp>
        <p:nvSpPr>
          <p:cNvPr id="7" name="Title 2"/>
          <p:cNvSpPr txBox="1">
            <a:spLocks/>
          </p:cNvSpPr>
          <p:nvPr/>
        </p:nvSpPr>
        <p:spPr>
          <a:xfrm>
            <a:off x="1344561" y="788007"/>
            <a:ext cx="6656439" cy="57912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2800" b="1" kern="1200" spc="-30" baseline="0">
                <a:solidFill>
                  <a:srgbClr val="000000"/>
                </a:solidFill>
                <a:latin typeface="Arial" pitchFamily="34" charset="0"/>
                <a:ea typeface="Helvetica Neue Light" pitchFamily="2" charset="2"/>
                <a:cs typeface="Arial" pitchFamily="34" charset="0"/>
              </a:defRPr>
            </a:lvl1pPr>
          </a:lstStyle>
          <a:p>
            <a:r>
              <a:rPr lang="en-US" dirty="0" err="1"/>
              <a:t>Prinsip</a:t>
            </a:r>
            <a:r>
              <a:rPr lang="en-US" dirty="0"/>
              <a:t> </a:t>
            </a:r>
            <a:r>
              <a:rPr lang="en-US" dirty="0" err="1"/>
              <a:t>Manajemen</a:t>
            </a:r>
            <a:r>
              <a:rPr lang="en-US" dirty="0"/>
              <a:t> </a:t>
            </a:r>
            <a:r>
              <a:rPr lang="en-US" dirty="0" err="1"/>
              <a:t>Risiko</a:t>
            </a:r>
            <a:endParaRPr lang="en-US" dirty="0"/>
          </a:p>
        </p:txBody>
      </p:sp>
      <p:sp>
        <p:nvSpPr>
          <p:cNvPr id="25" name="Rectangle 24"/>
          <p:cNvSpPr/>
          <p:nvPr/>
        </p:nvSpPr>
        <p:spPr>
          <a:xfrm>
            <a:off x="316526" y="1387265"/>
            <a:ext cx="3595856" cy="463075"/>
          </a:xfrm>
          <a:prstGeom prst="rect">
            <a:avLst/>
          </a:prstGeom>
        </p:spPr>
        <p:txBody>
          <a:bodyPr wrap="none">
            <a:spAutoFit/>
          </a:bodyPr>
          <a:lstStyle/>
          <a:p>
            <a:pPr>
              <a:lnSpc>
                <a:spcPct val="150000"/>
              </a:lnSpc>
            </a:pPr>
            <a:r>
              <a:rPr lang="en-US" b="1" dirty="0" err="1">
                <a:latin typeface="Arial" panose="020B0604020202020204" pitchFamily="34" charset="0"/>
              </a:rPr>
              <a:t>Informasi</a:t>
            </a:r>
            <a:r>
              <a:rPr lang="en-US" b="1" dirty="0">
                <a:latin typeface="Arial" panose="020B0604020202020204" pitchFamily="34" charset="0"/>
              </a:rPr>
              <a:t> </a:t>
            </a:r>
            <a:r>
              <a:rPr lang="en-US" b="1" dirty="0" err="1">
                <a:latin typeface="Arial" panose="020B0604020202020204" pitchFamily="34" charset="0"/>
              </a:rPr>
              <a:t>terbaik</a:t>
            </a:r>
            <a:r>
              <a:rPr lang="en-US" b="1" dirty="0">
                <a:latin typeface="Arial" panose="020B0604020202020204" pitchFamily="34" charset="0"/>
              </a:rPr>
              <a:t> yang </a:t>
            </a:r>
            <a:r>
              <a:rPr lang="en-US" b="1" dirty="0" err="1">
                <a:latin typeface="Arial" panose="020B0604020202020204" pitchFamily="34" charset="0"/>
              </a:rPr>
              <a:t>tersedia</a:t>
            </a:r>
            <a:endParaRPr lang="en-US" b="1" dirty="0">
              <a:latin typeface="Arial" panose="020B0604020202020204" pitchFamily="34" charset="0"/>
            </a:endParaRPr>
          </a:p>
        </p:txBody>
      </p:sp>
      <p:sp>
        <p:nvSpPr>
          <p:cNvPr id="3" name="Rectangle 2"/>
          <p:cNvSpPr/>
          <p:nvPr/>
        </p:nvSpPr>
        <p:spPr>
          <a:xfrm>
            <a:off x="316526" y="1752600"/>
            <a:ext cx="4895173" cy="4647426"/>
          </a:xfrm>
          <a:prstGeom prst="rect">
            <a:avLst/>
          </a:prstGeom>
        </p:spPr>
        <p:txBody>
          <a:bodyPr wrap="square">
            <a:spAutoFit/>
          </a:bodyPr>
          <a:lstStyle/>
          <a:p>
            <a:pPr>
              <a:lnSpc>
                <a:spcPct val="150000"/>
              </a:lnSpc>
            </a:pPr>
            <a:r>
              <a:rPr lang="en-US" sz="1600" b="1" dirty="0" err="1">
                <a:latin typeface="Arial" panose="020B0604020202020204" pitchFamily="34" charset="0"/>
                <a:cs typeface="Arial" panose="020B0604020202020204" pitchFamily="34" charset="0"/>
              </a:rPr>
              <a:t>Mengapa</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penting</a:t>
            </a:r>
            <a:r>
              <a:rPr lang="en-US" sz="1600" b="1" dirty="0">
                <a:latin typeface="Arial" panose="020B0604020202020204" pitchFamily="34" charset="0"/>
                <a:cs typeface="Arial" panose="020B0604020202020204" pitchFamily="34" charset="0"/>
              </a:rPr>
              <a:t>?</a:t>
            </a:r>
          </a:p>
          <a:p>
            <a:pPr marL="363538" lvl="1" indent="-342900">
              <a:buFont typeface="+mj-lt"/>
              <a:buAutoNum type="arabicPeriod"/>
            </a:pPr>
            <a:r>
              <a:rPr lang="en-US" sz="1600" dirty="0" err="1">
                <a:latin typeface="Arial" panose="020B0604020202020204" pitchFamily="34" charset="0"/>
                <a:cs typeface="Arial" panose="020B0604020202020204" pitchFamily="34" charset="0"/>
              </a:rPr>
              <a:t>Mendorong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pembangunan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pangkalan</a:t>
            </a:r>
            <a:r>
              <a:rPr lang="en-US" sz="1600" dirty="0">
                <a:latin typeface="Arial" panose="020B0604020202020204" pitchFamily="34" charset="0"/>
                <a:cs typeface="Arial" panose="020B0604020202020204" pitchFamily="34" charset="0"/>
              </a:rPr>
              <a:t> data (data base) </a:t>
            </a:r>
            <a:r>
              <a:rPr lang="en-US" sz="1600" dirty="0" err="1">
                <a:latin typeface="Arial" panose="020B0604020202020204" pitchFamily="34" charset="0"/>
                <a:cs typeface="Arial" panose="020B0604020202020204" pitchFamily="34" charset="0"/>
              </a:rPr>
              <a:t>untuk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keperluan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manajemen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risiko</a:t>
            </a:r>
            <a:r>
              <a:rPr lang="en-US" sz="1600" dirty="0">
                <a:latin typeface="Arial" panose="020B0604020202020204" pitchFamily="34" charset="0"/>
                <a:cs typeface="Arial" panose="020B0604020202020204" pitchFamily="34" charset="0"/>
              </a:rPr>
              <a:t>;</a:t>
            </a:r>
          </a:p>
          <a:p>
            <a:pPr marL="363538" lvl="1" indent="-342900">
              <a:buFont typeface="+mj-lt"/>
              <a:buAutoNum type="arabicPeriod"/>
            </a:pPr>
            <a:r>
              <a:rPr lang="en-US" sz="1600" dirty="0">
                <a:latin typeface="Arial" panose="020B0604020202020204" pitchFamily="34" charset="0"/>
                <a:cs typeface="Arial" panose="020B0604020202020204" pitchFamily="34" charset="0"/>
              </a:rPr>
              <a:t>Para </a:t>
            </a:r>
            <a:r>
              <a:rPr lang="en-US" sz="1600" dirty="0" err="1">
                <a:latin typeface="Arial" panose="020B0604020202020204" pitchFamily="34" charset="0"/>
                <a:cs typeface="Arial" panose="020B0604020202020204" pitchFamily="34" charset="0"/>
              </a:rPr>
              <a:t>pemangku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kepentingan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akan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meminta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informasi</a:t>
            </a:r>
            <a:r>
              <a:rPr lang="en-US" sz="1600" dirty="0">
                <a:latin typeface="Arial" panose="020B0604020202020204" pitchFamily="34" charset="0"/>
                <a:cs typeface="Arial" panose="020B0604020202020204" pitchFamily="34" charset="0"/>
              </a:rPr>
              <a:t> yang </a:t>
            </a:r>
            <a:r>
              <a:rPr lang="en-US" sz="1600" dirty="0" err="1">
                <a:latin typeface="Arial" panose="020B0604020202020204" pitchFamily="34" charset="0"/>
                <a:cs typeface="Arial" panose="020B0604020202020204" pitchFamily="34" charset="0"/>
              </a:rPr>
              <a:t>akurat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dapat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dipercaya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untuk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mengelola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risiko</a:t>
            </a:r>
            <a:r>
              <a:rPr lang="en-US" sz="1600" dirty="0">
                <a:latin typeface="Arial" panose="020B0604020202020204" pitchFamily="34" charset="0"/>
                <a:cs typeface="Arial" panose="020B0604020202020204" pitchFamily="34" charset="0"/>
              </a:rPr>
              <a:t>;</a:t>
            </a:r>
          </a:p>
          <a:p>
            <a:pPr marL="363538" lvl="1" indent="-342900">
              <a:buFont typeface="+mj-lt"/>
              <a:buAutoNum type="arabicPeriod"/>
            </a:pPr>
            <a:r>
              <a:rPr lang="en-US" sz="1600" dirty="0" err="1">
                <a:solidFill>
                  <a:srgbClr val="000000"/>
                </a:solidFill>
                <a:latin typeface="Arial" panose="020B0604020202020204" pitchFamily="34" charset="0"/>
                <a:cs typeface="Arial" panose="020B0604020202020204" pitchFamily="34" charset="0"/>
              </a:rPr>
              <a:t>Pengakuan</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dan</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keterbatasan</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pemahaman</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risiko</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didukung</a:t>
            </a:r>
            <a:r>
              <a:rPr lang="en-US" sz="1600" dirty="0">
                <a:solidFill>
                  <a:srgbClr val="000000"/>
                </a:solidFill>
                <a:latin typeface="Arial" panose="020B0604020202020204" pitchFamily="34" charset="0"/>
                <a:cs typeface="Arial" panose="020B0604020202020204" pitchFamily="34" charset="0"/>
              </a:rPr>
              <a:t>;</a:t>
            </a:r>
          </a:p>
          <a:p>
            <a:pPr marL="363538" lvl="1" indent="-342900">
              <a:buFont typeface="+mj-lt"/>
              <a:buAutoNum type="arabicPeriod"/>
            </a:pPr>
            <a:r>
              <a:rPr lang="en-US" sz="1600" dirty="0" err="1">
                <a:solidFill>
                  <a:srgbClr val="000000"/>
                </a:solidFill>
                <a:latin typeface="Arial" panose="020B0604020202020204" pitchFamily="34" charset="0"/>
                <a:cs typeface="Arial" panose="020B0604020202020204" pitchFamily="34" charset="0"/>
              </a:rPr>
              <a:t>Penggunaan</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informasi</a:t>
            </a:r>
            <a:r>
              <a:rPr lang="en-US" sz="1600" dirty="0">
                <a:solidFill>
                  <a:srgbClr val="000000"/>
                </a:solidFill>
                <a:latin typeface="Arial" panose="020B0604020202020204" pitchFamily="34" charset="0"/>
                <a:cs typeface="Arial" panose="020B0604020202020204" pitchFamily="34" charset="0"/>
              </a:rPr>
              <a:t> yang </a:t>
            </a:r>
            <a:r>
              <a:rPr lang="en-US" sz="1600" dirty="0" err="1">
                <a:solidFill>
                  <a:srgbClr val="000000"/>
                </a:solidFill>
                <a:latin typeface="Arial" panose="020B0604020202020204" pitchFamily="34" charset="0"/>
                <a:cs typeface="Arial" panose="020B0604020202020204" pitchFamily="34" charset="0"/>
              </a:rPr>
              <a:t>tersedia</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tepat</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waktu</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untuk</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pengelolaan</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risiko</a:t>
            </a:r>
            <a:r>
              <a:rPr lang="en-US" sz="1600" dirty="0">
                <a:solidFill>
                  <a:srgbClr val="000000"/>
                </a:solidFill>
                <a:latin typeface="Arial" panose="020B0604020202020204" pitchFamily="34" charset="0"/>
                <a:cs typeface="Arial" panose="020B0604020202020204" pitchFamily="34" charset="0"/>
              </a:rPr>
              <a:t>;</a:t>
            </a:r>
          </a:p>
          <a:p>
            <a:pPr marL="363538" lvl="1" indent="-342900">
              <a:buFont typeface="+mj-lt"/>
              <a:buAutoNum type="arabicPeriod"/>
            </a:pPr>
            <a:r>
              <a:rPr lang="en-US" sz="1600" dirty="0" err="1">
                <a:solidFill>
                  <a:srgbClr val="000000"/>
                </a:solidFill>
                <a:latin typeface="Arial" panose="020B0604020202020204" pitchFamily="34" charset="0"/>
                <a:cs typeface="Arial" panose="020B0604020202020204" pitchFamily="34" charset="0"/>
              </a:rPr>
              <a:t>Penggunaan</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informasi</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untuk</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mengevaluasi</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efektifitas</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pengendalian</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risiko</a:t>
            </a:r>
            <a:r>
              <a:rPr lang="en-US" sz="1600" dirty="0">
                <a:solidFill>
                  <a:srgbClr val="000000"/>
                </a:solidFill>
                <a:latin typeface="Arial" panose="020B0604020202020204" pitchFamily="34" charset="0"/>
                <a:cs typeface="Arial" panose="020B0604020202020204" pitchFamily="34" charset="0"/>
              </a:rPr>
              <a:t>;</a:t>
            </a:r>
          </a:p>
          <a:p>
            <a:pPr marL="363538" lvl="1" indent="-342900">
              <a:buFont typeface="+mj-lt"/>
              <a:buAutoNum type="arabicPeriod"/>
            </a:pPr>
            <a:r>
              <a:rPr lang="en-US" sz="1600" dirty="0" err="1">
                <a:solidFill>
                  <a:srgbClr val="000000"/>
                </a:solidFill>
                <a:latin typeface="Arial" panose="020B0604020202020204" pitchFamily="34" charset="0"/>
                <a:cs typeface="Arial" panose="020B0604020202020204" pitchFamily="34" charset="0"/>
              </a:rPr>
              <a:t>Penggunaan</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informasi</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untuk</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memantau</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dan</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mengkaji</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dan</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melaporkan</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pengelolaan</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risiko</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tepat</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waktu</a:t>
            </a:r>
            <a:r>
              <a:rPr lang="en-US" sz="1600" dirty="0">
                <a:solidFill>
                  <a:srgbClr val="000000"/>
                </a:solidFill>
                <a:latin typeface="Arial" panose="020B0604020202020204" pitchFamily="34" charset="0"/>
                <a:cs typeface="Arial" panose="020B0604020202020204" pitchFamily="34" charset="0"/>
              </a:rPr>
              <a:t>;</a:t>
            </a:r>
          </a:p>
          <a:p>
            <a:pPr marL="363538" lvl="1" indent="-342900">
              <a:buFont typeface="+mj-lt"/>
              <a:buAutoNum type="arabicPeriod"/>
            </a:pPr>
            <a:r>
              <a:rPr lang="en-US" sz="1600" dirty="0" err="1">
                <a:solidFill>
                  <a:srgbClr val="000000"/>
                </a:solidFill>
                <a:latin typeface="Arial" panose="020B0604020202020204" pitchFamily="34" charset="0"/>
                <a:cs typeface="Arial" panose="020B0604020202020204" pitchFamily="34" charset="0"/>
              </a:rPr>
              <a:t>Dorongan</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untuk</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membangun</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sistem</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informasi</a:t>
            </a:r>
            <a:r>
              <a:rPr lang="en-US" sz="1600" dirty="0">
                <a:solidFill>
                  <a:srgbClr val="000000"/>
                </a:solidFill>
                <a:latin typeface="Arial" panose="020B0604020202020204" pitchFamily="34" charset="0"/>
                <a:cs typeface="Arial" panose="020B0604020202020204" pitchFamily="34" charset="0"/>
              </a:rPr>
              <a:t> yang </a:t>
            </a:r>
            <a:r>
              <a:rPr lang="en-US" sz="1600" dirty="0" err="1">
                <a:solidFill>
                  <a:srgbClr val="000000"/>
                </a:solidFill>
                <a:latin typeface="Arial" panose="020B0604020202020204" pitchFamily="34" charset="0"/>
                <a:cs typeface="Arial" panose="020B0604020202020204" pitchFamily="34" charset="0"/>
              </a:rPr>
              <a:t>sesuai</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dengan</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kebutuhan</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organisasi</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dalam</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mengelola</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risiko</a:t>
            </a:r>
            <a:r>
              <a:rPr lang="en-US" sz="1600" dirty="0">
                <a:solidFill>
                  <a:srgbClr val="000000"/>
                </a:solidFill>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8D361595-79CE-4339-B45B-510A6868536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51740" l="31168" r="67107"/>
                    </a14:imgEffect>
                  </a14:imgLayer>
                </a14:imgProps>
              </a:ext>
              <a:ext uri="{28A0092B-C50C-407E-A947-70E740481C1C}">
                <a14:useLocalDpi xmlns:a14="http://schemas.microsoft.com/office/drawing/2010/main" val="0"/>
              </a:ext>
            </a:extLst>
          </a:blip>
          <a:srcRect l="31264" r="32989" b="48336"/>
          <a:stretch/>
        </p:blipFill>
        <p:spPr>
          <a:xfrm>
            <a:off x="5211699" y="1885734"/>
            <a:ext cx="3894255" cy="3776960"/>
          </a:xfrm>
          <a:prstGeom prst="rect">
            <a:avLst/>
          </a:prstGeom>
        </p:spPr>
      </p:pic>
      <p:sp>
        <p:nvSpPr>
          <p:cNvPr id="13" name="Isosceles Triangle 19">
            <a:extLst>
              <a:ext uri="{FF2B5EF4-FFF2-40B4-BE49-F238E27FC236}">
                <a16:creationId xmlns:a16="http://schemas.microsoft.com/office/drawing/2014/main" id="{EB50C34A-FA83-4EF5-8C2B-45D6954BE0AF}"/>
              </a:ext>
            </a:extLst>
          </p:cNvPr>
          <p:cNvSpPr/>
          <p:nvPr/>
        </p:nvSpPr>
        <p:spPr>
          <a:xfrm rot="14897187" flipH="1" flipV="1">
            <a:off x="5381351" y="3690571"/>
            <a:ext cx="1272420" cy="1025184"/>
          </a:xfrm>
          <a:custGeom>
            <a:avLst/>
            <a:gdLst>
              <a:gd name="connsiteX0" fmla="*/ 0 w 1135973"/>
              <a:gd name="connsiteY0" fmla="*/ 772219 h 772219"/>
              <a:gd name="connsiteX1" fmla="*/ 567987 w 1135973"/>
              <a:gd name="connsiteY1" fmla="*/ 0 h 772219"/>
              <a:gd name="connsiteX2" fmla="*/ 1135973 w 1135973"/>
              <a:gd name="connsiteY2" fmla="*/ 772219 h 772219"/>
              <a:gd name="connsiteX3" fmla="*/ 0 w 1135973"/>
              <a:gd name="connsiteY3" fmla="*/ 772219 h 772219"/>
              <a:gd name="connsiteX0" fmla="*/ 0 w 1209791"/>
              <a:gd name="connsiteY0" fmla="*/ 772219 h 845206"/>
              <a:gd name="connsiteX1" fmla="*/ 567987 w 1209791"/>
              <a:gd name="connsiteY1" fmla="*/ 0 h 845206"/>
              <a:gd name="connsiteX2" fmla="*/ 1209791 w 1209791"/>
              <a:gd name="connsiteY2" fmla="*/ 845206 h 845206"/>
              <a:gd name="connsiteX3" fmla="*/ 0 w 1209791"/>
              <a:gd name="connsiteY3" fmla="*/ 772219 h 845206"/>
              <a:gd name="connsiteX0" fmla="*/ 0 w 1272420"/>
              <a:gd name="connsiteY0" fmla="*/ 880724 h 880724"/>
              <a:gd name="connsiteX1" fmla="*/ 630616 w 1272420"/>
              <a:gd name="connsiteY1" fmla="*/ 0 h 880724"/>
              <a:gd name="connsiteX2" fmla="*/ 1272420 w 1272420"/>
              <a:gd name="connsiteY2" fmla="*/ 845206 h 880724"/>
              <a:gd name="connsiteX3" fmla="*/ 0 w 1272420"/>
              <a:gd name="connsiteY3" fmla="*/ 880724 h 880724"/>
              <a:gd name="connsiteX0" fmla="*/ 0 w 1272420"/>
              <a:gd name="connsiteY0" fmla="*/ 880724 h 880724"/>
              <a:gd name="connsiteX1" fmla="*/ 630616 w 1272420"/>
              <a:gd name="connsiteY1" fmla="*/ 0 h 880724"/>
              <a:gd name="connsiteX2" fmla="*/ 698329 w 1272420"/>
              <a:gd name="connsiteY2" fmla="*/ 98759 h 880724"/>
              <a:gd name="connsiteX3" fmla="*/ 1272420 w 1272420"/>
              <a:gd name="connsiteY3" fmla="*/ 845206 h 880724"/>
              <a:gd name="connsiteX4" fmla="*/ 0 w 1272420"/>
              <a:gd name="connsiteY4" fmla="*/ 880724 h 880724"/>
              <a:gd name="connsiteX0" fmla="*/ 0 w 1272420"/>
              <a:gd name="connsiteY0" fmla="*/ 909313 h 909313"/>
              <a:gd name="connsiteX1" fmla="*/ 355581 w 1272420"/>
              <a:gd name="connsiteY1" fmla="*/ 0 h 909313"/>
              <a:gd name="connsiteX2" fmla="*/ 698329 w 1272420"/>
              <a:gd name="connsiteY2" fmla="*/ 127348 h 909313"/>
              <a:gd name="connsiteX3" fmla="*/ 1272420 w 1272420"/>
              <a:gd name="connsiteY3" fmla="*/ 873795 h 909313"/>
              <a:gd name="connsiteX4" fmla="*/ 0 w 1272420"/>
              <a:gd name="connsiteY4" fmla="*/ 909313 h 909313"/>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1014485"/>
              <a:gd name="connsiteX1" fmla="*/ 355581 w 1272420"/>
              <a:gd name="connsiteY1" fmla="*/ 19468 h 1014485"/>
              <a:gd name="connsiteX2" fmla="*/ 881458 w 1272420"/>
              <a:gd name="connsiteY2" fmla="*/ 0 h 1014485"/>
              <a:gd name="connsiteX3" fmla="*/ 1272420 w 1272420"/>
              <a:gd name="connsiteY3" fmla="*/ 893263 h 1014485"/>
              <a:gd name="connsiteX4" fmla="*/ 0 w 1272420"/>
              <a:gd name="connsiteY4" fmla="*/ 928781 h 1014485"/>
              <a:gd name="connsiteX0" fmla="*/ 0 w 1272420"/>
              <a:gd name="connsiteY0" fmla="*/ 928781 h 1014485"/>
              <a:gd name="connsiteX1" fmla="*/ 355581 w 1272420"/>
              <a:gd name="connsiteY1" fmla="*/ 19468 h 1014485"/>
              <a:gd name="connsiteX2" fmla="*/ 881458 w 1272420"/>
              <a:gd name="connsiteY2" fmla="*/ 0 h 1014485"/>
              <a:gd name="connsiteX3" fmla="*/ 1272420 w 1272420"/>
              <a:gd name="connsiteY3" fmla="*/ 893263 h 1014485"/>
              <a:gd name="connsiteX4" fmla="*/ 0 w 1272420"/>
              <a:gd name="connsiteY4" fmla="*/ 928781 h 1014485"/>
              <a:gd name="connsiteX0" fmla="*/ 0 w 1272420"/>
              <a:gd name="connsiteY0" fmla="*/ 928781 h 1032008"/>
              <a:gd name="connsiteX1" fmla="*/ 355581 w 1272420"/>
              <a:gd name="connsiteY1" fmla="*/ 19468 h 1032008"/>
              <a:gd name="connsiteX2" fmla="*/ 881458 w 1272420"/>
              <a:gd name="connsiteY2" fmla="*/ 0 h 1032008"/>
              <a:gd name="connsiteX3" fmla="*/ 1272420 w 1272420"/>
              <a:gd name="connsiteY3" fmla="*/ 893263 h 1032008"/>
              <a:gd name="connsiteX4" fmla="*/ 0 w 1272420"/>
              <a:gd name="connsiteY4" fmla="*/ 928781 h 1032008"/>
              <a:gd name="connsiteX0" fmla="*/ 0 w 1272420"/>
              <a:gd name="connsiteY0" fmla="*/ 928781 h 1017553"/>
              <a:gd name="connsiteX1" fmla="*/ 355581 w 1272420"/>
              <a:gd name="connsiteY1" fmla="*/ 19468 h 1017553"/>
              <a:gd name="connsiteX2" fmla="*/ 881458 w 1272420"/>
              <a:gd name="connsiteY2" fmla="*/ 0 h 1017553"/>
              <a:gd name="connsiteX3" fmla="*/ 1272420 w 1272420"/>
              <a:gd name="connsiteY3" fmla="*/ 893263 h 1017553"/>
              <a:gd name="connsiteX4" fmla="*/ 0 w 1272420"/>
              <a:gd name="connsiteY4" fmla="*/ 928781 h 1017553"/>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420" h="1025184">
                <a:moveTo>
                  <a:pt x="0" y="928781"/>
                </a:moveTo>
                <a:lnTo>
                  <a:pt x="355581" y="19468"/>
                </a:lnTo>
                <a:cubicBezTo>
                  <a:pt x="628199" y="78075"/>
                  <a:pt x="642385" y="71962"/>
                  <a:pt x="881458" y="0"/>
                </a:cubicBezTo>
                <a:lnTo>
                  <a:pt x="1272420" y="893263"/>
                </a:lnTo>
                <a:cubicBezTo>
                  <a:pt x="681433" y="1150224"/>
                  <a:pt x="108502" y="957730"/>
                  <a:pt x="0" y="928781"/>
                </a:cubicBezTo>
                <a:close/>
              </a:path>
            </a:pathLst>
          </a:cu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3216572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9D4B7-21C6-42E7-8889-C92264457326}" type="slidenum">
              <a:rPr kumimoji="0" lang="en-US" sz="1200" b="1" i="0" u="none" strike="noStrike" kern="1200" cap="none" spc="-5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1" i="0" u="none" strike="noStrike" kern="1200" cap="none" spc="-5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294967295"/>
          </p:nvPr>
        </p:nvSpPr>
        <p:spPr>
          <a:xfrm>
            <a:off x="0" y="6463846"/>
            <a:ext cx="2895600" cy="365125"/>
          </a:xfrm>
          <a:prstGeom prst="rect">
            <a:avLst/>
          </a:prstGeom>
        </p:spPr>
        <p:txBody>
          <a:bodyPr lIns="144000"/>
          <a:lstStyle/>
          <a:p>
            <a:pPr algn="l" defTabSz="914400">
              <a:defRPr/>
            </a:pPr>
            <a:r>
              <a:rPr lang="en-US" sz="1200" dirty="0" err="1">
                <a:solidFill>
                  <a:prstClr val="white"/>
                </a:solidFill>
                <a:latin typeface="Arial" panose="020B0604020202020204" pitchFamily="34" charset="0"/>
                <a:cs typeface="Arial" panose="020B0604020202020204" pitchFamily="34" charset="0"/>
              </a:rPr>
              <a:t>Sumber</a:t>
            </a:r>
            <a:r>
              <a:rPr lang="en-US" sz="1200" dirty="0">
                <a:solidFill>
                  <a:prstClr val="white"/>
                </a:solidFill>
                <a:latin typeface="Arial" panose="020B0604020202020204" pitchFamily="34" charset="0"/>
                <a:cs typeface="Arial" panose="020B0604020202020204" pitchFamily="34" charset="0"/>
              </a:rPr>
              <a:t> : </a:t>
            </a:r>
            <a:r>
              <a:rPr lang="id-ID" sz="1200" dirty="0">
                <a:latin typeface="Arial" panose="020B0604020202020204" pitchFamily="34" charset="0"/>
                <a:cs typeface="Arial" panose="020B0604020202020204" pitchFamily="34" charset="0"/>
              </a:rPr>
              <a:t>ISO 31000:20</a:t>
            </a:r>
            <a:r>
              <a:rPr lang="en-US" sz="1200" dirty="0">
                <a:latin typeface="Arial" panose="020B0604020202020204" pitchFamily="34" charset="0"/>
                <a:cs typeface="Arial" panose="020B0604020202020204" pitchFamily="34" charset="0"/>
              </a:rPr>
              <a:t>18</a:t>
            </a:r>
            <a:endParaRPr lang="id-ID" sz="1200" dirty="0">
              <a:latin typeface="Arial" panose="020B0604020202020204" pitchFamily="34" charset="0"/>
              <a:cs typeface="Arial" panose="020B0604020202020204" pitchFamily="34" charset="0"/>
            </a:endParaRPr>
          </a:p>
        </p:txBody>
      </p:sp>
      <p:sp>
        <p:nvSpPr>
          <p:cNvPr id="7" name="Title 2"/>
          <p:cNvSpPr txBox="1">
            <a:spLocks/>
          </p:cNvSpPr>
          <p:nvPr/>
        </p:nvSpPr>
        <p:spPr>
          <a:xfrm>
            <a:off x="1344561" y="788007"/>
            <a:ext cx="6656439" cy="57912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2800" b="1" kern="1200" spc="-30" baseline="0">
                <a:solidFill>
                  <a:srgbClr val="000000"/>
                </a:solidFill>
                <a:latin typeface="Arial" pitchFamily="34" charset="0"/>
                <a:ea typeface="Helvetica Neue Light" pitchFamily="2" charset="2"/>
                <a:cs typeface="Arial" pitchFamily="34" charset="0"/>
              </a:defRPr>
            </a:lvl1pPr>
          </a:lstStyle>
          <a:p>
            <a:r>
              <a:rPr lang="en-US" dirty="0" err="1"/>
              <a:t>Prinsip</a:t>
            </a:r>
            <a:r>
              <a:rPr lang="en-US" dirty="0"/>
              <a:t> </a:t>
            </a:r>
            <a:r>
              <a:rPr lang="en-US" dirty="0" err="1"/>
              <a:t>Manajemen</a:t>
            </a:r>
            <a:r>
              <a:rPr lang="en-US" dirty="0"/>
              <a:t> </a:t>
            </a:r>
            <a:r>
              <a:rPr lang="en-US" dirty="0" err="1"/>
              <a:t>Risiko</a:t>
            </a:r>
            <a:endParaRPr lang="en-US" dirty="0"/>
          </a:p>
        </p:txBody>
      </p:sp>
      <p:sp>
        <p:nvSpPr>
          <p:cNvPr id="25" name="Rectangle 24"/>
          <p:cNvSpPr/>
          <p:nvPr/>
        </p:nvSpPr>
        <p:spPr>
          <a:xfrm>
            <a:off x="316526" y="1387265"/>
            <a:ext cx="3595856" cy="463075"/>
          </a:xfrm>
          <a:prstGeom prst="rect">
            <a:avLst/>
          </a:prstGeom>
        </p:spPr>
        <p:txBody>
          <a:bodyPr wrap="none">
            <a:spAutoFit/>
          </a:bodyPr>
          <a:lstStyle/>
          <a:p>
            <a:pPr>
              <a:lnSpc>
                <a:spcPct val="150000"/>
              </a:lnSpc>
            </a:pPr>
            <a:r>
              <a:rPr lang="en-US" b="1" dirty="0" err="1">
                <a:latin typeface="Arial" panose="020B0604020202020204" pitchFamily="34" charset="0"/>
              </a:rPr>
              <a:t>Informasi</a:t>
            </a:r>
            <a:r>
              <a:rPr lang="en-US" b="1" dirty="0">
                <a:latin typeface="Arial" panose="020B0604020202020204" pitchFamily="34" charset="0"/>
              </a:rPr>
              <a:t> </a:t>
            </a:r>
            <a:r>
              <a:rPr lang="en-US" b="1" dirty="0" err="1">
                <a:latin typeface="Arial" panose="020B0604020202020204" pitchFamily="34" charset="0"/>
              </a:rPr>
              <a:t>terbaik</a:t>
            </a:r>
            <a:r>
              <a:rPr lang="en-US" b="1" dirty="0">
                <a:latin typeface="Arial" panose="020B0604020202020204" pitchFamily="34" charset="0"/>
              </a:rPr>
              <a:t> yang </a:t>
            </a:r>
            <a:r>
              <a:rPr lang="en-US" b="1" dirty="0" err="1">
                <a:latin typeface="Arial" panose="020B0604020202020204" pitchFamily="34" charset="0"/>
              </a:rPr>
              <a:t>tersedia</a:t>
            </a:r>
            <a:endParaRPr lang="en-US" b="1" dirty="0">
              <a:latin typeface="Arial" panose="020B0604020202020204" pitchFamily="34" charset="0"/>
            </a:endParaRPr>
          </a:p>
        </p:txBody>
      </p:sp>
      <p:sp>
        <p:nvSpPr>
          <p:cNvPr id="3" name="Rectangle 2"/>
          <p:cNvSpPr/>
          <p:nvPr/>
        </p:nvSpPr>
        <p:spPr>
          <a:xfrm>
            <a:off x="316526" y="1885734"/>
            <a:ext cx="4792545" cy="2394502"/>
          </a:xfrm>
          <a:prstGeom prst="rect">
            <a:avLst/>
          </a:prstGeom>
        </p:spPr>
        <p:txBody>
          <a:bodyPr wrap="square">
            <a:spAutoFit/>
          </a:bodyPr>
          <a:lstStyle/>
          <a:p>
            <a:pPr marL="355600" indent="-342900">
              <a:lnSpc>
                <a:spcPct val="120000"/>
              </a:lnSpc>
              <a:spcBef>
                <a:spcPts val="600"/>
              </a:spcBef>
            </a:pPr>
            <a:r>
              <a:rPr lang="en-US" b="1" dirty="0" err="1">
                <a:latin typeface="Arial" panose="020B0604020202020204" pitchFamily="34" charset="0"/>
              </a:rPr>
              <a:t>Pertanyaan</a:t>
            </a:r>
            <a:r>
              <a:rPr lang="en-US" b="1" dirty="0">
                <a:latin typeface="Arial" panose="020B0604020202020204" pitchFamily="34" charset="0"/>
              </a:rPr>
              <a:t> </a:t>
            </a:r>
            <a:r>
              <a:rPr lang="en-US" b="1" dirty="0" err="1">
                <a:latin typeface="Arial" panose="020B0604020202020204" pitchFamily="34" charset="0"/>
              </a:rPr>
              <a:t>penerapannya</a:t>
            </a:r>
            <a:r>
              <a:rPr lang="en-US" b="1" dirty="0">
                <a:latin typeface="Arial" panose="020B0604020202020204" pitchFamily="34" charset="0"/>
              </a:rPr>
              <a:t>:</a:t>
            </a:r>
          </a:p>
          <a:p>
            <a:pPr marL="355600" lvl="1" indent="-342900">
              <a:buFont typeface="+mj-lt"/>
              <a:buAutoNum type="arabicPeriod"/>
            </a:pPr>
            <a:endParaRPr lang="en-US" sz="1600" dirty="0">
              <a:latin typeface="Arial" panose="020B0604020202020204" pitchFamily="34" charset="0"/>
            </a:endParaRPr>
          </a:p>
          <a:p>
            <a:pPr marL="355600" lvl="1" indent="-342900">
              <a:buFont typeface="+mj-lt"/>
              <a:buAutoNum type="arabicPeriod"/>
            </a:pPr>
            <a:r>
              <a:rPr lang="en-US" sz="1600" dirty="0" err="1">
                <a:latin typeface="Arial" panose="020B0604020202020204" pitchFamily="34" charset="0"/>
              </a:rPr>
              <a:t>Apakah</a:t>
            </a:r>
            <a:r>
              <a:rPr lang="en-US" sz="1600" dirty="0">
                <a:latin typeface="Arial" panose="020B0604020202020204" pitchFamily="34" charset="0"/>
              </a:rPr>
              <a:t> </a:t>
            </a:r>
            <a:r>
              <a:rPr lang="en-US" sz="1600" dirty="0" err="1">
                <a:latin typeface="Arial" panose="020B0604020202020204" pitchFamily="34" charset="0"/>
              </a:rPr>
              <a:t>upaya</a:t>
            </a:r>
            <a:r>
              <a:rPr lang="en-US" sz="1600" dirty="0">
                <a:latin typeface="Arial" panose="020B0604020202020204" pitchFamily="34" charset="0"/>
              </a:rPr>
              <a:t> “</a:t>
            </a:r>
            <a:r>
              <a:rPr lang="en-US" sz="1600" dirty="0" err="1">
                <a:latin typeface="Arial" panose="020B0604020202020204" pitchFamily="34" charset="0"/>
              </a:rPr>
              <a:t>penyediaan</a:t>
            </a:r>
            <a:r>
              <a:rPr lang="en-US" sz="1600" dirty="0">
                <a:latin typeface="Arial" panose="020B0604020202020204" pitchFamily="34" charset="0"/>
              </a:rPr>
              <a:t> data </a:t>
            </a:r>
            <a:r>
              <a:rPr lang="en-US" sz="1600" dirty="0" err="1">
                <a:latin typeface="Arial" panose="020B0604020202020204" pitchFamily="34" charset="0"/>
              </a:rPr>
              <a:t>risiko</a:t>
            </a:r>
            <a:r>
              <a:rPr lang="en-US" sz="1600" dirty="0">
                <a:latin typeface="Arial" panose="020B0604020202020204" pitchFamily="34" charset="0"/>
              </a:rPr>
              <a:t>” </a:t>
            </a:r>
            <a:r>
              <a:rPr lang="en-US" sz="1600" dirty="0" err="1">
                <a:latin typeface="Arial" panose="020B0604020202020204" pitchFamily="34" charset="0"/>
              </a:rPr>
              <a:t>sudah</a:t>
            </a:r>
            <a:r>
              <a:rPr lang="en-US" sz="1600" dirty="0">
                <a:latin typeface="Arial" panose="020B0604020202020204" pitchFamily="34" charset="0"/>
              </a:rPr>
              <a:t> </a:t>
            </a:r>
            <a:r>
              <a:rPr lang="en-US" sz="1600" dirty="0" err="1">
                <a:latin typeface="Arial" panose="020B0604020202020204" pitchFamily="34" charset="0"/>
              </a:rPr>
              <a:t>terselenggara</a:t>
            </a:r>
            <a:r>
              <a:rPr lang="en-US" sz="1600" dirty="0">
                <a:latin typeface="Arial" panose="020B0604020202020204" pitchFamily="34" charset="0"/>
              </a:rPr>
              <a:t> </a:t>
            </a:r>
            <a:r>
              <a:rPr lang="en-US" sz="1600" dirty="0" err="1">
                <a:latin typeface="Arial" panose="020B0604020202020204" pitchFamily="34" charset="0"/>
              </a:rPr>
              <a:t>dengan</a:t>
            </a:r>
            <a:r>
              <a:rPr lang="en-US" sz="1600" dirty="0">
                <a:latin typeface="Arial" panose="020B0604020202020204" pitchFamily="34" charset="0"/>
              </a:rPr>
              <a:t> </a:t>
            </a:r>
            <a:r>
              <a:rPr lang="en-US" sz="1600" dirty="0" err="1">
                <a:latin typeface="Arial" panose="020B0604020202020204" pitchFamily="34" charset="0"/>
              </a:rPr>
              <a:t>baik</a:t>
            </a:r>
            <a:r>
              <a:rPr lang="en-US" sz="1600" dirty="0">
                <a:latin typeface="Arial" panose="020B0604020202020204" pitchFamily="34" charset="0"/>
              </a:rPr>
              <a:t>? </a:t>
            </a:r>
            <a:r>
              <a:rPr lang="en-US" sz="1600" dirty="0" err="1">
                <a:latin typeface="Arial" panose="020B0604020202020204" pitchFamily="34" charset="0"/>
              </a:rPr>
              <a:t>Apakah</a:t>
            </a:r>
            <a:r>
              <a:rPr lang="en-US" sz="1600" dirty="0">
                <a:latin typeface="Arial" panose="020B0604020202020204" pitchFamily="34" charset="0"/>
              </a:rPr>
              <a:t> “risk register” </a:t>
            </a:r>
            <a:r>
              <a:rPr lang="en-US" sz="1600" dirty="0" err="1">
                <a:latin typeface="Arial" panose="020B0604020202020204" pitchFamily="34" charset="0"/>
              </a:rPr>
              <a:t>terkelola</a:t>
            </a:r>
            <a:r>
              <a:rPr lang="en-US" sz="1600" dirty="0">
                <a:latin typeface="Arial" panose="020B0604020202020204" pitchFamily="34" charset="0"/>
              </a:rPr>
              <a:t> </a:t>
            </a:r>
            <a:r>
              <a:rPr lang="en-US" sz="1600" dirty="0" err="1">
                <a:latin typeface="Arial" panose="020B0604020202020204" pitchFamily="34" charset="0"/>
              </a:rPr>
              <a:t>dengan</a:t>
            </a:r>
            <a:r>
              <a:rPr lang="en-US" sz="1600" dirty="0">
                <a:latin typeface="Arial" panose="020B0604020202020204" pitchFamily="34" charset="0"/>
              </a:rPr>
              <a:t> </a:t>
            </a:r>
            <a:r>
              <a:rPr lang="en-US" sz="1600" dirty="0" err="1">
                <a:latin typeface="Arial" panose="020B0604020202020204" pitchFamily="34" charset="0"/>
              </a:rPr>
              <a:t>baik</a:t>
            </a:r>
            <a:r>
              <a:rPr lang="en-US" sz="1600" dirty="0">
                <a:latin typeface="Arial" panose="020B0604020202020204" pitchFamily="34" charset="0"/>
              </a:rPr>
              <a:t>?</a:t>
            </a:r>
          </a:p>
          <a:p>
            <a:pPr marL="355600" lvl="1" indent="-342900">
              <a:buFont typeface="+mj-lt"/>
              <a:buAutoNum type="arabicPeriod"/>
            </a:pPr>
            <a:endParaRPr lang="en-US" sz="1600" dirty="0">
              <a:latin typeface="Arial" panose="020B0604020202020204" pitchFamily="34" charset="0"/>
            </a:endParaRPr>
          </a:p>
          <a:p>
            <a:pPr marL="355600" lvl="1" indent="-342900">
              <a:buFont typeface="+mj-lt"/>
              <a:buAutoNum type="arabicPeriod"/>
            </a:pPr>
            <a:r>
              <a:rPr lang="en-US" sz="1600" dirty="0" err="1">
                <a:latin typeface="Arial" panose="020B0604020202020204" pitchFamily="34" charset="0"/>
              </a:rPr>
              <a:t>Seberapa</a:t>
            </a:r>
            <a:r>
              <a:rPr lang="en-US" sz="1600" dirty="0">
                <a:latin typeface="Arial" panose="020B0604020202020204" pitchFamily="34" charset="0"/>
              </a:rPr>
              <a:t> </a:t>
            </a:r>
            <a:r>
              <a:rPr lang="en-US" sz="1600" dirty="0" err="1">
                <a:latin typeface="Arial" panose="020B0604020202020204" pitchFamily="34" charset="0"/>
              </a:rPr>
              <a:t>jauh</a:t>
            </a:r>
            <a:r>
              <a:rPr lang="en-US" sz="1600" dirty="0">
                <a:latin typeface="Arial" panose="020B0604020202020204" pitchFamily="34" charset="0"/>
              </a:rPr>
              <a:t> </a:t>
            </a:r>
            <a:r>
              <a:rPr lang="en-US" sz="1600" dirty="0" err="1">
                <a:latin typeface="Arial" panose="020B0604020202020204" pitchFamily="34" charset="0"/>
              </a:rPr>
              <a:t>mekanisme</a:t>
            </a:r>
            <a:r>
              <a:rPr lang="en-US" sz="1600" dirty="0">
                <a:latin typeface="Arial" panose="020B0604020202020204" pitchFamily="34" charset="0"/>
              </a:rPr>
              <a:t> </a:t>
            </a:r>
            <a:r>
              <a:rPr lang="en-US" sz="1600" dirty="0" err="1">
                <a:latin typeface="Arial" panose="020B0604020202020204" pitchFamily="34" charset="0"/>
              </a:rPr>
              <a:t>pangkalan</a:t>
            </a:r>
            <a:r>
              <a:rPr lang="en-US" sz="1600" dirty="0">
                <a:latin typeface="Arial" panose="020B0604020202020204" pitchFamily="34" charset="0"/>
              </a:rPr>
              <a:t> data (</a:t>
            </a:r>
            <a:r>
              <a:rPr lang="en-US" sz="1600" i="1" dirty="0">
                <a:latin typeface="Arial" panose="020B0604020202020204" pitchFamily="34" charset="0"/>
              </a:rPr>
              <a:t>data base</a:t>
            </a:r>
            <a:r>
              <a:rPr lang="en-US" sz="1600" dirty="0">
                <a:latin typeface="Arial" panose="020B0604020202020204" pitchFamily="34" charset="0"/>
              </a:rPr>
              <a:t>) </a:t>
            </a:r>
            <a:r>
              <a:rPr lang="en-US" sz="1600" dirty="0" err="1">
                <a:latin typeface="Arial" panose="020B0604020202020204" pitchFamily="34" charset="0"/>
              </a:rPr>
              <a:t>ini</a:t>
            </a:r>
            <a:r>
              <a:rPr lang="en-US" sz="1600" dirty="0">
                <a:latin typeface="Arial" panose="020B0604020202020204" pitchFamily="34" charset="0"/>
              </a:rPr>
              <a:t> </a:t>
            </a:r>
            <a:r>
              <a:rPr lang="en-US" sz="1600" dirty="0" err="1">
                <a:latin typeface="Arial" panose="020B0604020202020204" pitchFamily="34" charset="0"/>
              </a:rPr>
              <a:t>mempengaruhi</a:t>
            </a:r>
            <a:r>
              <a:rPr lang="en-US" sz="1600" dirty="0">
                <a:latin typeface="Arial" panose="020B0604020202020204" pitchFamily="34" charset="0"/>
              </a:rPr>
              <a:t> </a:t>
            </a:r>
            <a:r>
              <a:rPr lang="en-US" sz="1600" dirty="0" err="1">
                <a:latin typeface="Arial" panose="020B0604020202020204" pitchFamily="34" charset="0"/>
              </a:rPr>
              <a:t>pencapaian</a:t>
            </a:r>
            <a:r>
              <a:rPr lang="en-US" sz="1600" dirty="0">
                <a:latin typeface="Arial" panose="020B0604020202020204" pitchFamily="34" charset="0"/>
              </a:rPr>
              <a:t> </a:t>
            </a:r>
            <a:r>
              <a:rPr lang="en-US" sz="1600" dirty="0" err="1">
                <a:latin typeface="Arial" panose="020B0604020202020204" pitchFamily="34" charset="0"/>
              </a:rPr>
              <a:t>sasaran</a:t>
            </a:r>
            <a:r>
              <a:rPr lang="en-US" sz="1600" dirty="0">
                <a:latin typeface="Arial" panose="020B0604020202020204" pitchFamily="34" charset="0"/>
              </a:rPr>
              <a:t> </a:t>
            </a:r>
            <a:r>
              <a:rPr lang="en-US" sz="1600" dirty="0" err="1">
                <a:latin typeface="Arial" panose="020B0604020202020204" pitchFamily="34" charset="0"/>
              </a:rPr>
              <a:t>organisasi</a:t>
            </a:r>
            <a:r>
              <a:rPr lang="en-US" sz="1600" dirty="0">
                <a:latin typeface="Arial" panose="020B0604020202020204" pitchFamily="34" charset="0"/>
              </a:rPr>
              <a:t>?</a:t>
            </a:r>
            <a:endParaRPr lang="en-US" sz="1400" dirty="0">
              <a:latin typeface="Arial" panose="020B0604020202020204" pitchFamily="34" charset="0"/>
            </a:endParaRPr>
          </a:p>
        </p:txBody>
      </p:sp>
      <p:pic>
        <p:nvPicPr>
          <p:cNvPr id="11" name="Picture 10">
            <a:extLst>
              <a:ext uri="{FF2B5EF4-FFF2-40B4-BE49-F238E27FC236}">
                <a16:creationId xmlns:a16="http://schemas.microsoft.com/office/drawing/2014/main" id="{F19254BE-5EB5-4027-86CA-19013DE195E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51740" l="31168" r="67107"/>
                    </a14:imgEffect>
                  </a14:imgLayer>
                </a14:imgProps>
              </a:ext>
              <a:ext uri="{28A0092B-C50C-407E-A947-70E740481C1C}">
                <a14:useLocalDpi xmlns:a14="http://schemas.microsoft.com/office/drawing/2010/main" val="0"/>
              </a:ext>
            </a:extLst>
          </a:blip>
          <a:srcRect l="31264" r="32989" b="48336"/>
          <a:stretch/>
        </p:blipFill>
        <p:spPr>
          <a:xfrm>
            <a:off x="5211699" y="1885734"/>
            <a:ext cx="3894255" cy="3776960"/>
          </a:xfrm>
          <a:prstGeom prst="rect">
            <a:avLst/>
          </a:prstGeom>
        </p:spPr>
      </p:pic>
      <p:sp>
        <p:nvSpPr>
          <p:cNvPr id="12" name="Isosceles Triangle 19">
            <a:extLst>
              <a:ext uri="{FF2B5EF4-FFF2-40B4-BE49-F238E27FC236}">
                <a16:creationId xmlns:a16="http://schemas.microsoft.com/office/drawing/2014/main" id="{106F372F-3E08-4C27-A036-A531997AA8CC}"/>
              </a:ext>
            </a:extLst>
          </p:cNvPr>
          <p:cNvSpPr/>
          <p:nvPr/>
        </p:nvSpPr>
        <p:spPr>
          <a:xfrm rot="14897187" flipH="1" flipV="1">
            <a:off x="5381351" y="3690571"/>
            <a:ext cx="1272420" cy="1025184"/>
          </a:xfrm>
          <a:custGeom>
            <a:avLst/>
            <a:gdLst>
              <a:gd name="connsiteX0" fmla="*/ 0 w 1135973"/>
              <a:gd name="connsiteY0" fmla="*/ 772219 h 772219"/>
              <a:gd name="connsiteX1" fmla="*/ 567987 w 1135973"/>
              <a:gd name="connsiteY1" fmla="*/ 0 h 772219"/>
              <a:gd name="connsiteX2" fmla="*/ 1135973 w 1135973"/>
              <a:gd name="connsiteY2" fmla="*/ 772219 h 772219"/>
              <a:gd name="connsiteX3" fmla="*/ 0 w 1135973"/>
              <a:gd name="connsiteY3" fmla="*/ 772219 h 772219"/>
              <a:gd name="connsiteX0" fmla="*/ 0 w 1209791"/>
              <a:gd name="connsiteY0" fmla="*/ 772219 h 845206"/>
              <a:gd name="connsiteX1" fmla="*/ 567987 w 1209791"/>
              <a:gd name="connsiteY1" fmla="*/ 0 h 845206"/>
              <a:gd name="connsiteX2" fmla="*/ 1209791 w 1209791"/>
              <a:gd name="connsiteY2" fmla="*/ 845206 h 845206"/>
              <a:gd name="connsiteX3" fmla="*/ 0 w 1209791"/>
              <a:gd name="connsiteY3" fmla="*/ 772219 h 845206"/>
              <a:gd name="connsiteX0" fmla="*/ 0 w 1272420"/>
              <a:gd name="connsiteY0" fmla="*/ 880724 h 880724"/>
              <a:gd name="connsiteX1" fmla="*/ 630616 w 1272420"/>
              <a:gd name="connsiteY1" fmla="*/ 0 h 880724"/>
              <a:gd name="connsiteX2" fmla="*/ 1272420 w 1272420"/>
              <a:gd name="connsiteY2" fmla="*/ 845206 h 880724"/>
              <a:gd name="connsiteX3" fmla="*/ 0 w 1272420"/>
              <a:gd name="connsiteY3" fmla="*/ 880724 h 880724"/>
              <a:gd name="connsiteX0" fmla="*/ 0 w 1272420"/>
              <a:gd name="connsiteY0" fmla="*/ 880724 h 880724"/>
              <a:gd name="connsiteX1" fmla="*/ 630616 w 1272420"/>
              <a:gd name="connsiteY1" fmla="*/ 0 h 880724"/>
              <a:gd name="connsiteX2" fmla="*/ 698329 w 1272420"/>
              <a:gd name="connsiteY2" fmla="*/ 98759 h 880724"/>
              <a:gd name="connsiteX3" fmla="*/ 1272420 w 1272420"/>
              <a:gd name="connsiteY3" fmla="*/ 845206 h 880724"/>
              <a:gd name="connsiteX4" fmla="*/ 0 w 1272420"/>
              <a:gd name="connsiteY4" fmla="*/ 880724 h 880724"/>
              <a:gd name="connsiteX0" fmla="*/ 0 w 1272420"/>
              <a:gd name="connsiteY0" fmla="*/ 909313 h 909313"/>
              <a:gd name="connsiteX1" fmla="*/ 355581 w 1272420"/>
              <a:gd name="connsiteY1" fmla="*/ 0 h 909313"/>
              <a:gd name="connsiteX2" fmla="*/ 698329 w 1272420"/>
              <a:gd name="connsiteY2" fmla="*/ 127348 h 909313"/>
              <a:gd name="connsiteX3" fmla="*/ 1272420 w 1272420"/>
              <a:gd name="connsiteY3" fmla="*/ 873795 h 909313"/>
              <a:gd name="connsiteX4" fmla="*/ 0 w 1272420"/>
              <a:gd name="connsiteY4" fmla="*/ 909313 h 909313"/>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1014485"/>
              <a:gd name="connsiteX1" fmla="*/ 355581 w 1272420"/>
              <a:gd name="connsiteY1" fmla="*/ 19468 h 1014485"/>
              <a:gd name="connsiteX2" fmla="*/ 881458 w 1272420"/>
              <a:gd name="connsiteY2" fmla="*/ 0 h 1014485"/>
              <a:gd name="connsiteX3" fmla="*/ 1272420 w 1272420"/>
              <a:gd name="connsiteY3" fmla="*/ 893263 h 1014485"/>
              <a:gd name="connsiteX4" fmla="*/ 0 w 1272420"/>
              <a:gd name="connsiteY4" fmla="*/ 928781 h 1014485"/>
              <a:gd name="connsiteX0" fmla="*/ 0 w 1272420"/>
              <a:gd name="connsiteY0" fmla="*/ 928781 h 1014485"/>
              <a:gd name="connsiteX1" fmla="*/ 355581 w 1272420"/>
              <a:gd name="connsiteY1" fmla="*/ 19468 h 1014485"/>
              <a:gd name="connsiteX2" fmla="*/ 881458 w 1272420"/>
              <a:gd name="connsiteY2" fmla="*/ 0 h 1014485"/>
              <a:gd name="connsiteX3" fmla="*/ 1272420 w 1272420"/>
              <a:gd name="connsiteY3" fmla="*/ 893263 h 1014485"/>
              <a:gd name="connsiteX4" fmla="*/ 0 w 1272420"/>
              <a:gd name="connsiteY4" fmla="*/ 928781 h 1014485"/>
              <a:gd name="connsiteX0" fmla="*/ 0 w 1272420"/>
              <a:gd name="connsiteY0" fmla="*/ 928781 h 1032008"/>
              <a:gd name="connsiteX1" fmla="*/ 355581 w 1272420"/>
              <a:gd name="connsiteY1" fmla="*/ 19468 h 1032008"/>
              <a:gd name="connsiteX2" fmla="*/ 881458 w 1272420"/>
              <a:gd name="connsiteY2" fmla="*/ 0 h 1032008"/>
              <a:gd name="connsiteX3" fmla="*/ 1272420 w 1272420"/>
              <a:gd name="connsiteY3" fmla="*/ 893263 h 1032008"/>
              <a:gd name="connsiteX4" fmla="*/ 0 w 1272420"/>
              <a:gd name="connsiteY4" fmla="*/ 928781 h 1032008"/>
              <a:gd name="connsiteX0" fmla="*/ 0 w 1272420"/>
              <a:gd name="connsiteY0" fmla="*/ 928781 h 1017553"/>
              <a:gd name="connsiteX1" fmla="*/ 355581 w 1272420"/>
              <a:gd name="connsiteY1" fmla="*/ 19468 h 1017553"/>
              <a:gd name="connsiteX2" fmla="*/ 881458 w 1272420"/>
              <a:gd name="connsiteY2" fmla="*/ 0 h 1017553"/>
              <a:gd name="connsiteX3" fmla="*/ 1272420 w 1272420"/>
              <a:gd name="connsiteY3" fmla="*/ 893263 h 1017553"/>
              <a:gd name="connsiteX4" fmla="*/ 0 w 1272420"/>
              <a:gd name="connsiteY4" fmla="*/ 928781 h 1017553"/>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420" h="1025184">
                <a:moveTo>
                  <a:pt x="0" y="928781"/>
                </a:moveTo>
                <a:lnTo>
                  <a:pt x="355581" y="19468"/>
                </a:lnTo>
                <a:cubicBezTo>
                  <a:pt x="628199" y="78075"/>
                  <a:pt x="642385" y="71962"/>
                  <a:pt x="881458" y="0"/>
                </a:cubicBezTo>
                <a:lnTo>
                  <a:pt x="1272420" y="893263"/>
                </a:lnTo>
                <a:cubicBezTo>
                  <a:pt x="681433" y="1150224"/>
                  <a:pt x="108502" y="957730"/>
                  <a:pt x="0" y="928781"/>
                </a:cubicBezTo>
                <a:close/>
              </a:path>
            </a:pathLst>
          </a:cu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033094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9D4B7-21C6-42E7-8889-C92264457326}" type="slidenum">
              <a:rPr kumimoji="0" lang="en-US" sz="1200" b="1" i="0" u="none" strike="noStrike" kern="1200" cap="none" spc="-5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1" i="0" u="none" strike="noStrike" kern="1200" cap="none" spc="-5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294967295"/>
          </p:nvPr>
        </p:nvSpPr>
        <p:spPr>
          <a:xfrm>
            <a:off x="0" y="6463846"/>
            <a:ext cx="2895600" cy="365125"/>
          </a:xfrm>
          <a:prstGeom prst="rect">
            <a:avLst/>
          </a:prstGeom>
        </p:spPr>
        <p:txBody>
          <a:bodyPr lIns="144000"/>
          <a:lstStyle/>
          <a:p>
            <a:pPr algn="l" defTabSz="914400">
              <a:defRPr/>
            </a:pPr>
            <a:r>
              <a:rPr lang="en-US" sz="1200" dirty="0" err="1">
                <a:solidFill>
                  <a:prstClr val="white"/>
                </a:solidFill>
                <a:latin typeface="Arial" panose="020B0604020202020204" pitchFamily="34" charset="0"/>
                <a:cs typeface="Arial" panose="020B0604020202020204" pitchFamily="34" charset="0"/>
              </a:rPr>
              <a:t>Sumber</a:t>
            </a:r>
            <a:r>
              <a:rPr lang="en-US" sz="1200" dirty="0">
                <a:solidFill>
                  <a:prstClr val="white"/>
                </a:solidFill>
                <a:latin typeface="Arial" panose="020B0604020202020204" pitchFamily="34" charset="0"/>
                <a:cs typeface="Arial" panose="020B0604020202020204" pitchFamily="34" charset="0"/>
              </a:rPr>
              <a:t> : </a:t>
            </a:r>
            <a:r>
              <a:rPr lang="id-ID" sz="1200" dirty="0">
                <a:latin typeface="Arial" panose="020B0604020202020204" pitchFamily="34" charset="0"/>
                <a:cs typeface="Arial" panose="020B0604020202020204" pitchFamily="34" charset="0"/>
              </a:rPr>
              <a:t>ISO 31000:20</a:t>
            </a:r>
            <a:r>
              <a:rPr lang="en-US" sz="1200" dirty="0">
                <a:latin typeface="Arial" panose="020B0604020202020204" pitchFamily="34" charset="0"/>
                <a:cs typeface="Arial" panose="020B0604020202020204" pitchFamily="34" charset="0"/>
              </a:rPr>
              <a:t>18</a:t>
            </a:r>
            <a:endParaRPr lang="id-ID" sz="1200" dirty="0">
              <a:latin typeface="Arial" panose="020B0604020202020204" pitchFamily="34" charset="0"/>
              <a:cs typeface="Arial" panose="020B0604020202020204" pitchFamily="34" charset="0"/>
            </a:endParaRPr>
          </a:p>
        </p:txBody>
      </p:sp>
      <p:sp>
        <p:nvSpPr>
          <p:cNvPr id="7" name="Title 2"/>
          <p:cNvSpPr txBox="1">
            <a:spLocks/>
          </p:cNvSpPr>
          <p:nvPr/>
        </p:nvSpPr>
        <p:spPr>
          <a:xfrm>
            <a:off x="1344561" y="788007"/>
            <a:ext cx="6656439" cy="57912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2800" b="1" kern="1200" spc="-30" baseline="0">
                <a:solidFill>
                  <a:srgbClr val="000000"/>
                </a:solidFill>
                <a:latin typeface="Arial" pitchFamily="34" charset="0"/>
                <a:ea typeface="Helvetica Neue Light" pitchFamily="2" charset="2"/>
                <a:cs typeface="Arial" pitchFamily="34" charset="0"/>
              </a:defRPr>
            </a:lvl1pPr>
          </a:lstStyle>
          <a:p>
            <a:r>
              <a:rPr lang="en-US" dirty="0" err="1"/>
              <a:t>Prinsip</a:t>
            </a:r>
            <a:r>
              <a:rPr lang="en-US" dirty="0"/>
              <a:t> </a:t>
            </a:r>
            <a:r>
              <a:rPr lang="en-US" dirty="0" err="1"/>
              <a:t>Manajemen</a:t>
            </a:r>
            <a:r>
              <a:rPr lang="en-US" dirty="0"/>
              <a:t> </a:t>
            </a:r>
            <a:r>
              <a:rPr lang="en-US" dirty="0" err="1"/>
              <a:t>Risiko</a:t>
            </a:r>
            <a:endParaRPr lang="en-US" dirty="0"/>
          </a:p>
        </p:txBody>
      </p:sp>
      <p:sp>
        <p:nvSpPr>
          <p:cNvPr id="25" name="Rectangle 24"/>
          <p:cNvSpPr/>
          <p:nvPr/>
        </p:nvSpPr>
        <p:spPr>
          <a:xfrm>
            <a:off x="316526" y="1387265"/>
            <a:ext cx="3249608" cy="463075"/>
          </a:xfrm>
          <a:prstGeom prst="rect">
            <a:avLst/>
          </a:prstGeom>
        </p:spPr>
        <p:txBody>
          <a:bodyPr wrap="none">
            <a:spAutoFit/>
          </a:bodyPr>
          <a:lstStyle/>
          <a:p>
            <a:pPr>
              <a:lnSpc>
                <a:spcPct val="150000"/>
              </a:lnSpc>
            </a:pPr>
            <a:r>
              <a:rPr lang="en-US" b="1" dirty="0" err="1">
                <a:latin typeface="Arial" panose="020B0604020202020204" pitchFamily="34" charset="0"/>
              </a:rPr>
              <a:t>Faktor</a:t>
            </a:r>
            <a:r>
              <a:rPr lang="en-US" b="1" dirty="0">
                <a:latin typeface="Arial" panose="020B0604020202020204" pitchFamily="34" charset="0"/>
              </a:rPr>
              <a:t> </a:t>
            </a:r>
            <a:r>
              <a:rPr lang="en-US" b="1" dirty="0" err="1">
                <a:latin typeface="Arial" panose="020B0604020202020204" pitchFamily="34" charset="0"/>
              </a:rPr>
              <a:t>Budaya</a:t>
            </a:r>
            <a:r>
              <a:rPr lang="en-US" b="1" dirty="0">
                <a:latin typeface="Arial" panose="020B0604020202020204" pitchFamily="34" charset="0"/>
              </a:rPr>
              <a:t> </a:t>
            </a:r>
            <a:r>
              <a:rPr lang="en-US" b="1" dirty="0" err="1">
                <a:latin typeface="Arial" panose="020B0604020202020204" pitchFamily="34" charset="0"/>
              </a:rPr>
              <a:t>dan</a:t>
            </a:r>
            <a:r>
              <a:rPr lang="en-US" b="1" dirty="0">
                <a:latin typeface="Arial" panose="020B0604020202020204" pitchFamily="34" charset="0"/>
              </a:rPr>
              <a:t> </a:t>
            </a:r>
            <a:r>
              <a:rPr lang="en-US" b="1" dirty="0" err="1">
                <a:latin typeface="Arial" panose="020B0604020202020204" pitchFamily="34" charset="0"/>
              </a:rPr>
              <a:t>Manusia</a:t>
            </a:r>
            <a:endParaRPr lang="en-US" b="1" dirty="0">
              <a:latin typeface="Arial" panose="020B0604020202020204" pitchFamily="34" charset="0"/>
            </a:endParaRPr>
          </a:p>
        </p:txBody>
      </p:sp>
      <p:sp>
        <p:nvSpPr>
          <p:cNvPr id="3" name="Rectangle 2"/>
          <p:cNvSpPr/>
          <p:nvPr/>
        </p:nvSpPr>
        <p:spPr>
          <a:xfrm>
            <a:off x="316526" y="1885734"/>
            <a:ext cx="4792545" cy="923330"/>
          </a:xfrm>
          <a:prstGeom prst="rect">
            <a:avLst/>
          </a:prstGeom>
        </p:spPr>
        <p:txBody>
          <a:bodyPr wrap="square">
            <a:spAutoFit/>
          </a:bodyPr>
          <a:lstStyle/>
          <a:p>
            <a:r>
              <a:rPr lang="en-US" dirty="0" err="1">
                <a:latin typeface="Arial" panose="020B0604020202020204" pitchFamily="34" charset="0"/>
              </a:rPr>
              <a:t>Budaya</a:t>
            </a:r>
            <a:r>
              <a:rPr lang="en-US" dirty="0">
                <a:latin typeface="Arial" panose="020B0604020202020204" pitchFamily="34" charset="0"/>
              </a:rPr>
              <a:t> </a:t>
            </a:r>
            <a:r>
              <a:rPr lang="en-US" dirty="0" err="1">
                <a:latin typeface="Arial" panose="020B0604020202020204" pitchFamily="34" charset="0"/>
              </a:rPr>
              <a:t>dan</a:t>
            </a:r>
            <a:r>
              <a:rPr lang="en-US" dirty="0">
                <a:latin typeface="Arial" panose="020B0604020202020204" pitchFamily="34" charset="0"/>
              </a:rPr>
              <a:t> </a:t>
            </a:r>
            <a:r>
              <a:rPr lang="en-US" dirty="0" err="1">
                <a:latin typeface="Arial" panose="020B0604020202020204" pitchFamily="34" charset="0"/>
              </a:rPr>
              <a:t>perilaku</a:t>
            </a:r>
            <a:r>
              <a:rPr lang="en-US" dirty="0">
                <a:latin typeface="Arial" panose="020B0604020202020204" pitchFamily="34" charset="0"/>
              </a:rPr>
              <a:t> </a:t>
            </a:r>
            <a:r>
              <a:rPr lang="en-US" dirty="0" err="1">
                <a:latin typeface="Arial" panose="020B0604020202020204" pitchFamily="34" charset="0"/>
              </a:rPr>
              <a:t>manusia</a:t>
            </a:r>
            <a:r>
              <a:rPr lang="en-US" dirty="0">
                <a:latin typeface="Arial" panose="020B0604020202020204" pitchFamily="34" charset="0"/>
              </a:rPr>
              <a:t> </a:t>
            </a:r>
            <a:r>
              <a:rPr lang="en-US" dirty="0" err="1">
                <a:latin typeface="Arial" panose="020B0604020202020204" pitchFamily="34" charset="0"/>
              </a:rPr>
              <a:t>akan</a:t>
            </a:r>
            <a:r>
              <a:rPr lang="en-US" dirty="0">
                <a:latin typeface="Arial" panose="020B0604020202020204" pitchFamily="34" charset="0"/>
              </a:rPr>
              <a:t> </a:t>
            </a:r>
            <a:r>
              <a:rPr lang="en-US" dirty="0" err="1">
                <a:latin typeface="Arial" panose="020B0604020202020204" pitchFamily="34" charset="0"/>
              </a:rPr>
              <a:t>sangat</a:t>
            </a:r>
            <a:r>
              <a:rPr lang="en-US" dirty="0">
                <a:latin typeface="Arial" panose="020B0604020202020204" pitchFamily="34" charset="0"/>
              </a:rPr>
              <a:t> </a:t>
            </a:r>
            <a:r>
              <a:rPr lang="en-US" dirty="0" err="1">
                <a:latin typeface="Arial" panose="020B0604020202020204" pitchFamily="34" charset="0"/>
              </a:rPr>
              <a:t>mempengaruhi</a:t>
            </a:r>
            <a:r>
              <a:rPr lang="en-US" dirty="0">
                <a:latin typeface="Arial" panose="020B0604020202020204" pitchFamily="34" charset="0"/>
              </a:rPr>
              <a:t> </a:t>
            </a:r>
            <a:r>
              <a:rPr lang="en-US" dirty="0" err="1">
                <a:latin typeface="Arial" panose="020B0604020202020204" pitchFamily="34" charset="0"/>
              </a:rPr>
              <a:t>penerapan</a:t>
            </a:r>
            <a:r>
              <a:rPr lang="en-US" dirty="0">
                <a:latin typeface="Arial" panose="020B0604020202020204" pitchFamily="34" charset="0"/>
              </a:rPr>
              <a:t> </a:t>
            </a:r>
            <a:r>
              <a:rPr lang="en-US" dirty="0" err="1">
                <a:latin typeface="Arial" panose="020B0604020202020204" pitchFamily="34" charset="0"/>
              </a:rPr>
              <a:t>seluruh</a:t>
            </a:r>
            <a:r>
              <a:rPr lang="en-US" dirty="0">
                <a:latin typeface="Arial" panose="020B0604020202020204" pitchFamily="34" charset="0"/>
              </a:rPr>
              <a:t> </a:t>
            </a:r>
            <a:r>
              <a:rPr lang="en-US" dirty="0" err="1">
                <a:latin typeface="Arial" panose="020B0604020202020204" pitchFamily="34" charset="0"/>
              </a:rPr>
              <a:t>aspek</a:t>
            </a:r>
            <a:r>
              <a:rPr lang="en-US" dirty="0">
                <a:latin typeface="Arial" panose="020B0604020202020204" pitchFamily="34" charset="0"/>
              </a:rPr>
              <a:t> </a:t>
            </a:r>
            <a:r>
              <a:rPr lang="en-US" dirty="0" err="1">
                <a:latin typeface="Arial" panose="020B0604020202020204" pitchFamily="34" charset="0"/>
              </a:rPr>
              <a:t>manajemen</a:t>
            </a:r>
            <a:r>
              <a:rPr lang="en-US" dirty="0">
                <a:latin typeface="Arial" panose="020B0604020202020204" pitchFamily="34" charset="0"/>
              </a:rPr>
              <a:t> </a:t>
            </a:r>
            <a:r>
              <a:rPr lang="en-US" dirty="0" err="1">
                <a:latin typeface="Arial" panose="020B0604020202020204" pitchFamily="34" charset="0"/>
              </a:rPr>
              <a:t>risiko</a:t>
            </a:r>
            <a:r>
              <a:rPr lang="en-US" dirty="0">
                <a:latin typeface="Arial" panose="020B0604020202020204" pitchFamily="34" charset="0"/>
              </a:rPr>
              <a:t> </a:t>
            </a:r>
            <a:r>
              <a:rPr lang="en-US" dirty="0" err="1">
                <a:latin typeface="Arial" panose="020B0604020202020204" pitchFamily="34" charset="0"/>
              </a:rPr>
              <a:t>pada</a:t>
            </a:r>
            <a:r>
              <a:rPr lang="en-US" dirty="0">
                <a:latin typeface="Arial" panose="020B0604020202020204" pitchFamily="34" charset="0"/>
              </a:rPr>
              <a:t> </a:t>
            </a:r>
            <a:r>
              <a:rPr lang="en-US" dirty="0" err="1">
                <a:latin typeface="Arial" panose="020B0604020202020204" pitchFamily="34" charset="0"/>
              </a:rPr>
              <a:t>setiap</a:t>
            </a:r>
            <a:r>
              <a:rPr lang="en-US" dirty="0">
                <a:latin typeface="Arial" panose="020B0604020202020204" pitchFamily="34" charset="0"/>
              </a:rPr>
              <a:t> </a:t>
            </a:r>
            <a:r>
              <a:rPr lang="en-US" dirty="0" err="1">
                <a:latin typeface="Arial" panose="020B0604020202020204" pitchFamily="34" charset="0"/>
              </a:rPr>
              <a:t>tingkatan</a:t>
            </a:r>
            <a:r>
              <a:rPr lang="en-US" dirty="0">
                <a:latin typeface="Arial" panose="020B0604020202020204" pitchFamily="34" charset="0"/>
              </a:rPr>
              <a:t>. </a:t>
            </a:r>
          </a:p>
        </p:txBody>
      </p:sp>
      <p:sp>
        <p:nvSpPr>
          <p:cNvPr id="6" name="Rectangle 5"/>
          <p:cNvSpPr/>
          <p:nvPr/>
        </p:nvSpPr>
        <p:spPr>
          <a:xfrm>
            <a:off x="316526" y="2862716"/>
            <a:ext cx="4895173" cy="2970044"/>
          </a:xfrm>
          <a:prstGeom prst="rect">
            <a:avLst/>
          </a:prstGeom>
        </p:spPr>
        <p:txBody>
          <a:bodyPr wrap="square">
            <a:spAutoFit/>
          </a:bodyPr>
          <a:lstStyle/>
          <a:p>
            <a:pPr>
              <a:lnSpc>
                <a:spcPct val="150000"/>
              </a:lnSpc>
            </a:pPr>
            <a:r>
              <a:rPr lang="en-US" b="1" dirty="0" err="1">
                <a:latin typeface="Arial" panose="020B0604020202020204" pitchFamily="34" charset="0"/>
              </a:rPr>
              <a:t>Mengapa</a:t>
            </a:r>
            <a:r>
              <a:rPr lang="en-US" b="1" dirty="0">
                <a:latin typeface="Arial" panose="020B0604020202020204" pitchFamily="34" charset="0"/>
              </a:rPr>
              <a:t> </a:t>
            </a:r>
            <a:r>
              <a:rPr lang="en-US" b="1" dirty="0" err="1">
                <a:latin typeface="Arial" panose="020B0604020202020204" pitchFamily="34" charset="0"/>
              </a:rPr>
              <a:t>penting</a:t>
            </a:r>
            <a:r>
              <a:rPr lang="en-US" b="1" dirty="0">
                <a:latin typeface="Arial" panose="020B0604020202020204" pitchFamily="34" charset="0"/>
              </a:rPr>
              <a:t>?</a:t>
            </a:r>
          </a:p>
          <a:p>
            <a:pPr marL="342900" lvl="1" indent="-342900">
              <a:buFont typeface="+mj-lt"/>
              <a:buAutoNum type="arabicPeriod"/>
            </a:pPr>
            <a:r>
              <a:rPr lang="en-US" sz="1600" dirty="0" err="1">
                <a:solidFill>
                  <a:srgbClr val="000000"/>
                </a:solidFill>
                <a:latin typeface="TimesNewRomanPSMT"/>
              </a:rPr>
              <a:t>Diperlukan</a:t>
            </a:r>
            <a:r>
              <a:rPr lang="en-US" sz="1600" dirty="0">
                <a:solidFill>
                  <a:srgbClr val="000000"/>
                </a:solidFill>
                <a:latin typeface="TimesNewRomanPSMT"/>
              </a:rPr>
              <a:t> </a:t>
            </a:r>
            <a:r>
              <a:rPr lang="en-US" sz="1600" dirty="0" err="1">
                <a:solidFill>
                  <a:srgbClr val="000000"/>
                </a:solidFill>
                <a:latin typeface="TimesNewRomanPSMT"/>
              </a:rPr>
              <a:t>untuk</a:t>
            </a:r>
            <a:r>
              <a:rPr lang="en-US" sz="1600" dirty="0">
                <a:solidFill>
                  <a:srgbClr val="000000"/>
                </a:solidFill>
                <a:latin typeface="TimesNewRomanPSMT"/>
              </a:rPr>
              <a:t> </a:t>
            </a:r>
            <a:r>
              <a:rPr lang="en-US" sz="1600" dirty="0" err="1">
                <a:solidFill>
                  <a:srgbClr val="000000"/>
                </a:solidFill>
                <a:latin typeface="TimesNewRomanPSMT"/>
              </a:rPr>
              <a:t>menyelaraskan</a:t>
            </a:r>
            <a:r>
              <a:rPr lang="en-US" sz="1600" dirty="0">
                <a:solidFill>
                  <a:srgbClr val="000000"/>
                </a:solidFill>
                <a:latin typeface="TimesNewRomanPSMT"/>
              </a:rPr>
              <a:t> </a:t>
            </a:r>
            <a:r>
              <a:rPr lang="en-US" sz="1600" dirty="0" err="1">
                <a:solidFill>
                  <a:srgbClr val="000000"/>
                </a:solidFill>
                <a:latin typeface="TimesNewRomanPSMT"/>
              </a:rPr>
              <a:t>kemampuan</a:t>
            </a:r>
            <a:r>
              <a:rPr lang="en-US" sz="1600" dirty="0">
                <a:solidFill>
                  <a:srgbClr val="000000"/>
                </a:solidFill>
                <a:latin typeface="TimesNewRomanPSMT"/>
              </a:rPr>
              <a:t> </a:t>
            </a:r>
            <a:r>
              <a:rPr lang="en-US" sz="1600" dirty="0" err="1">
                <a:solidFill>
                  <a:srgbClr val="000000"/>
                </a:solidFill>
                <a:latin typeface="TimesNewRomanPSMT"/>
              </a:rPr>
              <a:t>sumber</a:t>
            </a:r>
            <a:r>
              <a:rPr lang="en-US" sz="1600" dirty="0">
                <a:solidFill>
                  <a:srgbClr val="000000"/>
                </a:solidFill>
                <a:latin typeface="TimesNewRomanPSMT"/>
              </a:rPr>
              <a:t> </a:t>
            </a:r>
            <a:r>
              <a:rPr lang="en-US" sz="1600" dirty="0" err="1">
                <a:solidFill>
                  <a:srgbClr val="000000"/>
                </a:solidFill>
                <a:latin typeface="TimesNewRomanPSMT"/>
              </a:rPr>
              <a:t>daya</a:t>
            </a:r>
            <a:r>
              <a:rPr lang="en-US" sz="1600" dirty="0">
                <a:solidFill>
                  <a:srgbClr val="000000"/>
                </a:solidFill>
                <a:latin typeface="TimesNewRomanPSMT"/>
              </a:rPr>
              <a:t> </a:t>
            </a:r>
            <a:r>
              <a:rPr lang="en-US" sz="1600" dirty="0" err="1">
                <a:solidFill>
                  <a:srgbClr val="000000"/>
                </a:solidFill>
                <a:latin typeface="TimesNewRomanPSMT"/>
              </a:rPr>
              <a:t>manusia</a:t>
            </a:r>
            <a:r>
              <a:rPr lang="en-US" sz="1600" dirty="0">
                <a:solidFill>
                  <a:srgbClr val="000000"/>
                </a:solidFill>
                <a:latin typeface="TimesNewRomanPSMT"/>
              </a:rPr>
              <a:t> </a:t>
            </a:r>
            <a:r>
              <a:rPr lang="en-US" sz="1600" dirty="0" err="1">
                <a:solidFill>
                  <a:srgbClr val="000000"/>
                </a:solidFill>
                <a:latin typeface="TimesNewRomanPSMT"/>
              </a:rPr>
              <a:t>organisasi</a:t>
            </a:r>
            <a:r>
              <a:rPr lang="en-US" sz="1600" dirty="0">
                <a:solidFill>
                  <a:srgbClr val="000000"/>
                </a:solidFill>
                <a:latin typeface="TimesNewRomanPSMT"/>
              </a:rPr>
              <a:t>, </a:t>
            </a:r>
            <a:r>
              <a:rPr lang="en-US" sz="1600" dirty="0" err="1">
                <a:solidFill>
                  <a:srgbClr val="000000"/>
                </a:solidFill>
                <a:latin typeface="TimesNewRomanPSMT"/>
              </a:rPr>
              <a:t>kepentingan</a:t>
            </a:r>
            <a:r>
              <a:rPr lang="en-US" sz="1600" dirty="0">
                <a:solidFill>
                  <a:srgbClr val="000000"/>
                </a:solidFill>
                <a:latin typeface="TimesNewRomanPSMT"/>
              </a:rPr>
              <a:t> para </a:t>
            </a:r>
            <a:r>
              <a:rPr lang="en-US" sz="1600" dirty="0" err="1">
                <a:solidFill>
                  <a:srgbClr val="000000"/>
                </a:solidFill>
                <a:latin typeface="TimesNewRomanPSMT"/>
              </a:rPr>
              <a:t>pemangku</a:t>
            </a:r>
            <a:r>
              <a:rPr lang="en-US" sz="1600" dirty="0">
                <a:solidFill>
                  <a:srgbClr val="000000"/>
                </a:solidFill>
                <a:latin typeface="TimesNewRomanPSMT"/>
              </a:rPr>
              <a:t> </a:t>
            </a:r>
            <a:r>
              <a:rPr lang="en-US" sz="1600" dirty="0" err="1">
                <a:solidFill>
                  <a:srgbClr val="000000"/>
                </a:solidFill>
                <a:latin typeface="TimesNewRomanPSMT"/>
              </a:rPr>
              <a:t>kepentingan</a:t>
            </a:r>
            <a:r>
              <a:rPr lang="en-US" sz="1600" dirty="0">
                <a:solidFill>
                  <a:srgbClr val="000000"/>
                </a:solidFill>
                <a:latin typeface="TimesNewRomanPSMT"/>
              </a:rPr>
              <a:t> </a:t>
            </a:r>
            <a:r>
              <a:rPr lang="en-US" sz="1600" dirty="0" err="1">
                <a:solidFill>
                  <a:srgbClr val="000000"/>
                </a:solidFill>
                <a:latin typeface="TimesNewRomanPSMT"/>
              </a:rPr>
              <a:t>dan</a:t>
            </a:r>
            <a:r>
              <a:rPr lang="en-US" sz="1600" dirty="0">
                <a:solidFill>
                  <a:srgbClr val="000000"/>
                </a:solidFill>
                <a:latin typeface="TimesNewRomanPSMT"/>
              </a:rPr>
              <a:t> </a:t>
            </a:r>
            <a:r>
              <a:rPr lang="en-US" sz="1600" dirty="0" err="1">
                <a:solidFill>
                  <a:srgbClr val="000000"/>
                </a:solidFill>
                <a:latin typeface="TimesNewRomanPSMT"/>
              </a:rPr>
              <a:t>sasaran</a:t>
            </a:r>
            <a:r>
              <a:rPr lang="en-US" sz="1600" dirty="0">
                <a:solidFill>
                  <a:srgbClr val="000000"/>
                </a:solidFill>
                <a:latin typeface="TimesNewRomanPSMT"/>
              </a:rPr>
              <a:t> </a:t>
            </a:r>
            <a:r>
              <a:rPr lang="en-US" sz="1600" dirty="0" err="1">
                <a:solidFill>
                  <a:srgbClr val="000000"/>
                </a:solidFill>
                <a:latin typeface="TimesNewRomanPSMT"/>
              </a:rPr>
              <a:t>organisasi</a:t>
            </a:r>
            <a:r>
              <a:rPr lang="en-US" sz="1600" dirty="0">
                <a:solidFill>
                  <a:srgbClr val="000000"/>
                </a:solidFill>
                <a:latin typeface="TimesNewRomanPSMT"/>
              </a:rPr>
              <a:t>;</a:t>
            </a:r>
          </a:p>
          <a:p>
            <a:pPr marL="342900" lvl="1" indent="-342900">
              <a:buFont typeface="+mj-lt"/>
              <a:buAutoNum type="arabicPeriod"/>
            </a:pPr>
            <a:r>
              <a:rPr lang="en-US" sz="1600" dirty="0" err="1">
                <a:solidFill>
                  <a:srgbClr val="000000"/>
                </a:solidFill>
                <a:latin typeface="TimesNewRomanPSMT"/>
              </a:rPr>
              <a:t>Menjaga</a:t>
            </a:r>
            <a:r>
              <a:rPr lang="en-US" sz="1600" dirty="0">
                <a:solidFill>
                  <a:srgbClr val="000000"/>
                </a:solidFill>
                <a:latin typeface="TimesNewRomanPSMT"/>
              </a:rPr>
              <a:t> </a:t>
            </a:r>
            <a:r>
              <a:rPr lang="en-US" sz="1600" dirty="0" err="1">
                <a:solidFill>
                  <a:srgbClr val="000000"/>
                </a:solidFill>
                <a:latin typeface="TimesNewRomanPSMT"/>
              </a:rPr>
              <a:t>keselarasan</a:t>
            </a:r>
            <a:r>
              <a:rPr lang="en-US" sz="1600" dirty="0">
                <a:solidFill>
                  <a:srgbClr val="000000"/>
                </a:solidFill>
                <a:latin typeface="TimesNewRomanPSMT"/>
              </a:rPr>
              <a:t> </a:t>
            </a:r>
            <a:r>
              <a:rPr lang="en-US" sz="1600" dirty="0" err="1">
                <a:solidFill>
                  <a:srgbClr val="000000"/>
                </a:solidFill>
                <a:latin typeface="TimesNewRomanPSMT"/>
              </a:rPr>
              <a:t>budaya</a:t>
            </a:r>
            <a:r>
              <a:rPr lang="en-US" sz="1600" dirty="0">
                <a:solidFill>
                  <a:srgbClr val="000000"/>
                </a:solidFill>
                <a:latin typeface="TimesNewRomanPSMT"/>
              </a:rPr>
              <a:t> </a:t>
            </a:r>
            <a:r>
              <a:rPr lang="en-US" sz="1600" dirty="0" err="1">
                <a:solidFill>
                  <a:srgbClr val="000000"/>
                </a:solidFill>
                <a:latin typeface="TimesNewRomanPSMT"/>
              </a:rPr>
              <a:t>organisasi</a:t>
            </a:r>
            <a:r>
              <a:rPr lang="en-US" sz="1600" dirty="0">
                <a:solidFill>
                  <a:srgbClr val="000000"/>
                </a:solidFill>
                <a:latin typeface="TimesNewRomanPSMT"/>
              </a:rPr>
              <a:t>, </a:t>
            </a:r>
            <a:r>
              <a:rPr lang="en-US" sz="1600" dirty="0" err="1">
                <a:solidFill>
                  <a:srgbClr val="000000"/>
                </a:solidFill>
                <a:latin typeface="TimesNewRomanPSMT"/>
              </a:rPr>
              <a:t>budaya</a:t>
            </a:r>
            <a:r>
              <a:rPr lang="en-US" sz="1600" dirty="0">
                <a:solidFill>
                  <a:srgbClr val="000000"/>
                </a:solidFill>
                <a:latin typeface="TimesNewRomanPSMT"/>
              </a:rPr>
              <a:t> </a:t>
            </a:r>
            <a:r>
              <a:rPr lang="en-US" sz="1600" dirty="0" err="1">
                <a:solidFill>
                  <a:srgbClr val="000000"/>
                </a:solidFill>
                <a:latin typeface="TimesNewRomanPSMT"/>
              </a:rPr>
              <a:t>lingkungan</a:t>
            </a:r>
            <a:r>
              <a:rPr lang="en-US" sz="1600" dirty="0">
                <a:solidFill>
                  <a:srgbClr val="000000"/>
                </a:solidFill>
                <a:latin typeface="TimesNewRomanPSMT"/>
              </a:rPr>
              <a:t> </a:t>
            </a:r>
            <a:r>
              <a:rPr lang="en-US" sz="1600" dirty="0" err="1">
                <a:solidFill>
                  <a:srgbClr val="000000"/>
                </a:solidFill>
                <a:latin typeface="TimesNewRomanPSMT"/>
              </a:rPr>
              <a:t>dan</a:t>
            </a:r>
            <a:r>
              <a:rPr lang="en-US" sz="1600" dirty="0">
                <a:solidFill>
                  <a:srgbClr val="000000"/>
                </a:solidFill>
                <a:latin typeface="TimesNewRomanPSMT"/>
              </a:rPr>
              <a:t> </a:t>
            </a:r>
            <a:r>
              <a:rPr lang="en-US" sz="1600" dirty="0" err="1">
                <a:solidFill>
                  <a:srgbClr val="000000"/>
                </a:solidFill>
                <a:latin typeface="TimesNewRomanPSMT"/>
              </a:rPr>
              <a:t>perilaku</a:t>
            </a:r>
            <a:r>
              <a:rPr lang="en-US" sz="1600" dirty="0">
                <a:solidFill>
                  <a:srgbClr val="000000"/>
                </a:solidFill>
                <a:latin typeface="TimesNewRomanPSMT"/>
              </a:rPr>
              <a:t> </a:t>
            </a:r>
            <a:r>
              <a:rPr lang="en-US" sz="1600" dirty="0" err="1">
                <a:solidFill>
                  <a:srgbClr val="000000"/>
                </a:solidFill>
                <a:latin typeface="TimesNewRomanPSMT"/>
              </a:rPr>
              <a:t>anggota</a:t>
            </a:r>
            <a:r>
              <a:rPr lang="en-US" sz="1600" dirty="0">
                <a:solidFill>
                  <a:srgbClr val="000000"/>
                </a:solidFill>
                <a:latin typeface="TimesNewRomanPSMT"/>
              </a:rPr>
              <a:t> </a:t>
            </a:r>
            <a:r>
              <a:rPr lang="en-US" sz="1600" dirty="0" err="1">
                <a:solidFill>
                  <a:srgbClr val="000000"/>
                </a:solidFill>
                <a:latin typeface="TimesNewRomanPSMT"/>
              </a:rPr>
              <a:t>organisasi</a:t>
            </a:r>
            <a:r>
              <a:rPr lang="en-US" sz="1600" dirty="0">
                <a:solidFill>
                  <a:srgbClr val="000000"/>
                </a:solidFill>
                <a:latin typeface="TimesNewRomanPSMT"/>
              </a:rPr>
              <a:t> </a:t>
            </a:r>
            <a:r>
              <a:rPr lang="en-US" sz="1600" dirty="0" err="1">
                <a:solidFill>
                  <a:srgbClr val="000000"/>
                </a:solidFill>
                <a:latin typeface="TimesNewRomanPSMT"/>
              </a:rPr>
              <a:t>dalam</a:t>
            </a:r>
            <a:r>
              <a:rPr lang="en-US" sz="1600" dirty="0">
                <a:solidFill>
                  <a:srgbClr val="000000"/>
                </a:solidFill>
                <a:latin typeface="TimesNewRomanPSMT"/>
              </a:rPr>
              <a:t> </a:t>
            </a:r>
            <a:r>
              <a:rPr lang="en-US" sz="1600" dirty="0" err="1">
                <a:solidFill>
                  <a:srgbClr val="000000"/>
                </a:solidFill>
                <a:latin typeface="TimesNewRomanPSMT"/>
              </a:rPr>
              <a:t>mengelola</a:t>
            </a:r>
            <a:r>
              <a:rPr lang="en-US" sz="1600" dirty="0">
                <a:solidFill>
                  <a:srgbClr val="000000"/>
                </a:solidFill>
                <a:latin typeface="TimesNewRomanPSMT"/>
              </a:rPr>
              <a:t> </a:t>
            </a:r>
            <a:r>
              <a:rPr lang="en-US" sz="1600" dirty="0" err="1">
                <a:solidFill>
                  <a:srgbClr val="000000"/>
                </a:solidFill>
                <a:latin typeface="TimesNewRomanPSMT"/>
              </a:rPr>
              <a:t>risiko</a:t>
            </a:r>
            <a:r>
              <a:rPr lang="en-US" sz="1600" dirty="0">
                <a:solidFill>
                  <a:srgbClr val="000000"/>
                </a:solidFill>
                <a:latin typeface="TimesNewRomanPSMT"/>
              </a:rPr>
              <a:t>;</a:t>
            </a:r>
          </a:p>
          <a:p>
            <a:pPr marL="342900" lvl="1" indent="-342900">
              <a:buFont typeface="+mj-lt"/>
              <a:buAutoNum type="arabicPeriod"/>
            </a:pPr>
            <a:r>
              <a:rPr lang="en-US" sz="1600" dirty="0" err="1">
                <a:solidFill>
                  <a:srgbClr val="000000"/>
                </a:solidFill>
                <a:latin typeface="TimesNewRomanPSMT"/>
              </a:rPr>
              <a:t>Memantau</a:t>
            </a:r>
            <a:r>
              <a:rPr lang="en-US" sz="1600" dirty="0">
                <a:solidFill>
                  <a:srgbClr val="000000"/>
                </a:solidFill>
                <a:latin typeface="TimesNewRomanPSMT"/>
              </a:rPr>
              <a:t> </a:t>
            </a:r>
            <a:r>
              <a:rPr lang="en-US" sz="1600" dirty="0" err="1">
                <a:solidFill>
                  <a:srgbClr val="000000"/>
                </a:solidFill>
                <a:latin typeface="TimesNewRomanPSMT"/>
              </a:rPr>
              <a:t>apakah</a:t>
            </a:r>
            <a:r>
              <a:rPr lang="en-US" sz="1600" dirty="0">
                <a:solidFill>
                  <a:srgbClr val="000000"/>
                </a:solidFill>
                <a:latin typeface="TimesNewRomanPSMT"/>
              </a:rPr>
              <a:t> </a:t>
            </a:r>
            <a:r>
              <a:rPr lang="en-US" sz="1600" dirty="0" err="1">
                <a:solidFill>
                  <a:srgbClr val="000000"/>
                </a:solidFill>
                <a:latin typeface="TimesNewRomanPSMT"/>
              </a:rPr>
              <a:t>kerangka</a:t>
            </a:r>
            <a:r>
              <a:rPr lang="en-US" sz="1600" dirty="0">
                <a:solidFill>
                  <a:srgbClr val="000000"/>
                </a:solidFill>
                <a:latin typeface="TimesNewRomanPSMT"/>
              </a:rPr>
              <a:t> </a:t>
            </a:r>
            <a:r>
              <a:rPr lang="en-US" sz="1600" dirty="0" err="1">
                <a:solidFill>
                  <a:srgbClr val="000000"/>
                </a:solidFill>
                <a:latin typeface="TimesNewRomanPSMT"/>
              </a:rPr>
              <a:t>kerja</a:t>
            </a:r>
            <a:r>
              <a:rPr lang="en-US" sz="1600" dirty="0">
                <a:solidFill>
                  <a:srgbClr val="000000"/>
                </a:solidFill>
                <a:latin typeface="TimesNewRomanPSMT"/>
              </a:rPr>
              <a:t> </a:t>
            </a:r>
            <a:r>
              <a:rPr lang="en-US" sz="1600" dirty="0" err="1">
                <a:solidFill>
                  <a:srgbClr val="000000"/>
                </a:solidFill>
                <a:latin typeface="TimesNewRomanPSMT"/>
              </a:rPr>
              <a:t>manajemen</a:t>
            </a:r>
            <a:r>
              <a:rPr lang="en-US" sz="1600" dirty="0">
                <a:solidFill>
                  <a:srgbClr val="000000"/>
                </a:solidFill>
                <a:latin typeface="TimesNewRomanPSMT"/>
              </a:rPr>
              <a:t> </a:t>
            </a:r>
            <a:r>
              <a:rPr lang="en-US" sz="1600" dirty="0" err="1">
                <a:solidFill>
                  <a:srgbClr val="000000"/>
                </a:solidFill>
                <a:latin typeface="TimesNewRomanPSMT"/>
              </a:rPr>
              <a:t>risiko</a:t>
            </a:r>
            <a:r>
              <a:rPr lang="en-US" sz="1600" dirty="0">
                <a:solidFill>
                  <a:srgbClr val="000000"/>
                </a:solidFill>
                <a:latin typeface="TimesNewRomanPSMT"/>
              </a:rPr>
              <a:t> </a:t>
            </a:r>
            <a:r>
              <a:rPr lang="en-US" sz="1600" dirty="0" err="1">
                <a:solidFill>
                  <a:srgbClr val="000000"/>
                </a:solidFill>
                <a:latin typeface="TimesNewRomanPSMT"/>
              </a:rPr>
              <a:t>telah</a:t>
            </a:r>
            <a:r>
              <a:rPr lang="en-US" sz="1600" dirty="0">
                <a:solidFill>
                  <a:srgbClr val="000000"/>
                </a:solidFill>
                <a:latin typeface="TimesNewRomanPSMT"/>
              </a:rPr>
              <a:t> </a:t>
            </a:r>
            <a:r>
              <a:rPr lang="en-US" sz="1600" dirty="0" err="1">
                <a:solidFill>
                  <a:srgbClr val="000000"/>
                </a:solidFill>
                <a:latin typeface="TimesNewRomanPSMT"/>
              </a:rPr>
              <a:t>memadai</a:t>
            </a:r>
            <a:r>
              <a:rPr lang="en-US" sz="1600" dirty="0">
                <a:solidFill>
                  <a:srgbClr val="000000"/>
                </a:solidFill>
                <a:latin typeface="TimesNewRomanPSMT"/>
              </a:rPr>
              <a:t> </a:t>
            </a:r>
            <a:r>
              <a:rPr lang="en-US" sz="1600" dirty="0" err="1">
                <a:solidFill>
                  <a:srgbClr val="000000"/>
                </a:solidFill>
                <a:latin typeface="TimesNewRomanPSMT"/>
              </a:rPr>
              <a:t>untuk</a:t>
            </a:r>
            <a:r>
              <a:rPr lang="en-US" sz="1600" dirty="0">
                <a:solidFill>
                  <a:srgbClr val="000000"/>
                </a:solidFill>
                <a:latin typeface="TimesNewRomanPSMT"/>
              </a:rPr>
              <a:t> </a:t>
            </a:r>
            <a:r>
              <a:rPr lang="en-US" sz="1600" dirty="0" err="1">
                <a:solidFill>
                  <a:srgbClr val="000000"/>
                </a:solidFill>
                <a:latin typeface="TimesNewRomanPSMT"/>
              </a:rPr>
              <a:t>menampung</a:t>
            </a:r>
            <a:r>
              <a:rPr lang="en-US" sz="1600" dirty="0">
                <a:solidFill>
                  <a:srgbClr val="000000"/>
                </a:solidFill>
                <a:latin typeface="TimesNewRomanPSMT"/>
              </a:rPr>
              <a:t> </a:t>
            </a:r>
            <a:r>
              <a:rPr lang="en-US" sz="1600" dirty="0" err="1">
                <a:solidFill>
                  <a:srgbClr val="000000"/>
                </a:solidFill>
                <a:latin typeface="TimesNewRomanPSMT"/>
              </a:rPr>
              <a:t>interaksi</a:t>
            </a:r>
            <a:r>
              <a:rPr lang="en-US" sz="1600" dirty="0">
                <a:solidFill>
                  <a:srgbClr val="000000"/>
                </a:solidFill>
                <a:latin typeface="TimesNewRomanPSMT"/>
              </a:rPr>
              <a:t> </a:t>
            </a:r>
            <a:r>
              <a:rPr lang="en-US" sz="1600" dirty="0" err="1">
                <a:solidFill>
                  <a:srgbClr val="000000"/>
                </a:solidFill>
                <a:latin typeface="TimesNewRomanPSMT"/>
              </a:rPr>
              <a:t>antara</a:t>
            </a:r>
            <a:r>
              <a:rPr lang="en-US" sz="1600" dirty="0">
                <a:solidFill>
                  <a:srgbClr val="000000"/>
                </a:solidFill>
                <a:latin typeface="TimesNewRomanPSMT"/>
              </a:rPr>
              <a:t> </a:t>
            </a:r>
            <a:r>
              <a:rPr lang="en-US" sz="1600" dirty="0" err="1">
                <a:solidFill>
                  <a:srgbClr val="000000"/>
                </a:solidFill>
                <a:latin typeface="TimesNewRomanPSMT"/>
              </a:rPr>
              <a:t>budaya</a:t>
            </a:r>
            <a:r>
              <a:rPr lang="en-US" sz="1600" dirty="0">
                <a:solidFill>
                  <a:srgbClr val="000000"/>
                </a:solidFill>
                <a:latin typeface="TimesNewRomanPSMT"/>
              </a:rPr>
              <a:t>, </a:t>
            </a:r>
            <a:r>
              <a:rPr lang="en-US" sz="1600" dirty="0" err="1">
                <a:solidFill>
                  <a:srgbClr val="000000"/>
                </a:solidFill>
                <a:latin typeface="TimesNewRomanPSMT"/>
              </a:rPr>
              <a:t>perilaku</a:t>
            </a:r>
            <a:r>
              <a:rPr lang="en-US" sz="1600" dirty="0">
                <a:solidFill>
                  <a:srgbClr val="000000"/>
                </a:solidFill>
                <a:latin typeface="TimesNewRomanPSMT"/>
              </a:rPr>
              <a:t> </a:t>
            </a:r>
            <a:r>
              <a:rPr lang="en-US" sz="1600" dirty="0" err="1">
                <a:solidFill>
                  <a:srgbClr val="000000"/>
                </a:solidFill>
                <a:latin typeface="TimesNewRomanPSMT"/>
              </a:rPr>
              <a:t>dan</a:t>
            </a:r>
            <a:r>
              <a:rPr lang="en-US" sz="1600" dirty="0">
                <a:solidFill>
                  <a:srgbClr val="000000"/>
                </a:solidFill>
                <a:latin typeface="TimesNewRomanPSMT"/>
              </a:rPr>
              <a:t> </a:t>
            </a:r>
            <a:r>
              <a:rPr lang="en-US" sz="1600" dirty="0" err="1">
                <a:solidFill>
                  <a:srgbClr val="000000"/>
                </a:solidFill>
                <a:latin typeface="TimesNewRomanPSMT"/>
              </a:rPr>
              <a:t>fungsi</a:t>
            </a:r>
            <a:r>
              <a:rPr lang="en-US" sz="1600" dirty="0">
                <a:solidFill>
                  <a:srgbClr val="000000"/>
                </a:solidFill>
                <a:latin typeface="TimesNewRomanPSMT"/>
              </a:rPr>
              <a:t> </a:t>
            </a:r>
            <a:r>
              <a:rPr lang="en-US" sz="1600" dirty="0" err="1">
                <a:solidFill>
                  <a:srgbClr val="000000"/>
                </a:solidFill>
                <a:latin typeface="TimesNewRomanPSMT"/>
              </a:rPr>
              <a:t>pengelolaan</a:t>
            </a:r>
            <a:r>
              <a:rPr lang="en-US" sz="1600" dirty="0">
                <a:solidFill>
                  <a:srgbClr val="000000"/>
                </a:solidFill>
                <a:latin typeface="TimesNewRomanPSMT"/>
              </a:rPr>
              <a:t> </a:t>
            </a:r>
            <a:r>
              <a:rPr lang="en-US" sz="1600" dirty="0" err="1">
                <a:solidFill>
                  <a:srgbClr val="000000"/>
                </a:solidFill>
                <a:latin typeface="TimesNewRomanPSMT"/>
              </a:rPr>
              <a:t>risiko</a:t>
            </a:r>
            <a:r>
              <a:rPr lang="en-US" sz="1600" dirty="0">
                <a:solidFill>
                  <a:srgbClr val="000000"/>
                </a:solidFill>
                <a:latin typeface="TimesNewRomanPSMT"/>
              </a:rPr>
              <a:t> </a:t>
            </a:r>
            <a:r>
              <a:rPr lang="en-US" sz="1600" dirty="0" err="1">
                <a:solidFill>
                  <a:srgbClr val="000000"/>
                </a:solidFill>
                <a:latin typeface="TimesNewRomanPSMT"/>
              </a:rPr>
              <a:t>organisasi</a:t>
            </a:r>
            <a:r>
              <a:rPr lang="en-US" sz="1600" dirty="0">
                <a:solidFill>
                  <a:srgbClr val="000000"/>
                </a:solidFill>
                <a:latin typeface="TimesNewRomanPSMT"/>
              </a:rPr>
              <a:t> </a:t>
            </a:r>
            <a:r>
              <a:rPr lang="en-US" sz="1600" dirty="0" err="1">
                <a:solidFill>
                  <a:srgbClr val="000000"/>
                </a:solidFill>
                <a:latin typeface="TimesNewRomanPSMT"/>
              </a:rPr>
              <a:t>secara</a:t>
            </a:r>
            <a:r>
              <a:rPr lang="en-US" sz="1600" dirty="0">
                <a:solidFill>
                  <a:srgbClr val="000000"/>
                </a:solidFill>
                <a:latin typeface="TimesNewRomanPSMT"/>
              </a:rPr>
              <a:t> </a:t>
            </a:r>
            <a:r>
              <a:rPr lang="en-US" sz="1600" dirty="0" err="1">
                <a:solidFill>
                  <a:srgbClr val="000000"/>
                </a:solidFill>
                <a:latin typeface="TimesNewRomanPSMT"/>
              </a:rPr>
              <a:t>keseluruhan</a:t>
            </a:r>
            <a:r>
              <a:rPr lang="en-US" sz="1600" dirty="0">
                <a:solidFill>
                  <a:srgbClr val="000000"/>
                </a:solidFill>
                <a:latin typeface="TimesNewRomanPSMT"/>
              </a:rPr>
              <a:t>.</a:t>
            </a:r>
            <a:endParaRPr lang="en-US" sz="1600" dirty="0">
              <a:latin typeface="Arial" panose="020B0604020202020204" pitchFamily="34" charset="0"/>
            </a:endParaRPr>
          </a:p>
        </p:txBody>
      </p:sp>
      <p:pic>
        <p:nvPicPr>
          <p:cNvPr id="11" name="Picture 10">
            <a:extLst>
              <a:ext uri="{FF2B5EF4-FFF2-40B4-BE49-F238E27FC236}">
                <a16:creationId xmlns:a16="http://schemas.microsoft.com/office/drawing/2014/main" id="{B93DD5C3-4528-4147-A8CD-9AAE9F56CC6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51740" l="31168" r="67107"/>
                    </a14:imgEffect>
                  </a14:imgLayer>
                </a14:imgProps>
              </a:ext>
              <a:ext uri="{28A0092B-C50C-407E-A947-70E740481C1C}">
                <a14:useLocalDpi xmlns:a14="http://schemas.microsoft.com/office/drawing/2010/main" val="0"/>
              </a:ext>
            </a:extLst>
          </a:blip>
          <a:srcRect l="31264" r="32989" b="48336"/>
          <a:stretch/>
        </p:blipFill>
        <p:spPr>
          <a:xfrm>
            <a:off x="5211699" y="1885734"/>
            <a:ext cx="3894255" cy="3776960"/>
          </a:xfrm>
          <a:prstGeom prst="rect">
            <a:avLst/>
          </a:prstGeom>
        </p:spPr>
      </p:pic>
      <p:sp>
        <p:nvSpPr>
          <p:cNvPr id="12" name="Isosceles Triangle 19">
            <a:extLst>
              <a:ext uri="{FF2B5EF4-FFF2-40B4-BE49-F238E27FC236}">
                <a16:creationId xmlns:a16="http://schemas.microsoft.com/office/drawing/2014/main" id="{5575561E-0F3B-4352-92C5-FBA65A646B52}"/>
              </a:ext>
            </a:extLst>
          </p:cNvPr>
          <p:cNvSpPr/>
          <p:nvPr/>
        </p:nvSpPr>
        <p:spPr>
          <a:xfrm rot="17676385" flipH="1" flipV="1">
            <a:off x="5387613" y="2771628"/>
            <a:ext cx="1272420" cy="1025184"/>
          </a:xfrm>
          <a:custGeom>
            <a:avLst/>
            <a:gdLst>
              <a:gd name="connsiteX0" fmla="*/ 0 w 1135973"/>
              <a:gd name="connsiteY0" fmla="*/ 772219 h 772219"/>
              <a:gd name="connsiteX1" fmla="*/ 567987 w 1135973"/>
              <a:gd name="connsiteY1" fmla="*/ 0 h 772219"/>
              <a:gd name="connsiteX2" fmla="*/ 1135973 w 1135973"/>
              <a:gd name="connsiteY2" fmla="*/ 772219 h 772219"/>
              <a:gd name="connsiteX3" fmla="*/ 0 w 1135973"/>
              <a:gd name="connsiteY3" fmla="*/ 772219 h 772219"/>
              <a:gd name="connsiteX0" fmla="*/ 0 w 1209791"/>
              <a:gd name="connsiteY0" fmla="*/ 772219 h 845206"/>
              <a:gd name="connsiteX1" fmla="*/ 567987 w 1209791"/>
              <a:gd name="connsiteY1" fmla="*/ 0 h 845206"/>
              <a:gd name="connsiteX2" fmla="*/ 1209791 w 1209791"/>
              <a:gd name="connsiteY2" fmla="*/ 845206 h 845206"/>
              <a:gd name="connsiteX3" fmla="*/ 0 w 1209791"/>
              <a:gd name="connsiteY3" fmla="*/ 772219 h 845206"/>
              <a:gd name="connsiteX0" fmla="*/ 0 w 1272420"/>
              <a:gd name="connsiteY0" fmla="*/ 880724 h 880724"/>
              <a:gd name="connsiteX1" fmla="*/ 630616 w 1272420"/>
              <a:gd name="connsiteY1" fmla="*/ 0 h 880724"/>
              <a:gd name="connsiteX2" fmla="*/ 1272420 w 1272420"/>
              <a:gd name="connsiteY2" fmla="*/ 845206 h 880724"/>
              <a:gd name="connsiteX3" fmla="*/ 0 w 1272420"/>
              <a:gd name="connsiteY3" fmla="*/ 880724 h 880724"/>
              <a:gd name="connsiteX0" fmla="*/ 0 w 1272420"/>
              <a:gd name="connsiteY0" fmla="*/ 880724 h 880724"/>
              <a:gd name="connsiteX1" fmla="*/ 630616 w 1272420"/>
              <a:gd name="connsiteY1" fmla="*/ 0 h 880724"/>
              <a:gd name="connsiteX2" fmla="*/ 698329 w 1272420"/>
              <a:gd name="connsiteY2" fmla="*/ 98759 h 880724"/>
              <a:gd name="connsiteX3" fmla="*/ 1272420 w 1272420"/>
              <a:gd name="connsiteY3" fmla="*/ 845206 h 880724"/>
              <a:gd name="connsiteX4" fmla="*/ 0 w 1272420"/>
              <a:gd name="connsiteY4" fmla="*/ 880724 h 880724"/>
              <a:gd name="connsiteX0" fmla="*/ 0 w 1272420"/>
              <a:gd name="connsiteY0" fmla="*/ 909313 h 909313"/>
              <a:gd name="connsiteX1" fmla="*/ 355581 w 1272420"/>
              <a:gd name="connsiteY1" fmla="*/ 0 h 909313"/>
              <a:gd name="connsiteX2" fmla="*/ 698329 w 1272420"/>
              <a:gd name="connsiteY2" fmla="*/ 127348 h 909313"/>
              <a:gd name="connsiteX3" fmla="*/ 1272420 w 1272420"/>
              <a:gd name="connsiteY3" fmla="*/ 873795 h 909313"/>
              <a:gd name="connsiteX4" fmla="*/ 0 w 1272420"/>
              <a:gd name="connsiteY4" fmla="*/ 909313 h 909313"/>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1014485"/>
              <a:gd name="connsiteX1" fmla="*/ 355581 w 1272420"/>
              <a:gd name="connsiteY1" fmla="*/ 19468 h 1014485"/>
              <a:gd name="connsiteX2" fmla="*/ 881458 w 1272420"/>
              <a:gd name="connsiteY2" fmla="*/ 0 h 1014485"/>
              <a:gd name="connsiteX3" fmla="*/ 1272420 w 1272420"/>
              <a:gd name="connsiteY3" fmla="*/ 893263 h 1014485"/>
              <a:gd name="connsiteX4" fmla="*/ 0 w 1272420"/>
              <a:gd name="connsiteY4" fmla="*/ 928781 h 1014485"/>
              <a:gd name="connsiteX0" fmla="*/ 0 w 1272420"/>
              <a:gd name="connsiteY0" fmla="*/ 928781 h 1014485"/>
              <a:gd name="connsiteX1" fmla="*/ 355581 w 1272420"/>
              <a:gd name="connsiteY1" fmla="*/ 19468 h 1014485"/>
              <a:gd name="connsiteX2" fmla="*/ 881458 w 1272420"/>
              <a:gd name="connsiteY2" fmla="*/ 0 h 1014485"/>
              <a:gd name="connsiteX3" fmla="*/ 1272420 w 1272420"/>
              <a:gd name="connsiteY3" fmla="*/ 893263 h 1014485"/>
              <a:gd name="connsiteX4" fmla="*/ 0 w 1272420"/>
              <a:gd name="connsiteY4" fmla="*/ 928781 h 1014485"/>
              <a:gd name="connsiteX0" fmla="*/ 0 w 1272420"/>
              <a:gd name="connsiteY0" fmla="*/ 928781 h 1032008"/>
              <a:gd name="connsiteX1" fmla="*/ 355581 w 1272420"/>
              <a:gd name="connsiteY1" fmla="*/ 19468 h 1032008"/>
              <a:gd name="connsiteX2" fmla="*/ 881458 w 1272420"/>
              <a:gd name="connsiteY2" fmla="*/ 0 h 1032008"/>
              <a:gd name="connsiteX3" fmla="*/ 1272420 w 1272420"/>
              <a:gd name="connsiteY3" fmla="*/ 893263 h 1032008"/>
              <a:gd name="connsiteX4" fmla="*/ 0 w 1272420"/>
              <a:gd name="connsiteY4" fmla="*/ 928781 h 1032008"/>
              <a:gd name="connsiteX0" fmla="*/ 0 w 1272420"/>
              <a:gd name="connsiteY0" fmla="*/ 928781 h 1017553"/>
              <a:gd name="connsiteX1" fmla="*/ 355581 w 1272420"/>
              <a:gd name="connsiteY1" fmla="*/ 19468 h 1017553"/>
              <a:gd name="connsiteX2" fmla="*/ 881458 w 1272420"/>
              <a:gd name="connsiteY2" fmla="*/ 0 h 1017553"/>
              <a:gd name="connsiteX3" fmla="*/ 1272420 w 1272420"/>
              <a:gd name="connsiteY3" fmla="*/ 893263 h 1017553"/>
              <a:gd name="connsiteX4" fmla="*/ 0 w 1272420"/>
              <a:gd name="connsiteY4" fmla="*/ 928781 h 1017553"/>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420" h="1025184">
                <a:moveTo>
                  <a:pt x="0" y="928781"/>
                </a:moveTo>
                <a:lnTo>
                  <a:pt x="355581" y="19468"/>
                </a:lnTo>
                <a:cubicBezTo>
                  <a:pt x="628199" y="78075"/>
                  <a:pt x="642385" y="71962"/>
                  <a:pt x="881458" y="0"/>
                </a:cubicBezTo>
                <a:lnTo>
                  <a:pt x="1272420" y="893263"/>
                </a:lnTo>
                <a:cubicBezTo>
                  <a:pt x="681433" y="1150224"/>
                  <a:pt x="108502" y="957730"/>
                  <a:pt x="0" y="928781"/>
                </a:cubicBezTo>
                <a:close/>
              </a:path>
            </a:pathLst>
          </a:cu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3489367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 grpId="0"/>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9D4B7-21C6-42E7-8889-C92264457326}" type="slidenum">
              <a:rPr kumimoji="0" lang="en-US" sz="1200" b="1" i="0" u="none" strike="noStrike" kern="1200" cap="none" spc="-5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1" i="0" u="none" strike="noStrike" kern="1200" cap="none" spc="-5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294967295"/>
          </p:nvPr>
        </p:nvSpPr>
        <p:spPr>
          <a:xfrm>
            <a:off x="0" y="6463846"/>
            <a:ext cx="2895600" cy="365125"/>
          </a:xfrm>
          <a:prstGeom prst="rect">
            <a:avLst/>
          </a:prstGeom>
        </p:spPr>
        <p:txBody>
          <a:bodyPr lIns="144000"/>
          <a:lstStyle/>
          <a:p>
            <a:pPr algn="l" defTabSz="914400">
              <a:defRPr/>
            </a:pPr>
            <a:r>
              <a:rPr lang="en-US" sz="1200" dirty="0" err="1">
                <a:solidFill>
                  <a:prstClr val="white"/>
                </a:solidFill>
                <a:latin typeface="Arial" panose="020B0604020202020204" pitchFamily="34" charset="0"/>
                <a:cs typeface="Arial" panose="020B0604020202020204" pitchFamily="34" charset="0"/>
              </a:rPr>
              <a:t>Sumber</a:t>
            </a:r>
            <a:r>
              <a:rPr lang="en-US" sz="1200" dirty="0">
                <a:solidFill>
                  <a:prstClr val="white"/>
                </a:solidFill>
                <a:latin typeface="Arial" panose="020B0604020202020204" pitchFamily="34" charset="0"/>
                <a:cs typeface="Arial" panose="020B0604020202020204" pitchFamily="34" charset="0"/>
              </a:rPr>
              <a:t> : </a:t>
            </a:r>
            <a:r>
              <a:rPr lang="id-ID" sz="1200" dirty="0">
                <a:latin typeface="Arial" panose="020B0604020202020204" pitchFamily="34" charset="0"/>
                <a:cs typeface="Arial" panose="020B0604020202020204" pitchFamily="34" charset="0"/>
              </a:rPr>
              <a:t>ISO 31000:20</a:t>
            </a:r>
            <a:r>
              <a:rPr lang="en-US" sz="1200" dirty="0">
                <a:latin typeface="Arial" panose="020B0604020202020204" pitchFamily="34" charset="0"/>
                <a:cs typeface="Arial" panose="020B0604020202020204" pitchFamily="34" charset="0"/>
              </a:rPr>
              <a:t>18</a:t>
            </a:r>
            <a:endParaRPr lang="id-ID" sz="1200" dirty="0">
              <a:latin typeface="Arial" panose="020B0604020202020204" pitchFamily="34" charset="0"/>
              <a:cs typeface="Arial" panose="020B0604020202020204" pitchFamily="34" charset="0"/>
            </a:endParaRPr>
          </a:p>
        </p:txBody>
      </p:sp>
      <p:sp>
        <p:nvSpPr>
          <p:cNvPr id="7" name="Title 2"/>
          <p:cNvSpPr txBox="1">
            <a:spLocks/>
          </p:cNvSpPr>
          <p:nvPr/>
        </p:nvSpPr>
        <p:spPr>
          <a:xfrm>
            <a:off x="1344561" y="788007"/>
            <a:ext cx="6656439" cy="57912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2800" b="1" kern="1200" spc="-30" baseline="0">
                <a:solidFill>
                  <a:srgbClr val="000000"/>
                </a:solidFill>
                <a:latin typeface="Arial" pitchFamily="34" charset="0"/>
                <a:ea typeface="Helvetica Neue Light" pitchFamily="2" charset="2"/>
                <a:cs typeface="Arial" pitchFamily="34" charset="0"/>
              </a:defRPr>
            </a:lvl1pPr>
          </a:lstStyle>
          <a:p>
            <a:r>
              <a:rPr lang="en-US" dirty="0" err="1"/>
              <a:t>Prinsip</a:t>
            </a:r>
            <a:r>
              <a:rPr lang="en-US" dirty="0"/>
              <a:t> </a:t>
            </a:r>
            <a:r>
              <a:rPr lang="en-US" dirty="0" err="1"/>
              <a:t>Manajemen</a:t>
            </a:r>
            <a:r>
              <a:rPr lang="en-US" dirty="0"/>
              <a:t> </a:t>
            </a:r>
            <a:r>
              <a:rPr lang="en-US" dirty="0" err="1"/>
              <a:t>Risiko</a:t>
            </a:r>
            <a:endParaRPr lang="en-US" dirty="0"/>
          </a:p>
        </p:txBody>
      </p:sp>
      <p:sp>
        <p:nvSpPr>
          <p:cNvPr id="25" name="Rectangle 24"/>
          <p:cNvSpPr/>
          <p:nvPr/>
        </p:nvSpPr>
        <p:spPr>
          <a:xfrm>
            <a:off x="316526" y="1387265"/>
            <a:ext cx="3249608" cy="463075"/>
          </a:xfrm>
          <a:prstGeom prst="rect">
            <a:avLst/>
          </a:prstGeom>
        </p:spPr>
        <p:txBody>
          <a:bodyPr wrap="none">
            <a:spAutoFit/>
          </a:bodyPr>
          <a:lstStyle/>
          <a:p>
            <a:pPr>
              <a:lnSpc>
                <a:spcPct val="150000"/>
              </a:lnSpc>
            </a:pPr>
            <a:r>
              <a:rPr lang="en-US" b="1" dirty="0" err="1">
                <a:latin typeface="Arial" panose="020B0604020202020204" pitchFamily="34" charset="0"/>
              </a:rPr>
              <a:t>Faktor</a:t>
            </a:r>
            <a:r>
              <a:rPr lang="en-US" b="1" dirty="0">
                <a:latin typeface="Arial" panose="020B0604020202020204" pitchFamily="34" charset="0"/>
              </a:rPr>
              <a:t> </a:t>
            </a:r>
            <a:r>
              <a:rPr lang="en-US" b="1" dirty="0" err="1">
                <a:latin typeface="Arial" panose="020B0604020202020204" pitchFamily="34" charset="0"/>
              </a:rPr>
              <a:t>Budaya</a:t>
            </a:r>
            <a:r>
              <a:rPr lang="en-US" b="1" dirty="0">
                <a:latin typeface="Arial" panose="020B0604020202020204" pitchFamily="34" charset="0"/>
              </a:rPr>
              <a:t> </a:t>
            </a:r>
            <a:r>
              <a:rPr lang="en-US" b="1" dirty="0" err="1">
                <a:latin typeface="Arial" panose="020B0604020202020204" pitchFamily="34" charset="0"/>
              </a:rPr>
              <a:t>dan</a:t>
            </a:r>
            <a:r>
              <a:rPr lang="en-US" b="1" dirty="0">
                <a:latin typeface="Arial" panose="020B0604020202020204" pitchFamily="34" charset="0"/>
              </a:rPr>
              <a:t> </a:t>
            </a:r>
            <a:r>
              <a:rPr lang="en-US" b="1" dirty="0" err="1">
                <a:latin typeface="Arial" panose="020B0604020202020204" pitchFamily="34" charset="0"/>
              </a:rPr>
              <a:t>Manusia</a:t>
            </a:r>
            <a:endParaRPr lang="en-US" b="1" dirty="0">
              <a:latin typeface="Arial" panose="020B0604020202020204" pitchFamily="34" charset="0"/>
            </a:endParaRPr>
          </a:p>
        </p:txBody>
      </p:sp>
      <p:sp>
        <p:nvSpPr>
          <p:cNvPr id="3" name="Rectangle 2"/>
          <p:cNvSpPr/>
          <p:nvPr/>
        </p:nvSpPr>
        <p:spPr>
          <a:xfrm>
            <a:off x="316526" y="1885734"/>
            <a:ext cx="4792545" cy="4364272"/>
          </a:xfrm>
          <a:prstGeom prst="rect">
            <a:avLst/>
          </a:prstGeom>
        </p:spPr>
        <p:txBody>
          <a:bodyPr wrap="square">
            <a:spAutoFit/>
          </a:bodyPr>
          <a:lstStyle/>
          <a:p>
            <a:pPr>
              <a:lnSpc>
                <a:spcPct val="120000"/>
              </a:lnSpc>
              <a:spcBef>
                <a:spcPts val="600"/>
              </a:spcBef>
            </a:pPr>
            <a:r>
              <a:rPr lang="en-US" b="1" dirty="0" err="1">
                <a:latin typeface="Arial" panose="020B0604020202020204" pitchFamily="34" charset="0"/>
              </a:rPr>
              <a:t>Pertanyaan</a:t>
            </a:r>
            <a:r>
              <a:rPr lang="en-US" b="1" dirty="0">
                <a:latin typeface="Arial" panose="020B0604020202020204" pitchFamily="34" charset="0"/>
              </a:rPr>
              <a:t> </a:t>
            </a:r>
            <a:r>
              <a:rPr lang="en-US" b="1" dirty="0" err="1">
                <a:latin typeface="Arial" panose="020B0604020202020204" pitchFamily="34" charset="0"/>
              </a:rPr>
              <a:t>penerapannya</a:t>
            </a:r>
            <a:r>
              <a:rPr lang="en-US" b="1" dirty="0">
                <a:latin typeface="Arial" panose="020B0604020202020204" pitchFamily="34" charset="0"/>
              </a:rPr>
              <a:t>:</a:t>
            </a:r>
          </a:p>
          <a:p>
            <a:pPr marL="800100" lvl="1" indent="-342900">
              <a:buFont typeface="+mj-lt"/>
              <a:buAutoNum type="arabicPeriod"/>
            </a:pPr>
            <a:endParaRPr lang="en-US" sz="1600" dirty="0">
              <a:latin typeface="Arial" panose="020B0604020202020204" pitchFamily="34" charset="0"/>
            </a:endParaRPr>
          </a:p>
          <a:p>
            <a:pPr marL="342900" lvl="1" indent="-342900">
              <a:buFont typeface="+mj-lt"/>
              <a:buAutoNum type="arabicPeriod"/>
            </a:pPr>
            <a:r>
              <a:rPr lang="en-US" sz="1600" dirty="0" err="1">
                <a:latin typeface="Arial" panose="020B0604020202020204" pitchFamily="34" charset="0"/>
              </a:rPr>
              <a:t>Apakah</a:t>
            </a:r>
            <a:r>
              <a:rPr lang="en-US" sz="1600" dirty="0">
                <a:latin typeface="Arial" panose="020B0604020202020204" pitchFamily="34" charset="0"/>
              </a:rPr>
              <a:t> </a:t>
            </a:r>
            <a:r>
              <a:rPr lang="en-US" sz="1600" dirty="0" err="1">
                <a:latin typeface="Arial" panose="020B0604020202020204" pitchFamily="34" charset="0"/>
              </a:rPr>
              <a:t>sudah</a:t>
            </a:r>
            <a:r>
              <a:rPr lang="en-US" sz="1600" dirty="0">
                <a:latin typeface="Arial" panose="020B0604020202020204" pitchFamily="34" charset="0"/>
              </a:rPr>
              <a:t> </a:t>
            </a:r>
            <a:r>
              <a:rPr lang="en-US" sz="1600" dirty="0" err="1">
                <a:latin typeface="Arial" panose="020B0604020202020204" pitchFamily="34" charset="0"/>
              </a:rPr>
              <a:t>terdapat</a:t>
            </a:r>
            <a:r>
              <a:rPr lang="en-US" sz="1600" dirty="0">
                <a:latin typeface="Arial" panose="020B0604020202020204" pitchFamily="34" charset="0"/>
              </a:rPr>
              <a:t> </a:t>
            </a:r>
            <a:r>
              <a:rPr lang="en-US" sz="1600" dirty="0" err="1">
                <a:latin typeface="Arial" panose="020B0604020202020204" pitchFamily="34" charset="0"/>
              </a:rPr>
              <a:t>kejelasan</a:t>
            </a:r>
            <a:r>
              <a:rPr lang="en-US" sz="1600" dirty="0">
                <a:latin typeface="Arial" panose="020B0604020202020204" pitchFamily="34" charset="0"/>
              </a:rPr>
              <a:t> </a:t>
            </a:r>
            <a:r>
              <a:rPr lang="en-US" sz="1600" dirty="0" err="1">
                <a:latin typeface="Arial" panose="020B0604020202020204" pitchFamily="34" charset="0"/>
              </a:rPr>
              <a:t>akuntabilitas</a:t>
            </a:r>
            <a:r>
              <a:rPr lang="en-US" sz="1600" dirty="0">
                <a:latin typeface="Arial" panose="020B0604020202020204" pitchFamily="34" charset="0"/>
              </a:rPr>
              <a:t> </a:t>
            </a:r>
            <a:r>
              <a:rPr lang="en-US" sz="1600" dirty="0" err="1">
                <a:latin typeface="Arial" panose="020B0604020202020204" pitchFamily="34" charset="0"/>
              </a:rPr>
              <a:t>untuk</a:t>
            </a:r>
            <a:r>
              <a:rPr lang="en-US" sz="1600" dirty="0">
                <a:latin typeface="Arial" panose="020B0604020202020204" pitchFamily="34" charset="0"/>
              </a:rPr>
              <a:t> </a:t>
            </a:r>
            <a:r>
              <a:rPr lang="en-US" sz="1600" dirty="0" err="1">
                <a:latin typeface="Arial" panose="020B0604020202020204" pitchFamily="34" charset="0"/>
              </a:rPr>
              <a:t>pengendalian</a:t>
            </a:r>
            <a:r>
              <a:rPr lang="en-US" sz="1600" dirty="0">
                <a:latin typeface="Arial" panose="020B0604020202020204" pitchFamily="34" charset="0"/>
              </a:rPr>
              <a:t> </a:t>
            </a:r>
            <a:r>
              <a:rPr lang="en-US" sz="1600" dirty="0" err="1">
                <a:latin typeface="Arial" panose="020B0604020202020204" pitchFamily="34" charset="0"/>
              </a:rPr>
              <a:t>risiko</a:t>
            </a:r>
            <a:r>
              <a:rPr lang="en-US" sz="1600" dirty="0">
                <a:latin typeface="Arial" panose="020B0604020202020204" pitchFamily="34" charset="0"/>
              </a:rPr>
              <a:t>, </a:t>
            </a:r>
            <a:r>
              <a:rPr lang="en-US" sz="1600" dirty="0" err="1">
                <a:latin typeface="Arial" panose="020B0604020202020204" pitchFamily="34" charset="0"/>
              </a:rPr>
              <a:t>penanganan</a:t>
            </a:r>
            <a:r>
              <a:rPr lang="en-US" sz="1600" dirty="0">
                <a:latin typeface="Arial" panose="020B0604020202020204" pitchFamily="34" charset="0"/>
              </a:rPr>
              <a:t> </a:t>
            </a:r>
            <a:r>
              <a:rPr lang="en-US" sz="1600" dirty="0" err="1">
                <a:latin typeface="Arial" panose="020B0604020202020204" pitchFamily="34" charset="0"/>
              </a:rPr>
              <a:t>risiko</a:t>
            </a:r>
            <a:r>
              <a:rPr lang="en-US" sz="1600" dirty="0">
                <a:latin typeface="Arial" panose="020B0604020202020204" pitchFamily="34" charset="0"/>
              </a:rPr>
              <a:t> </a:t>
            </a:r>
            <a:r>
              <a:rPr lang="en-US" sz="1600" dirty="0" err="1">
                <a:latin typeface="Arial" panose="020B0604020202020204" pitchFamily="34" charset="0"/>
              </a:rPr>
              <a:t>untuk</a:t>
            </a:r>
            <a:r>
              <a:rPr lang="en-US" sz="1600" dirty="0">
                <a:latin typeface="Arial" panose="020B0604020202020204" pitchFamily="34" charset="0"/>
              </a:rPr>
              <a:t> </a:t>
            </a:r>
            <a:r>
              <a:rPr lang="en-US" sz="1600" dirty="0" err="1">
                <a:latin typeface="Arial" panose="020B0604020202020204" pitchFamily="34" charset="0"/>
              </a:rPr>
              <a:t>setiap</a:t>
            </a:r>
            <a:r>
              <a:rPr lang="en-US" sz="1600" dirty="0">
                <a:latin typeface="Arial" panose="020B0604020202020204" pitchFamily="34" charset="0"/>
              </a:rPr>
              <a:t> </a:t>
            </a:r>
            <a:r>
              <a:rPr lang="en-US" sz="1600" dirty="0" err="1">
                <a:latin typeface="Arial" panose="020B0604020202020204" pitchFamily="34" charset="0"/>
              </a:rPr>
              <a:t>jabatan</a:t>
            </a:r>
            <a:r>
              <a:rPr lang="en-US" sz="1600" dirty="0">
                <a:latin typeface="Arial" panose="020B0604020202020204" pitchFamily="34" charset="0"/>
              </a:rPr>
              <a:t> </a:t>
            </a:r>
            <a:r>
              <a:rPr lang="en-US" sz="1600" dirty="0" err="1">
                <a:latin typeface="Arial" panose="020B0604020202020204" pitchFamily="34" charset="0"/>
              </a:rPr>
              <a:t>dan</a:t>
            </a:r>
            <a:r>
              <a:rPr lang="en-US" sz="1600" dirty="0">
                <a:latin typeface="Arial" panose="020B0604020202020204" pitchFamily="34" charset="0"/>
              </a:rPr>
              <a:t> </a:t>
            </a:r>
            <a:r>
              <a:rPr lang="en-US" sz="1600" dirty="0" err="1">
                <a:latin typeface="Arial" panose="020B0604020202020204" pitchFamily="34" charset="0"/>
              </a:rPr>
              <a:t>posisi</a:t>
            </a:r>
            <a:r>
              <a:rPr lang="en-US" sz="1600" dirty="0">
                <a:latin typeface="Arial" panose="020B0604020202020204" pitchFamily="34" charset="0"/>
              </a:rPr>
              <a:t> di </a:t>
            </a:r>
            <a:r>
              <a:rPr lang="en-US" sz="1600" dirty="0" err="1">
                <a:latin typeface="Arial" panose="020B0604020202020204" pitchFamily="34" charset="0"/>
              </a:rPr>
              <a:t>seluruh</a:t>
            </a:r>
            <a:r>
              <a:rPr lang="en-US" sz="1600" dirty="0">
                <a:latin typeface="Arial" panose="020B0604020202020204" pitchFamily="34" charset="0"/>
              </a:rPr>
              <a:t> </a:t>
            </a:r>
            <a:r>
              <a:rPr lang="en-US" sz="1600" dirty="0" err="1">
                <a:latin typeface="Arial" panose="020B0604020202020204" pitchFamily="34" charset="0"/>
              </a:rPr>
              <a:t>tingkatan</a:t>
            </a:r>
            <a:r>
              <a:rPr lang="en-US" sz="1600" dirty="0">
                <a:latin typeface="Arial" panose="020B0604020202020204" pitchFamily="34" charset="0"/>
              </a:rPr>
              <a:t> </a:t>
            </a:r>
            <a:r>
              <a:rPr lang="en-US" sz="1600" dirty="0" err="1">
                <a:latin typeface="Arial" panose="020B0604020202020204" pitchFamily="34" charset="0"/>
              </a:rPr>
              <a:t>organisasi</a:t>
            </a:r>
            <a:r>
              <a:rPr lang="en-US" sz="1600" dirty="0">
                <a:latin typeface="Arial" panose="020B0604020202020204" pitchFamily="34" charset="0"/>
              </a:rPr>
              <a:t>? </a:t>
            </a:r>
          </a:p>
          <a:p>
            <a:pPr marL="342900" lvl="1" indent="-342900">
              <a:buFont typeface="+mj-lt"/>
              <a:buAutoNum type="arabicPeriod"/>
            </a:pPr>
            <a:endParaRPr lang="en-US" sz="1600" dirty="0">
              <a:latin typeface="Arial" panose="020B0604020202020204" pitchFamily="34" charset="0"/>
            </a:endParaRPr>
          </a:p>
          <a:p>
            <a:pPr marL="342900" lvl="1" indent="-342900">
              <a:buFont typeface="+mj-lt"/>
              <a:buAutoNum type="arabicPeriod"/>
            </a:pPr>
            <a:r>
              <a:rPr lang="en-US" sz="1600" dirty="0" err="1">
                <a:latin typeface="Arial" panose="020B0604020202020204" pitchFamily="34" charset="0"/>
              </a:rPr>
              <a:t>Siapakah</a:t>
            </a:r>
            <a:r>
              <a:rPr lang="en-US" sz="1600" dirty="0">
                <a:latin typeface="Arial" panose="020B0604020202020204" pitchFamily="34" charset="0"/>
              </a:rPr>
              <a:t> yang </a:t>
            </a:r>
            <a:r>
              <a:rPr lang="en-US" sz="1600" dirty="0" err="1">
                <a:latin typeface="Arial" panose="020B0604020202020204" pitchFamily="34" charset="0"/>
              </a:rPr>
              <a:t>bertanggung</a:t>
            </a:r>
            <a:r>
              <a:rPr lang="en-US" sz="1600" dirty="0">
                <a:latin typeface="Arial" panose="020B0604020202020204" pitchFamily="34" charset="0"/>
              </a:rPr>
              <a:t> </a:t>
            </a:r>
            <a:r>
              <a:rPr lang="en-US" sz="1600" dirty="0" err="1">
                <a:latin typeface="Arial" panose="020B0604020202020204" pitchFamily="34" charset="0"/>
              </a:rPr>
              <a:t>jawab</a:t>
            </a:r>
            <a:r>
              <a:rPr lang="en-US" sz="1600" dirty="0">
                <a:latin typeface="Arial" panose="020B0604020202020204" pitchFamily="34" charset="0"/>
              </a:rPr>
              <a:t> </a:t>
            </a:r>
            <a:r>
              <a:rPr lang="en-US" sz="1600" dirty="0" err="1">
                <a:latin typeface="Arial" panose="020B0604020202020204" pitchFamily="34" charset="0"/>
              </a:rPr>
              <a:t>untuk</a:t>
            </a:r>
            <a:r>
              <a:rPr lang="en-US" sz="1600" dirty="0">
                <a:latin typeface="Arial" panose="020B0604020202020204" pitchFamily="34" charset="0"/>
              </a:rPr>
              <a:t> </a:t>
            </a:r>
            <a:r>
              <a:rPr lang="en-US" sz="1600" dirty="0" err="1">
                <a:latin typeface="Arial" panose="020B0604020202020204" pitchFamily="34" charset="0"/>
              </a:rPr>
              <a:t>pengembangan</a:t>
            </a:r>
            <a:r>
              <a:rPr lang="en-US" sz="1600" dirty="0">
                <a:latin typeface="Arial" panose="020B0604020202020204" pitchFamily="34" charset="0"/>
              </a:rPr>
              <a:t>, </a:t>
            </a:r>
            <a:r>
              <a:rPr lang="en-US" sz="1600" dirty="0" err="1">
                <a:latin typeface="Arial" panose="020B0604020202020204" pitchFamily="34" charset="0"/>
              </a:rPr>
              <a:t>penerapan</a:t>
            </a:r>
            <a:r>
              <a:rPr lang="en-US" sz="1600" dirty="0">
                <a:latin typeface="Arial" panose="020B0604020202020204" pitchFamily="34" charset="0"/>
              </a:rPr>
              <a:t> </a:t>
            </a:r>
            <a:r>
              <a:rPr lang="en-US" sz="1600" dirty="0" err="1">
                <a:latin typeface="Arial" panose="020B0604020202020204" pitchFamily="34" charset="0"/>
              </a:rPr>
              <a:t>dan</a:t>
            </a:r>
            <a:r>
              <a:rPr lang="en-US" sz="1600" dirty="0">
                <a:latin typeface="Arial" panose="020B0604020202020204" pitchFamily="34" charset="0"/>
              </a:rPr>
              <a:t> </a:t>
            </a:r>
            <a:r>
              <a:rPr lang="en-US" sz="1600" dirty="0" err="1">
                <a:latin typeface="Arial" panose="020B0604020202020204" pitchFamily="34" charset="0"/>
              </a:rPr>
              <a:t>perawatan</a:t>
            </a:r>
            <a:r>
              <a:rPr lang="en-US" sz="1600" dirty="0">
                <a:latin typeface="Arial" panose="020B0604020202020204" pitchFamily="34" charset="0"/>
              </a:rPr>
              <a:t> </a:t>
            </a:r>
            <a:r>
              <a:rPr lang="en-US" sz="1600" dirty="0" err="1">
                <a:latin typeface="Arial" panose="020B0604020202020204" pitchFamily="34" charset="0"/>
              </a:rPr>
              <a:t>kerangka</a:t>
            </a:r>
            <a:r>
              <a:rPr lang="en-US" sz="1600" dirty="0">
                <a:latin typeface="Arial" panose="020B0604020202020204" pitchFamily="34" charset="0"/>
              </a:rPr>
              <a:t> </a:t>
            </a:r>
            <a:r>
              <a:rPr lang="en-US" sz="1600" dirty="0" err="1">
                <a:latin typeface="Arial" panose="020B0604020202020204" pitchFamily="34" charset="0"/>
              </a:rPr>
              <a:t>kerja</a:t>
            </a:r>
            <a:r>
              <a:rPr lang="en-US" sz="1600" dirty="0">
                <a:latin typeface="Arial" panose="020B0604020202020204" pitchFamily="34" charset="0"/>
              </a:rPr>
              <a:t> </a:t>
            </a:r>
            <a:r>
              <a:rPr lang="en-US" sz="1600" dirty="0" err="1">
                <a:latin typeface="Arial" panose="020B0604020202020204" pitchFamily="34" charset="0"/>
              </a:rPr>
              <a:t>manajemen</a:t>
            </a:r>
            <a:r>
              <a:rPr lang="en-US" sz="1600" dirty="0">
                <a:latin typeface="Arial" panose="020B0604020202020204" pitchFamily="34" charset="0"/>
              </a:rPr>
              <a:t> </a:t>
            </a:r>
            <a:r>
              <a:rPr lang="en-US" sz="1600" dirty="0" err="1">
                <a:latin typeface="Arial" panose="020B0604020202020204" pitchFamily="34" charset="0"/>
              </a:rPr>
              <a:t>risiko</a:t>
            </a:r>
            <a:r>
              <a:rPr lang="en-US" sz="1600" dirty="0">
                <a:latin typeface="Arial" panose="020B0604020202020204" pitchFamily="34" charset="0"/>
              </a:rPr>
              <a:t>? </a:t>
            </a:r>
          </a:p>
          <a:p>
            <a:pPr marL="342900" lvl="1" indent="-342900">
              <a:buFont typeface="+mj-lt"/>
              <a:buAutoNum type="arabicPeriod"/>
            </a:pPr>
            <a:endParaRPr lang="en-US" sz="1600" dirty="0">
              <a:latin typeface="Arial" panose="020B0604020202020204" pitchFamily="34" charset="0"/>
            </a:endParaRPr>
          </a:p>
          <a:p>
            <a:pPr marL="342900" lvl="1" indent="-342900">
              <a:buFont typeface="+mj-lt"/>
              <a:buAutoNum type="arabicPeriod"/>
            </a:pPr>
            <a:r>
              <a:rPr lang="en-US" sz="1600" dirty="0" err="1">
                <a:latin typeface="Arial" panose="020B0604020202020204" pitchFamily="34" charset="0"/>
              </a:rPr>
              <a:t>Siapa</a:t>
            </a:r>
            <a:r>
              <a:rPr lang="en-US" sz="1600" dirty="0">
                <a:latin typeface="Arial" panose="020B0604020202020204" pitchFamily="34" charset="0"/>
              </a:rPr>
              <a:t> </a:t>
            </a:r>
            <a:r>
              <a:rPr lang="en-US" sz="1600" dirty="0" err="1">
                <a:latin typeface="Arial" panose="020B0604020202020204" pitchFamily="34" charset="0"/>
              </a:rPr>
              <a:t>sajakah</a:t>
            </a:r>
            <a:r>
              <a:rPr lang="en-US" sz="1600" dirty="0">
                <a:latin typeface="Arial" panose="020B0604020202020204" pitchFamily="34" charset="0"/>
              </a:rPr>
              <a:t> yang </a:t>
            </a:r>
            <a:r>
              <a:rPr lang="en-US" sz="1600" dirty="0" err="1">
                <a:latin typeface="Arial" panose="020B0604020202020204" pitchFamily="34" charset="0"/>
              </a:rPr>
              <a:t>bertanggung</a:t>
            </a:r>
            <a:r>
              <a:rPr lang="en-US" sz="1600" dirty="0">
                <a:latin typeface="Arial" panose="020B0604020202020204" pitchFamily="34" charset="0"/>
              </a:rPr>
              <a:t> </a:t>
            </a:r>
            <a:r>
              <a:rPr lang="en-US" sz="1600" dirty="0" err="1">
                <a:latin typeface="Arial" panose="020B0604020202020204" pitchFamily="34" charset="0"/>
              </a:rPr>
              <a:t>jawab</a:t>
            </a:r>
            <a:r>
              <a:rPr lang="en-US" sz="1600" dirty="0">
                <a:latin typeface="Arial" panose="020B0604020202020204" pitchFamily="34" charset="0"/>
              </a:rPr>
              <a:t> </a:t>
            </a:r>
            <a:r>
              <a:rPr lang="en-US" sz="1600" dirty="0" err="1">
                <a:latin typeface="Arial" panose="020B0604020202020204" pitchFamily="34" charset="0"/>
              </a:rPr>
              <a:t>untuk</a:t>
            </a:r>
            <a:r>
              <a:rPr lang="en-US" sz="1600" dirty="0">
                <a:latin typeface="Arial" panose="020B0604020202020204" pitchFamily="34" charset="0"/>
              </a:rPr>
              <a:t> </a:t>
            </a:r>
            <a:r>
              <a:rPr lang="en-US" sz="1600" dirty="0" err="1">
                <a:latin typeface="Arial" panose="020B0604020202020204" pitchFamily="34" charset="0"/>
              </a:rPr>
              <a:t>melaksanakan</a:t>
            </a:r>
            <a:r>
              <a:rPr lang="en-US" sz="1600" dirty="0">
                <a:latin typeface="Arial" panose="020B0604020202020204" pitchFamily="34" charset="0"/>
              </a:rPr>
              <a:t> proses </a:t>
            </a:r>
            <a:r>
              <a:rPr lang="en-US" sz="1600" dirty="0" err="1">
                <a:latin typeface="Arial" panose="020B0604020202020204" pitchFamily="34" charset="0"/>
              </a:rPr>
              <a:t>manajemen</a:t>
            </a:r>
            <a:r>
              <a:rPr lang="en-US" sz="1600" dirty="0">
                <a:latin typeface="Arial" panose="020B0604020202020204" pitchFamily="34" charset="0"/>
              </a:rPr>
              <a:t> </a:t>
            </a:r>
            <a:r>
              <a:rPr lang="en-US" sz="1600" dirty="0" err="1">
                <a:latin typeface="Arial" panose="020B0604020202020204" pitchFamily="34" charset="0"/>
              </a:rPr>
              <a:t>risiko</a:t>
            </a:r>
            <a:r>
              <a:rPr lang="en-US" sz="1600" dirty="0">
                <a:latin typeface="Arial" panose="020B0604020202020204" pitchFamily="34" charset="0"/>
              </a:rPr>
              <a:t> di </a:t>
            </a:r>
            <a:r>
              <a:rPr lang="en-US" sz="1600" dirty="0" err="1">
                <a:latin typeface="Arial" panose="020B0604020202020204" pitchFamily="34" charset="0"/>
              </a:rPr>
              <a:t>setiap</a:t>
            </a:r>
            <a:r>
              <a:rPr lang="en-US" sz="1600" dirty="0">
                <a:latin typeface="Arial" panose="020B0604020202020204" pitchFamily="34" charset="0"/>
              </a:rPr>
              <a:t> </a:t>
            </a:r>
            <a:r>
              <a:rPr lang="en-US" sz="1600" dirty="0" err="1">
                <a:latin typeface="Arial" panose="020B0604020202020204" pitchFamily="34" charset="0"/>
              </a:rPr>
              <a:t>tingkatan</a:t>
            </a:r>
            <a:r>
              <a:rPr lang="en-US" sz="1600" dirty="0">
                <a:latin typeface="Arial" panose="020B0604020202020204" pitchFamily="34" charset="0"/>
              </a:rPr>
              <a:t> </a:t>
            </a:r>
            <a:r>
              <a:rPr lang="en-US" sz="1600" dirty="0" err="1">
                <a:latin typeface="Arial" panose="020B0604020202020204" pitchFamily="34" charset="0"/>
              </a:rPr>
              <a:t>organissi</a:t>
            </a:r>
            <a:r>
              <a:rPr lang="en-US" sz="1600" dirty="0">
                <a:latin typeface="Arial" panose="020B0604020202020204" pitchFamily="34" charset="0"/>
              </a:rPr>
              <a:t>?</a:t>
            </a:r>
          </a:p>
          <a:p>
            <a:pPr marL="342900" lvl="1" indent="-342900">
              <a:buFont typeface="+mj-lt"/>
              <a:buAutoNum type="arabicPeriod"/>
            </a:pPr>
            <a:endParaRPr lang="en-US" sz="1600" dirty="0">
              <a:latin typeface="Arial" panose="020B0604020202020204" pitchFamily="34" charset="0"/>
            </a:endParaRPr>
          </a:p>
          <a:p>
            <a:pPr marL="342900" lvl="1" indent="-342900">
              <a:buFont typeface="+mj-lt"/>
              <a:buAutoNum type="arabicPeriod"/>
            </a:pPr>
            <a:r>
              <a:rPr lang="en-US" sz="1600" dirty="0" err="1">
                <a:latin typeface="Arial" panose="020B0604020202020204" pitchFamily="34" charset="0"/>
              </a:rPr>
              <a:t>Apakah</a:t>
            </a:r>
            <a:r>
              <a:rPr lang="en-US" sz="1600" dirty="0">
                <a:latin typeface="Arial" panose="020B0604020202020204" pitchFamily="34" charset="0"/>
              </a:rPr>
              <a:t> </a:t>
            </a:r>
            <a:r>
              <a:rPr lang="en-US" sz="1600" dirty="0" err="1">
                <a:latin typeface="Arial" panose="020B0604020202020204" pitchFamily="34" charset="0"/>
              </a:rPr>
              <a:t>persepsi</a:t>
            </a:r>
            <a:r>
              <a:rPr lang="en-US" sz="1600" dirty="0">
                <a:latin typeface="Arial" panose="020B0604020202020204" pitchFamily="34" charset="0"/>
              </a:rPr>
              <a:t> stakeholders </a:t>
            </a:r>
            <a:r>
              <a:rPr lang="en-US" sz="1600" dirty="0" err="1">
                <a:latin typeface="Arial" panose="020B0604020202020204" pitchFamily="34" charset="0"/>
              </a:rPr>
              <a:t>telah</a:t>
            </a:r>
            <a:r>
              <a:rPr lang="en-US" sz="1600" dirty="0">
                <a:latin typeface="Arial" panose="020B0604020202020204" pitchFamily="34" charset="0"/>
              </a:rPr>
              <a:t> </a:t>
            </a:r>
            <a:r>
              <a:rPr lang="en-US" sz="1600" dirty="0" err="1">
                <a:latin typeface="Arial" panose="020B0604020202020204" pitchFamily="34" charset="0"/>
              </a:rPr>
              <a:t>dipertimbangkan</a:t>
            </a:r>
            <a:r>
              <a:rPr lang="en-US" sz="1600" dirty="0">
                <a:latin typeface="Arial" panose="020B0604020202020204" pitchFamily="34" charset="0"/>
              </a:rPr>
              <a:t>?</a:t>
            </a:r>
            <a:endParaRPr lang="en-US" sz="1400" dirty="0">
              <a:latin typeface="Arial" panose="020B0604020202020204" pitchFamily="34" charset="0"/>
            </a:endParaRPr>
          </a:p>
        </p:txBody>
      </p:sp>
      <p:pic>
        <p:nvPicPr>
          <p:cNvPr id="10" name="Picture 9">
            <a:extLst>
              <a:ext uri="{FF2B5EF4-FFF2-40B4-BE49-F238E27FC236}">
                <a16:creationId xmlns:a16="http://schemas.microsoft.com/office/drawing/2014/main" id="{76A8DC3A-963C-48C3-BCC4-DFB22B13D90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51740" l="31168" r="67107"/>
                    </a14:imgEffect>
                  </a14:imgLayer>
                </a14:imgProps>
              </a:ext>
              <a:ext uri="{28A0092B-C50C-407E-A947-70E740481C1C}">
                <a14:useLocalDpi xmlns:a14="http://schemas.microsoft.com/office/drawing/2010/main" val="0"/>
              </a:ext>
            </a:extLst>
          </a:blip>
          <a:srcRect l="31264" r="32989" b="48336"/>
          <a:stretch/>
        </p:blipFill>
        <p:spPr>
          <a:xfrm>
            <a:off x="5211699" y="1885734"/>
            <a:ext cx="3894255" cy="3776960"/>
          </a:xfrm>
          <a:prstGeom prst="rect">
            <a:avLst/>
          </a:prstGeom>
        </p:spPr>
      </p:pic>
      <p:sp>
        <p:nvSpPr>
          <p:cNvPr id="11" name="Isosceles Triangle 19">
            <a:extLst>
              <a:ext uri="{FF2B5EF4-FFF2-40B4-BE49-F238E27FC236}">
                <a16:creationId xmlns:a16="http://schemas.microsoft.com/office/drawing/2014/main" id="{0B688B6E-4F22-4613-848C-261C6559AB84}"/>
              </a:ext>
            </a:extLst>
          </p:cNvPr>
          <p:cNvSpPr/>
          <p:nvPr/>
        </p:nvSpPr>
        <p:spPr>
          <a:xfrm rot="17676385" flipH="1" flipV="1">
            <a:off x="5387613" y="2771628"/>
            <a:ext cx="1272420" cy="1025184"/>
          </a:xfrm>
          <a:custGeom>
            <a:avLst/>
            <a:gdLst>
              <a:gd name="connsiteX0" fmla="*/ 0 w 1135973"/>
              <a:gd name="connsiteY0" fmla="*/ 772219 h 772219"/>
              <a:gd name="connsiteX1" fmla="*/ 567987 w 1135973"/>
              <a:gd name="connsiteY1" fmla="*/ 0 h 772219"/>
              <a:gd name="connsiteX2" fmla="*/ 1135973 w 1135973"/>
              <a:gd name="connsiteY2" fmla="*/ 772219 h 772219"/>
              <a:gd name="connsiteX3" fmla="*/ 0 w 1135973"/>
              <a:gd name="connsiteY3" fmla="*/ 772219 h 772219"/>
              <a:gd name="connsiteX0" fmla="*/ 0 w 1209791"/>
              <a:gd name="connsiteY0" fmla="*/ 772219 h 845206"/>
              <a:gd name="connsiteX1" fmla="*/ 567987 w 1209791"/>
              <a:gd name="connsiteY1" fmla="*/ 0 h 845206"/>
              <a:gd name="connsiteX2" fmla="*/ 1209791 w 1209791"/>
              <a:gd name="connsiteY2" fmla="*/ 845206 h 845206"/>
              <a:gd name="connsiteX3" fmla="*/ 0 w 1209791"/>
              <a:gd name="connsiteY3" fmla="*/ 772219 h 845206"/>
              <a:gd name="connsiteX0" fmla="*/ 0 w 1272420"/>
              <a:gd name="connsiteY0" fmla="*/ 880724 h 880724"/>
              <a:gd name="connsiteX1" fmla="*/ 630616 w 1272420"/>
              <a:gd name="connsiteY1" fmla="*/ 0 h 880724"/>
              <a:gd name="connsiteX2" fmla="*/ 1272420 w 1272420"/>
              <a:gd name="connsiteY2" fmla="*/ 845206 h 880724"/>
              <a:gd name="connsiteX3" fmla="*/ 0 w 1272420"/>
              <a:gd name="connsiteY3" fmla="*/ 880724 h 880724"/>
              <a:gd name="connsiteX0" fmla="*/ 0 w 1272420"/>
              <a:gd name="connsiteY0" fmla="*/ 880724 h 880724"/>
              <a:gd name="connsiteX1" fmla="*/ 630616 w 1272420"/>
              <a:gd name="connsiteY1" fmla="*/ 0 h 880724"/>
              <a:gd name="connsiteX2" fmla="*/ 698329 w 1272420"/>
              <a:gd name="connsiteY2" fmla="*/ 98759 h 880724"/>
              <a:gd name="connsiteX3" fmla="*/ 1272420 w 1272420"/>
              <a:gd name="connsiteY3" fmla="*/ 845206 h 880724"/>
              <a:gd name="connsiteX4" fmla="*/ 0 w 1272420"/>
              <a:gd name="connsiteY4" fmla="*/ 880724 h 880724"/>
              <a:gd name="connsiteX0" fmla="*/ 0 w 1272420"/>
              <a:gd name="connsiteY0" fmla="*/ 909313 h 909313"/>
              <a:gd name="connsiteX1" fmla="*/ 355581 w 1272420"/>
              <a:gd name="connsiteY1" fmla="*/ 0 h 909313"/>
              <a:gd name="connsiteX2" fmla="*/ 698329 w 1272420"/>
              <a:gd name="connsiteY2" fmla="*/ 127348 h 909313"/>
              <a:gd name="connsiteX3" fmla="*/ 1272420 w 1272420"/>
              <a:gd name="connsiteY3" fmla="*/ 873795 h 909313"/>
              <a:gd name="connsiteX4" fmla="*/ 0 w 1272420"/>
              <a:gd name="connsiteY4" fmla="*/ 909313 h 909313"/>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1014485"/>
              <a:gd name="connsiteX1" fmla="*/ 355581 w 1272420"/>
              <a:gd name="connsiteY1" fmla="*/ 19468 h 1014485"/>
              <a:gd name="connsiteX2" fmla="*/ 881458 w 1272420"/>
              <a:gd name="connsiteY2" fmla="*/ 0 h 1014485"/>
              <a:gd name="connsiteX3" fmla="*/ 1272420 w 1272420"/>
              <a:gd name="connsiteY3" fmla="*/ 893263 h 1014485"/>
              <a:gd name="connsiteX4" fmla="*/ 0 w 1272420"/>
              <a:gd name="connsiteY4" fmla="*/ 928781 h 1014485"/>
              <a:gd name="connsiteX0" fmla="*/ 0 w 1272420"/>
              <a:gd name="connsiteY0" fmla="*/ 928781 h 1014485"/>
              <a:gd name="connsiteX1" fmla="*/ 355581 w 1272420"/>
              <a:gd name="connsiteY1" fmla="*/ 19468 h 1014485"/>
              <a:gd name="connsiteX2" fmla="*/ 881458 w 1272420"/>
              <a:gd name="connsiteY2" fmla="*/ 0 h 1014485"/>
              <a:gd name="connsiteX3" fmla="*/ 1272420 w 1272420"/>
              <a:gd name="connsiteY3" fmla="*/ 893263 h 1014485"/>
              <a:gd name="connsiteX4" fmla="*/ 0 w 1272420"/>
              <a:gd name="connsiteY4" fmla="*/ 928781 h 1014485"/>
              <a:gd name="connsiteX0" fmla="*/ 0 w 1272420"/>
              <a:gd name="connsiteY0" fmla="*/ 928781 h 1032008"/>
              <a:gd name="connsiteX1" fmla="*/ 355581 w 1272420"/>
              <a:gd name="connsiteY1" fmla="*/ 19468 h 1032008"/>
              <a:gd name="connsiteX2" fmla="*/ 881458 w 1272420"/>
              <a:gd name="connsiteY2" fmla="*/ 0 h 1032008"/>
              <a:gd name="connsiteX3" fmla="*/ 1272420 w 1272420"/>
              <a:gd name="connsiteY3" fmla="*/ 893263 h 1032008"/>
              <a:gd name="connsiteX4" fmla="*/ 0 w 1272420"/>
              <a:gd name="connsiteY4" fmla="*/ 928781 h 1032008"/>
              <a:gd name="connsiteX0" fmla="*/ 0 w 1272420"/>
              <a:gd name="connsiteY0" fmla="*/ 928781 h 1017553"/>
              <a:gd name="connsiteX1" fmla="*/ 355581 w 1272420"/>
              <a:gd name="connsiteY1" fmla="*/ 19468 h 1017553"/>
              <a:gd name="connsiteX2" fmla="*/ 881458 w 1272420"/>
              <a:gd name="connsiteY2" fmla="*/ 0 h 1017553"/>
              <a:gd name="connsiteX3" fmla="*/ 1272420 w 1272420"/>
              <a:gd name="connsiteY3" fmla="*/ 893263 h 1017553"/>
              <a:gd name="connsiteX4" fmla="*/ 0 w 1272420"/>
              <a:gd name="connsiteY4" fmla="*/ 928781 h 1017553"/>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420" h="1025184">
                <a:moveTo>
                  <a:pt x="0" y="928781"/>
                </a:moveTo>
                <a:lnTo>
                  <a:pt x="355581" y="19468"/>
                </a:lnTo>
                <a:cubicBezTo>
                  <a:pt x="628199" y="78075"/>
                  <a:pt x="642385" y="71962"/>
                  <a:pt x="881458" y="0"/>
                </a:cubicBezTo>
                <a:lnTo>
                  <a:pt x="1272420" y="893263"/>
                </a:lnTo>
                <a:cubicBezTo>
                  <a:pt x="681433" y="1150224"/>
                  <a:pt x="108502" y="957730"/>
                  <a:pt x="0" y="928781"/>
                </a:cubicBezTo>
                <a:close/>
              </a:path>
            </a:pathLst>
          </a:cu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950551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9D4B7-21C6-42E7-8889-C92264457326}" type="slidenum">
              <a:rPr kumimoji="0" lang="en-US" sz="1200" b="1" i="0" u="none" strike="noStrike" kern="1200" cap="none" spc="-5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1" i="0" u="none" strike="noStrike" kern="1200" cap="none" spc="-5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294967295"/>
          </p:nvPr>
        </p:nvSpPr>
        <p:spPr>
          <a:xfrm>
            <a:off x="0" y="6463846"/>
            <a:ext cx="2895600" cy="365125"/>
          </a:xfrm>
          <a:prstGeom prst="rect">
            <a:avLst/>
          </a:prstGeom>
        </p:spPr>
        <p:txBody>
          <a:bodyPr lIns="144000"/>
          <a:lstStyle/>
          <a:p>
            <a:pPr algn="l" defTabSz="914400">
              <a:defRPr/>
            </a:pPr>
            <a:r>
              <a:rPr lang="en-US" sz="1200" dirty="0" err="1">
                <a:solidFill>
                  <a:prstClr val="white"/>
                </a:solidFill>
                <a:latin typeface="Arial" panose="020B0604020202020204" pitchFamily="34" charset="0"/>
                <a:cs typeface="Arial" panose="020B0604020202020204" pitchFamily="34" charset="0"/>
              </a:rPr>
              <a:t>Sumber</a:t>
            </a:r>
            <a:r>
              <a:rPr lang="en-US" sz="1200" dirty="0">
                <a:solidFill>
                  <a:prstClr val="white"/>
                </a:solidFill>
                <a:latin typeface="Arial" panose="020B0604020202020204" pitchFamily="34" charset="0"/>
                <a:cs typeface="Arial" panose="020B0604020202020204" pitchFamily="34" charset="0"/>
              </a:rPr>
              <a:t> : </a:t>
            </a:r>
            <a:r>
              <a:rPr lang="id-ID" sz="1200" dirty="0">
                <a:latin typeface="Arial" panose="020B0604020202020204" pitchFamily="34" charset="0"/>
                <a:cs typeface="Arial" panose="020B0604020202020204" pitchFamily="34" charset="0"/>
              </a:rPr>
              <a:t>ISO 31000:20</a:t>
            </a:r>
            <a:r>
              <a:rPr lang="en-US" sz="1200" dirty="0">
                <a:latin typeface="Arial" panose="020B0604020202020204" pitchFamily="34" charset="0"/>
                <a:cs typeface="Arial" panose="020B0604020202020204" pitchFamily="34" charset="0"/>
              </a:rPr>
              <a:t>18</a:t>
            </a:r>
            <a:endParaRPr lang="id-ID" sz="1200" dirty="0">
              <a:latin typeface="Arial" panose="020B0604020202020204" pitchFamily="34" charset="0"/>
              <a:cs typeface="Arial" panose="020B0604020202020204" pitchFamily="34" charset="0"/>
            </a:endParaRPr>
          </a:p>
        </p:txBody>
      </p:sp>
      <p:sp>
        <p:nvSpPr>
          <p:cNvPr id="7" name="Title 2"/>
          <p:cNvSpPr txBox="1">
            <a:spLocks/>
          </p:cNvSpPr>
          <p:nvPr/>
        </p:nvSpPr>
        <p:spPr>
          <a:xfrm>
            <a:off x="1344561" y="788007"/>
            <a:ext cx="6656439" cy="57912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2800" b="1" kern="1200" spc="-30" baseline="0">
                <a:solidFill>
                  <a:srgbClr val="000000"/>
                </a:solidFill>
                <a:latin typeface="Arial" pitchFamily="34" charset="0"/>
                <a:ea typeface="Helvetica Neue Light" pitchFamily="2" charset="2"/>
                <a:cs typeface="Arial" pitchFamily="34" charset="0"/>
              </a:defRPr>
            </a:lvl1pPr>
          </a:lstStyle>
          <a:p>
            <a:r>
              <a:rPr lang="en-US" dirty="0" err="1"/>
              <a:t>Prinsip</a:t>
            </a:r>
            <a:r>
              <a:rPr lang="en-US" dirty="0"/>
              <a:t> </a:t>
            </a:r>
            <a:r>
              <a:rPr lang="en-US" dirty="0" err="1"/>
              <a:t>Manajemen</a:t>
            </a:r>
            <a:r>
              <a:rPr lang="en-US" dirty="0"/>
              <a:t> </a:t>
            </a:r>
            <a:r>
              <a:rPr lang="en-US" dirty="0" err="1"/>
              <a:t>Risiko</a:t>
            </a:r>
            <a:endParaRPr lang="en-US" dirty="0"/>
          </a:p>
        </p:txBody>
      </p:sp>
      <p:sp>
        <p:nvSpPr>
          <p:cNvPr id="25" name="Rectangle 24"/>
          <p:cNvSpPr/>
          <p:nvPr/>
        </p:nvSpPr>
        <p:spPr>
          <a:xfrm>
            <a:off x="316526" y="1387265"/>
            <a:ext cx="2608406" cy="463075"/>
          </a:xfrm>
          <a:prstGeom prst="rect">
            <a:avLst/>
          </a:prstGeom>
        </p:spPr>
        <p:txBody>
          <a:bodyPr wrap="none">
            <a:spAutoFit/>
          </a:bodyPr>
          <a:lstStyle/>
          <a:p>
            <a:pPr>
              <a:lnSpc>
                <a:spcPct val="150000"/>
              </a:lnSpc>
            </a:pPr>
            <a:r>
              <a:rPr lang="en-US" b="1" dirty="0" err="1">
                <a:latin typeface="Arial" panose="020B0604020202020204" pitchFamily="34" charset="0"/>
              </a:rPr>
              <a:t>Perbaikan</a:t>
            </a:r>
            <a:r>
              <a:rPr lang="en-US" b="1" dirty="0">
                <a:latin typeface="Arial" panose="020B0604020202020204" pitchFamily="34" charset="0"/>
              </a:rPr>
              <a:t> </a:t>
            </a:r>
            <a:r>
              <a:rPr lang="en-US" b="1" dirty="0" err="1">
                <a:latin typeface="Arial" panose="020B0604020202020204" pitchFamily="34" charset="0"/>
              </a:rPr>
              <a:t>Sinambung</a:t>
            </a:r>
            <a:endParaRPr lang="en-US" b="1" dirty="0">
              <a:latin typeface="Arial" panose="020B0604020202020204" pitchFamily="34" charset="0"/>
            </a:endParaRPr>
          </a:p>
        </p:txBody>
      </p:sp>
      <p:sp>
        <p:nvSpPr>
          <p:cNvPr id="3" name="Rectangle 2"/>
          <p:cNvSpPr/>
          <p:nvPr/>
        </p:nvSpPr>
        <p:spPr>
          <a:xfrm>
            <a:off x="316526" y="1885734"/>
            <a:ext cx="4792545" cy="923330"/>
          </a:xfrm>
          <a:prstGeom prst="rect">
            <a:avLst/>
          </a:prstGeom>
        </p:spPr>
        <p:txBody>
          <a:bodyPr wrap="square">
            <a:spAutoFit/>
          </a:bodyPr>
          <a:lstStyle/>
          <a:p>
            <a:r>
              <a:rPr lang="en-US" dirty="0" err="1">
                <a:latin typeface="Arial" panose="020B0604020202020204" pitchFamily="34" charset="0"/>
              </a:rPr>
              <a:t>Manajemen</a:t>
            </a:r>
            <a:r>
              <a:rPr lang="en-US" dirty="0">
                <a:latin typeface="Arial" panose="020B0604020202020204" pitchFamily="34" charset="0"/>
              </a:rPr>
              <a:t> </a:t>
            </a:r>
            <a:r>
              <a:rPr lang="en-US" dirty="0" err="1">
                <a:latin typeface="Arial" panose="020B0604020202020204" pitchFamily="34" charset="0"/>
              </a:rPr>
              <a:t>risiko</a:t>
            </a:r>
            <a:r>
              <a:rPr lang="en-US" dirty="0">
                <a:latin typeface="Arial" panose="020B0604020202020204" pitchFamily="34" charset="0"/>
              </a:rPr>
              <a:t> </a:t>
            </a:r>
            <a:r>
              <a:rPr lang="en-US" dirty="0" err="1">
                <a:latin typeface="Arial" panose="020B0604020202020204" pitchFamily="34" charset="0"/>
              </a:rPr>
              <a:t>melakukan</a:t>
            </a:r>
            <a:r>
              <a:rPr lang="en-US" dirty="0">
                <a:latin typeface="Arial" panose="020B0604020202020204" pitchFamily="34" charset="0"/>
              </a:rPr>
              <a:t> </a:t>
            </a:r>
            <a:r>
              <a:rPr lang="en-US" dirty="0" err="1">
                <a:latin typeface="Arial" panose="020B0604020202020204" pitchFamily="34" charset="0"/>
              </a:rPr>
              <a:t>perbaikan</a:t>
            </a:r>
            <a:r>
              <a:rPr lang="en-US" dirty="0">
                <a:latin typeface="Arial" panose="020B0604020202020204" pitchFamily="34" charset="0"/>
              </a:rPr>
              <a:t> </a:t>
            </a:r>
            <a:r>
              <a:rPr lang="en-US" dirty="0" err="1">
                <a:latin typeface="Arial" panose="020B0604020202020204" pitchFamily="34" charset="0"/>
              </a:rPr>
              <a:t>terus</a:t>
            </a:r>
            <a:r>
              <a:rPr lang="en-US" dirty="0">
                <a:latin typeface="Arial" panose="020B0604020202020204" pitchFamily="34" charset="0"/>
              </a:rPr>
              <a:t> </a:t>
            </a:r>
            <a:r>
              <a:rPr lang="en-US" dirty="0" err="1">
                <a:latin typeface="Arial" panose="020B0604020202020204" pitchFamily="34" charset="0"/>
              </a:rPr>
              <a:t>menerus</a:t>
            </a:r>
            <a:r>
              <a:rPr lang="en-US" dirty="0">
                <a:latin typeface="Arial" panose="020B0604020202020204" pitchFamily="34" charset="0"/>
              </a:rPr>
              <a:t> </a:t>
            </a:r>
            <a:r>
              <a:rPr lang="en-US" dirty="0" err="1">
                <a:latin typeface="Arial" panose="020B0604020202020204" pitchFamily="34" charset="0"/>
              </a:rPr>
              <a:t>berdasarkan</a:t>
            </a:r>
            <a:r>
              <a:rPr lang="en-US" dirty="0">
                <a:latin typeface="Arial" panose="020B0604020202020204" pitchFamily="34" charset="0"/>
              </a:rPr>
              <a:t> </a:t>
            </a:r>
            <a:r>
              <a:rPr lang="en-US" dirty="0" err="1">
                <a:latin typeface="Arial" panose="020B0604020202020204" pitchFamily="34" charset="0"/>
              </a:rPr>
              <a:t>pengalaman</a:t>
            </a:r>
            <a:r>
              <a:rPr lang="en-US" dirty="0">
                <a:latin typeface="Arial" panose="020B0604020202020204" pitchFamily="34" charset="0"/>
              </a:rPr>
              <a:t> </a:t>
            </a:r>
            <a:r>
              <a:rPr lang="en-US" dirty="0" err="1">
                <a:latin typeface="Arial" panose="020B0604020202020204" pitchFamily="34" charset="0"/>
              </a:rPr>
              <a:t>dan</a:t>
            </a:r>
            <a:r>
              <a:rPr lang="en-US" dirty="0">
                <a:latin typeface="Arial" panose="020B0604020202020204" pitchFamily="34" charset="0"/>
              </a:rPr>
              <a:t> </a:t>
            </a:r>
            <a:r>
              <a:rPr lang="en-US" dirty="0" err="1">
                <a:latin typeface="Arial" panose="020B0604020202020204" pitchFamily="34" charset="0"/>
              </a:rPr>
              <a:t>pembelajaran</a:t>
            </a:r>
            <a:r>
              <a:rPr lang="en-US" dirty="0">
                <a:latin typeface="Arial" panose="020B0604020202020204" pitchFamily="34" charset="0"/>
              </a:rPr>
              <a:t>. </a:t>
            </a:r>
          </a:p>
        </p:txBody>
      </p:sp>
      <p:sp>
        <p:nvSpPr>
          <p:cNvPr id="6" name="Rectangle 5"/>
          <p:cNvSpPr/>
          <p:nvPr/>
        </p:nvSpPr>
        <p:spPr>
          <a:xfrm>
            <a:off x="316526" y="2862716"/>
            <a:ext cx="5260027" cy="3216265"/>
          </a:xfrm>
          <a:prstGeom prst="rect">
            <a:avLst/>
          </a:prstGeom>
        </p:spPr>
        <p:txBody>
          <a:bodyPr wrap="square">
            <a:spAutoFit/>
          </a:bodyPr>
          <a:lstStyle/>
          <a:p>
            <a:pPr>
              <a:lnSpc>
                <a:spcPct val="150000"/>
              </a:lnSpc>
            </a:pPr>
            <a:r>
              <a:rPr lang="en-US" b="1" dirty="0" err="1">
                <a:latin typeface="Arial" panose="020B0604020202020204" pitchFamily="34" charset="0"/>
              </a:rPr>
              <a:t>Mengapa</a:t>
            </a:r>
            <a:r>
              <a:rPr lang="en-US" b="1" dirty="0">
                <a:latin typeface="Arial" panose="020B0604020202020204" pitchFamily="34" charset="0"/>
              </a:rPr>
              <a:t> </a:t>
            </a:r>
            <a:r>
              <a:rPr lang="en-US" b="1" dirty="0" err="1">
                <a:latin typeface="Arial" panose="020B0604020202020204" pitchFamily="34" charset="0"/>
              </a:rPr>
              <a:t>penting</a:t>
            </a:r>
            <a:r>
              <a:rPr lang="en-US" b="1" dirty="0">
                <a:latin typeface="Arial" panose="020B0604020202020204" pitchFamily="34" charset="0"/>
              </a:rPr>
              <a:t>?</a:t>
            </a:r>
          </a:p>
          <a:p>
            <a:pPr marL="342900" lvl="1" indent="-342900">
              <a:buFont typeface="+mj-lt"/>
              <a:buAutoNum type="arabicPeriod"/>
            </a:pPr>
            <a:r>
              <a:rPr lang="en-US" sz="1600" dirty="0">
                <a:solidFill>
                  <a:srgbClr val="000000"/>
                </a:solidFill>
                <a:latin typeface="TimesNewRomanPSMT"/>
              </a:rPr>
              <a:t>Hal </a:t>
            </a:r>
            <a:r>
              <a:rPr lang="en-US" sz="1600" dirty="0" err="1">
                <a:solidFill>
                  <a:srgbClr val="000000"/>
                </a:solidFill>
                <a:latin typeface="TimesNewRomanPSMT"/>
              </a:rPr>
              <a:t>ini</a:t>
            </a:r>
            <a:r>
              <a:rPr lang="en-US" sz="1600" dirty="0">
                <a:solidFill>
                  <a:srgbClr val="000000"/>
                </a:solidFill>
                <a:latin typeface="TimesNewRomanPSMT"/>
              </a:rPr>
              <a:t> </a:t>
            </a:r>
            <a:r>
              <a:rPr lang="en-US" sz="1600" dirty="0" err="1">
                <a:solidFill>
                  <a:srgbClr val="000000"/>
                </a:solidFill>
                <a:latin typeface="TimesNewRomanPSMT"/>
              </a:rPr>
              <a:t>akan</a:t>
            </a:r>
            <a:r>
              <a:rPr lang="en-US" sz="1600" dirty="0">
                <a:solidFill>
                  <a:srgbClr val="000000"/>
                </a:solidFill>
                <a:latin typeface="TimesNewRomanPSMT"/>
              </a:rPr>
              <a:t> </a:t>
            </a:r>
            <a:r>
              <a:rPr lang="en-US" sz="1600" dirty="0" err="1">
                <a:solidFill>
                  <a:srgbClr val="000000"/>
                </a:solidFill>
                <a:latin typeface="TimesNewRomanPSMT"/>
              </a:rPr>
              <a:t>meningkatkan</a:t>
            </a:r>
            <a:r>
              <a:rPr lang="en-US" sz="1600" dirty="0">
                <a:solidFill>
                  <a:srgbClr val="000000"/>
                </a:solidFill>
                <a:latin typeface="TimesNewRomanPSMT"/>
              </a:rPr>
              <a:t> </a:t>
            </a:r>
            <a:r>
              <a:rPr lang="en-US" sz="1600" dirty="0" err="1">
                <a:solidFill>
                  <a:srgbClr val="000000"/>
                </a:solidFill>
                <a:latin typeface="TimesNewRomanPSMT"/>
              </a:rPr>
              <a:t>tingkat</a:t>
            </a:r>
            <a:r>
              <a:rPr lang="en-US" sz="1600" dirty="0">
                <a:solidFill>
                  <a:srgbClr val="000000"/>
                </a:solidFill>
                <a:latin typeface="TimesNewRomanPSMT"/>
              </a:rPr>
              <a:t> </a:t>
            </a:r>
            <a:r>
              <a:rPr lang="en-US" sz="1600" dirty="0" err="1">
                <a:solidFill>
                  <a:srgbClr val="000000"/>
                </a:solidFill>
                <a:latin typeface="TimesNewRomanPSMT"/>
              </a:rPr>
              <a:t>kematangan</a:t>
            </a:r>
            <a:r>
              <a:rPr lang="en-US" sz="1600" dirty="0">
                <a:solidFill>
                  <a:srgbClr val="000000"/>
                </a:solidFill>
                <a:latin typeface="TimesNewRomanPSMT"/>
              </a:rPr>
              <a:t> </a:t>
            </a:r>
            <a:r>
              <a:rPr lang="en-US" sz="1600" dirty="0" err="1">
                <a:solidFill>
                  <a:srgbClr val="000000"/>
                </a:solidFill>
                <a:latin typeface="TimesNewRomanPSMT"/>
              </a:rPr>
              <a:t>penerapan</a:t>
            </a:r>
            <a:r>
              <a:rPr lang="en-US" sz="1600" dirty="0">
                <a:solidFill>
                  <a:srgbClr val="000000"/>
                </a:solidFill>
                <a:latin typeface="TimesNewRomanPSMT"/>
              </a:rPr>
              <a:t> </a:t>
            </a:r>
            <a:r>
              <a:rPr lang="en-US" sz="1600" dirty="0" err="1">
                <a:solidFill>
                  <a:srgbClr val="000000"/>
                </a:solidFill>
                <a:latin typeface="TimesNewRomanPSMT"/>
              </a:rPr>
              <a:t>manajemen</a:t>
            </a:r>
            <a:r>
              <a:rPr lang="en-US" sz="1600" dirty="0">
                <a:solidFill>
                  <a:srgbClr val="000000"/>
                </a:solidFill>
                <a:latin typeface="TimesNewRomanPSMT"/>
              </a:rPr>
              <a:t> </a:t>
            </a:r>
            <a:r>
              <a:rPr lang="en-US" sz="1600" dirty="0" err="1">
                <a:solidFill>
                  <a:srgbClr val="000000"/>
                </a:solidFill>
                <a:latin typeface="TimesNewRomanPSMT"/>
              </a:rPr>
              <a:t>risiko</a:t>
            </a:r>
            <a:r>
              <a:rPr lang="en-US" sz="1600" dirty="0">
                <a:solidFill>
                  <a:srgbClr val="000000"/>
                </a:solidFill>
                <a:latin typeface="TimesNewRomanPSMT"/>
              </a:rPr>
              <a:t>;</a:t>
            </a:r>
          </a:p>
          <a:p>
            <a:pPr marL="342900" lvl="1" indent="-342900">
              <a:buFont typeface="+mj-lt"/>
              <a:buAutoNum type="arabicPeriod"/>
            </a:pPr>
            <a:r>
              <a:rPr lang="en-US" sz="1600" dirty="0" err="1">
                <a:solidFill>
                  <a:srgbClr val="000000"/>
                </a:solidFill>
                <a:latin typeface="TimesNewRomanPSMT"/>
              </a:rPr>
              <a:t>Menangani</a:t>
            </a:r>
            <a:r>
              <a:rPr lang="en-US" sz="1600" dirty="0">
                <a:solidFill>
                  <a:srgbClr val="000000"/>
                </a:solidFill>
                <a:latin typeface="TimesNewRomanPSMT"/>
              </a:rPr>
              <a:t> </a:t>
            </a:r>
            <a:r>
              <a:rPr lang="en-US" sz="1600" dirty="0" err="1">
                <a:solidFill>
                  <a:srgbClr val="000000"/>
                </a:solidFill>
                <a:latin typeface="TimesNewRomanPSMT"/>
              </a:rPr>
              <a:t>harapan</a:t>
            </a:r>
            <a:r>
              <a:rPr lang="en-US" sz="1600" dirty="0">
                <a:solidFill>
                  <a:srgbClr val="000000"/>
                </a:solidFill>
                <a:latin typeface="TimesNewRomanPSMT"/>
              </a:rPr>
              <a:t> para </a:t>
            </a:r>
            <a:r>
              <a:rPr lang="en-US" sz="1600" dirty="0" err="1">
                <a:solidFill>
                  <a:srgbClr val="000000"/>
                </a:solidFill>
                <a:latin typeface="TimesNewRomanPSMT"/>
              </a:rPr>
              <a:t>pemangku</a:t>
            </a:r>
            <a:r>
              <a:rPr lang="en-US" sz="1600" dirty="0">
                <a:solidFill>
                  <a:srgbClr val="000000"/>
                </a:solidFill>
                <a:latin typeface="TimesNewRomanPSMT"/>
              </a:rPr>
              <a:t> </a:t>
            </a:r>
            <a:r>
              <a:rPr lang="en-US" sz="1600" dirty="0" err="1">
                <a:solidFill>
                  <a:srgbClr val="000000"/>
                </a:solidFill>
                <a:latin typeface="TimesNewRomanPSMT"/>
              </a:rPr>
              <a:t>kepentingan</a:t>
            </a:r>
            <a:r>
              <a:rPr lang="en-US" sz="1600" dirty="0">
                <a:solidFill>
                  <a:srgbClr val="000000"/>
                </a:solidFill>
                <a:latin typeface="TimesNewRomanPSMT"/>
              </a:rPr>
              <a:t> </a:t>
            </a:r>
            <a:r>
              <a:rPr lang="en-US" sz="1600" dirty="0" err="1">
                <a:solidFill>
                  <a:srgbClr val="000000"/>
                </a:solidFill>
                <a:latin typeface="TimesNewRomanPSMT"/>
              </a:rPr>
              <a:t>guna</a:t>
            </a:r>
            <a:r>
              <a:rPr lang="en-US" sz="1600" dirty="0">
                <a:solidFill>
                  <a:srgbClr val="000000"/>
                </a:solidFill>
                <a:latin typeface="TimesNewRomanPSMT"/>
              </a:rPr>
              <a:t> </a:t>
            </a:r>
            <a:r>
              <a:rPr lang="en-US" sz="1600" dirty="0" err="1">
                <a:solidFill>
                  <a:srgbClr val="000000"/>
                </a:solidFill>
                <a:latin typeface="TimesNewRomanPSMT"/>
              </a:rPr>
              <a:t>melindungi</a:t>
            </a:r>
            <a:r>
              <a:rPr lang="en-US" sz="1600" dirty="0">
                <a:solidFill>
                  <a:srgbClr val="000000"/>
                </a:solidFill>
                <a:latin typeface="TimesNewRomanPSMT"/>
              </a:rPr>
              <a:t> </a:t>
            </a:r>
            <a:r>
              <a:rPr lang="en-US" sz="1600" dirty="0" err="1">
                <a:solidFill>
                  <a:srgbClr val="000000"/>
                </a:solidFill>
                <a:latin typeface="TimesNewRomanPSMT"/>
              </a:rPr>
              <a:t>kepentingan</a:t>
            </a:r>
            <a:r>
              <a:rPr lang="en-US" sz="1600" dirty="0">
                <a:solidFill>
                  <a:srgbClr val="000000"/>
                </a:solidFill>
                <a:latin typeface="TimesNewRomanPSMT"/>
              </a:rPr>
              <a:t> </a:t>
            </a:r>
            <a:r>
              <a:rPr lang="en-US" sz="1600" dirty="0" err="1">
                <a:solidFill>
                  <a:srgbClr val="000000"/>
                </a:solidFill>
                <a:latin typeface="TimesNewRomanPSMT"/>
              </a:rPr>
              <a:t>masyarakat</a:t>
            </a:r>
            <a:r>
              <a:rPr lang="en-US" sz="1600" dirty="0">
                <a:solidFill>
                  <a:srgbClr val="000000"/>
                </a:solidFill>
                <a:latin typeface="TimesNewRomanPSMT"/>
              </a:rPr>
              <a:t> </a:t>
            </a:r>
            <a:r>
              <a:rPr lang="en-US" sz="1600" dirty="0" err="1">
                <a:solidFill>
                  <a:srgbClr val="000000"/>
                </a:solidFill>
                <a:latin typeface="TimesNewRomanPSMT"/>
              </a:rPr>
              <a:t>secara</a:t>
            </a:r>
            <a:r>
              <a:rPr lang="en-US" sz="1600" dirty="0">
                <a:solidFill>
                  <a:srgbClr val="000000"/>
                </a:solidFill>
                <a:latin typeface="TimesNewRomanPSMT"/>
              </a:rPr>
              <a:t> </a:t>
            </a:r>
            <a:r>
              <a:rPr lang="en-US" sz="1600" dirty="0" err="1">
                <a:solidFill>
                  <a:srgbClr val="000000"/>
                </a:solidFill>
                <a:latin typeface="TimesNewRomanPSMT"/>
              </a:rPr>
              <a:t>keseluruhan</a:t>
            </a:r>
            <a:r>
              <a:rPr lang="en-US" sz="1600" dirty="0">
                <a:solidFill>
                  <a:srgbClr val="000000"/>
                </a:solidFill>
                <a:latin typeface="TimesNewRomanPSMT"/>
              </a:rPr>
              <a:t>;</a:t>
            </a:r>
          </a:p>
          <a:p>
            <a:pPr marL="342900" lvl="1" indent="-342900">
              <a:buFont typeface="+mj-lt"/>
              <a:buAutoNum type="arabicPeriod"/>
            </a:pPr>
            <a:r>
              <a:rPr lang="en-US" sz="1600" dirty="0" err="1">
                <a:solidFill>
                  <a:srgbClr val="000000"/>
                </a:solidFill>
                <a:latin typeface="TimesNewRomanPSMT"/>
              </a:rPr>
              <a:t>Membantu</a:t>
            </a:r>
            <a:r>
              <a:rPr lang="en-US" sz="1600" dirty="0">
                <a:solidFill>
                  <a:srgbClr val="000000"/>
                </a:solidFill>
                <a:latin typeface="TimesNewRomanPSMT"/>
              </a:rPr>
              <a:t> </a:t>
            </a:r>
            <a:r>
              <a:rPr lang="en-US" sz="1600" dirty="0" err="1">
                <a:solidFill>
                  <a:srgbClr val="000000"/>
                </a:solidFill>
                <a:latin typeface="TimesNewRomanPSMT"/>
              </a:rPr>
              <a:t>kepentingan</a:t>
            </a:r>
            <a:r>
              <a:rPr lang="en-US" sz="1600" dirty="0">
                <a:solidFill>
                  <a:srgbClr val="000000"/>
                </a:solidFill>
                <a:latin typeface="TimesNewRomanPSMT"/>
              </a:rPr>
              <a:t> </a:t>
            </a:r>
            <a:r>
              <a:rPr lang="en-US" sz="1600" dirty="0" err="1">
                <a:solidFill>
                  <a:srgbClr val="000000"/>
                </a:solidFill>
                <a:latin typeface="TimesNewRomanPSMT"/>
              </a:rPr>
              <a:t>organisasi</a:t>
            </a:r>
            <a:r>
              <a:rPr lang="en-US" sz="1600" dirty="0">
                <a:solidFill>
                  <a:srgbClr val="000000"/>
                </a:solidFill>
                <a:latin typeface="TimesNewRomanPSMT"/>
              </a:rPr>
              <a:t> </a:t>
            </a:r>
            <a:r>
              <a:rPr lang="en-US" sz="1600" dirty="0" err="1">
                <a:solidFill>
                  <a:srgbClr val="000000"/>
                </a:solidFill>
                <a:latin typeface="TimesNewRomanPSMT"/>
              </a:rPr>
              <a:t>untuk</a:t>
            </a:r>
            <a:r>
              <a:rPr lang="en-US" sz="1600" dirty="0">
                <a:solidFill>
                  <a:srgbClr val="000000"/>
                </a:solidFill>
                <a:latin typeface="TimesNewRomanPSMT"/>
              </a:rPr>
              <a:t> </a:t>
            </a:r>
            <a:r>
              <a:rPr lang="en-US" sz="1600" dirty="0" err="1">
                <a:solidFill>
                  <a:srgbClr val="000000"/>
                </a:solidFill>
                <a:latin typeface="TimesNewRomanPSMT"/>
              </a:rPr>
              <a:t>memenuhi</a:t>
            </a:r>
            <a:r>
              <a:rPr lang="en-US" sz="1600" dirty="0">
                <a:solidFill>
                  <a:srgbClr val="000000"/>
                </a:solidFill>
                <a:latin typeface="TimesNewRomanPSMT"/>
              </a:rPr>
              <a:t> </a:t>
            </a:r>
            <a:r>
              <a:rPr lang="en-US" sz="1600" dirty="0" err="1">
                <a:solidFill>
                  <a:srgbClr val="000000"/>
                </a:solidFill>
                <a:latin typeface="TimesNewRomanPSMT"/>
              </a:rPr>
              <a:t>kewajibannya</a:t>
            </a:r>
            <a:r>
              <a:rPr lang="en-US" sz="1600" dirty="0">
                <a:solidFill>
                  <a:srgbClr val="000000"/>
                </a:solidFill>
                <a:latin typeface="TimesNewRomanPSMT"/>
              </a:rPr>
              <a:t>;</a:t>
            </a:r>
          </a:p>
          <a:p>
            <a:pPr marL="342900" lvl="1" indent="-342900">
              <a:buFont typeface="+mj-lt"/>
              <a:buAutoNum type="arabicPeriod"/>
            </a:pPr>
            <a:r>
              <a:rPr lang="en-US" sz="1600" dirty="0" err="1">
                <a:solidFill>
                  <a:srgbClr val="000000"/>
                </a:solidFill>
                <a:latin typeface="TimesNewRomanPSMT"/>
              </a:rPr>
              <a:t>Memanfaatkan</a:t>
            </a:r>
            <a:r>
              <a:rPr lang="en-US" sz="1600" dirty="0">
                <a:solidFill>
                  <a:srgbClr val="000000"/>
                </a:solidFill>
                <a:latin typeface="TimesNewRomanPSMT"/>
              </a:rPr>
              <a:t> </a:t>
            </a:r>
            <a:r>
              <a:rPr lang="en-US" sz="1600" dirty="0" err="1">
                <a:solidFill>
                  <a:srgbClr val="000000"/>
                </a:solidFill>
                <a:latin typeface="TimesNewRomanPSMT"/>
              </a:rPr>
              <a:t>hasil</a:t>
            </a:r>
            <a:r>
              <a:rPr lang="en-US" sz="1600" dirty="0">
                <a:solidFill>
                  <a:srgbClr val="000000"/>
                </a:solidFill>
                <a:latin typeface="TimesNewRomanPSMT"/>
              </a:rPr>
              <a:t> </a:t>
            </a:r>
            <a:r>
              <a:rPr lang="en-US" sz="1600" dirty="0" err="1">
                <a:solidFill>
                  <a:srgbClr val="000000"/>
                </a:solidFill>
                <a:latin typeface="TimesNewRomanPSMT"/>
              </a:rPr>
              <a:t>dari</a:t>
            </a:r>
            <a:r>
              <a:rPr lang="en-US" sz="1600" dirty="0">
                <a:solidFill>
                  <a:srgbClr val="000000"/>
                </a:solidFill>
                <a:latin typeface="TimesNewRomanPSMT"/>
              </a:rPr>
              <a:t> internal audit </a:t>
            </a:r>
            <a:r>
              <a:rPr lang="en-US" sz="1600" dirty="0" err="1">
                <a:solidFill>
                  <a:srgbClr val="000000"/>
                </a:solidFill>
                <a:latin typeface="TimesNewRomanPSMT"/>
              </a:rPr>
              <a:t>dan</a:t>
            </a:r>
            <a:r>
              <a:rPr lang="en-US" sz="1600" dirty="0">
                <a:solidFill>
                  <a:srgbClr val="000000"/>
                </a:solidFill>
                <a:latin typeface="TimesNewRomanPSMT"/>
              </a:rPr>
              <a:t> unit </a:t>
            </a:r>
            <a:r>
              <a:rPr lang="en-US" sz="1600" i="1" dirty="0">
                <a:solidFill>
                  <a:srgbClr val="000000"/>
                </a:solidFill>
                <a:latin typeface="TimesNewRomanPS-ItalicMT"/>
              </a:rPr>
              <a:t>assurance provider </a:t>
            </a:r>
            <a:r>
              <a:rPr lang="en-US" sz="1600" dirty="0" err="1">
                <a:solidFill>
                  <a:srgbClr val="000000"/>
                </a:solidFill>
                <a:latin typeface="TimesNewRomanPSMT"/>
              </a:rPr>
              <a:t>lainnya</a:t>
            </a:r>
            <a:r>
              <a:rPr lang="en-US" sz="1600" dirty="0">
                <a:solidFill>
                  <a:srgbClr val="000000"/>
                </a:solidFill>
                <a:latin typeface="TimesNewRomanPSMT"/>
              </a:rPr>
              <a:t> </a:t>
            </a:r>
            <a:r>
              <a:rPr lang="en-US" sz="1600" dirty="0" err="1">
                <a:solidFill>
                  <a:srgbClr val="000000"/>
                </a:solidFill>
                <a:latin typeface="TimesNewRomanPSMT"/>
              </a:rPr>
              <a:t>untuk</a:t>
            </a:r>
            <a:r>
              <a:rPr lang="en-US" sz="1600" dirty="0">
                <a:solidFill>
                  <a:srgbClr val="000000"/>
                </a:solidFill>
                <a:latin typeface="TimesNewRomanPSMT"/>
              </a:rPr>
              <a:t> </a:t>
            </a:r>
            <a:r>
              <a:rPr lang="en-US" sz="1600" dirty="0" err="1">
                <a:solidFill>
                  <a:srgbClr val="000000"/>
                </a:solidFill>
                <a:latin typeface="TimesNewRomanPSMT"/>
              </a:rPr>
              <a:t>meningkatkan</a:t>
            </a:r>
            <a:r>
              <a:rPr lang="en-US" sz="1600" dirty="0">
                <a:solidFill>
                  <a:srgbClr val="000000"/>
                </a:solidFill>
                <a:latin typeface="TimesNewRomanPSMT"/>
              </a:rPr>
              <a:t> </a:t>
            </a:r>
            <a:r>
              <a:rPr lang="en-US" sz="1600" dirty="0" err="1">
                <a:solidFill>
                  <a:srgbClr val="000000"/>
                </a:solidFill>
                <a:latin typeface="TimesNewRomanPSMT"/>
              </a:rPr>
              <a:t>perbaikan</a:t>
            </a:r>
            <a:r>
              <a:rPr lang="en-US" sz="1600" dirty="0">
                <a:solidFill>
                  <a:srgbClr val="000000"/>
                </a:solidFill>
                <a:latin typeface="TimesNewRomanPSMT"/>
              </a:rPr>
              <a:t> </a:t>
            </a:r>
            <a:r>
              <a:rPr lang="en-US" sz="1600" dirty="0" err="1">
                <a:solidFill>
                  <a:srgbClr val="000000"/>
                </a:solidFill>
                <a:latin typeface="TimesNewRomanPSMT"/>
              </a:rPr>
              <a:t>sinambung</a:t>
            </a:r>
            <a:r>
              <a:rPr lang="en-US" sz="1600" dirty="0">
                <a:solidFill>
                  <a:srgbClr val="000000"/>
                </a:solidFill>
                <a:latin typeface="TimesNewRomanPSMT"/>
              </a:rPr>
              <a:t>;</a:t>
            </a:r>
          </a:p>
          <a:p>
            <a:pPr marL="342900" lvl="1" indent="-342900">
              <a:buFont typeface="+mj-lt"/>
              <a:buAutoNum type="arabicPeriod"/>
            </a:pPr>
            <a:r>
              <a:rPr lang="en-US" sz="1600" dirty="0" err="1">
                <a:solidFill>
                  <a:srgbClr val="000000"/>
                </a:solidFill>
                <a:latin typeface="TimesNewRomanPSMT"/>
              </a:rPr>
              <a:t>Manajemen</a:t>
            </a:r>
            <a:r>
              <a:rPr lang="en-US" sz="1600" dirty="0">
                <a:solidFill>
                  <a:srgbClr val="000000"/>
                </a:solidFill>
                <a:latin typeface="TimesNewRomanPSMT"/>
              </a:rPr>
              <a:t> </a:t>
            </a:r>
            <a:r>
              <a:rPr lang="en-US" sz="1600" dirty="0" err="1">
                <a:solidFill>
                  <a:srgbClr val="000000"/>
                </a:solidFill>
                <a:latin typeface="TimesNewRomanPSMT"/>
              </a:rPr>
              <a:t>risiko</a:t>
            </a:r>
            <a:r>
              <a:rPr lang="en-US" sz="1600" dirty="0">
                <a:solidFill>
                  <a:srgbClr val="000000"/>
                </a:solidFill>
                <a:latin typeface="TimesNewRomanPSMT"/>
              </a:rPr>
              <a:t> </a:t>
            </a:r>
            <a:r>
              <a:rPr lang="en-US" sz="1600" dirty="0" err="1">
                <a:solidFill>
                  <a:srgbClr val="000000"/>
                </a:solidFill>
                <a:latin typeface="TimesNewRomanPSMT"/>
              </a:rPr>
              <a:t>harus</a:t>
            </a:r>
            <a:r>
              <a:rPr lang="en-US" sz="1600" dirty="0">
                <a:solidFill>
                  <a:srgbClr val="000000"/>
                </a:solidFill>
                <a:latin typeface="TimesNewRomanPSMT"/>
              </a:rPr>
              <a:t> </a:t>
            </a:r>
            <a:r>
              <a:rPr lang="en-US" sz="1600" dirty="0" err="1">
                <a:solidFill>
                  <a:srgbClr val="000000"/>
                </a:solidFill>
                <a:latin typeface="TimesNewRomanPSMT"/>
              </a:rPr>
              <a:t>menjadi</a:t>
            </a:r>
            <a:r>
              <a:rPr lang="en-US" sz="1600" dirty="0">
                <a:solidFill>
                  <a:srgbClr val="000000"/>
                </a:solidFill>
                <a:latin typeface="TimesNewRomanPSMT"/>
              </a:rPr>
              <a:t> </a:t>
            </a:r>
            <a:r>
              <a:rPr lang="en-US" sz="1600" dirty="0" err="1">
                <a:solidFill>
                  <a:srgbClr val="000000"/>
                </a:solidFill>
                <a:latin typeface="TimesNewRomanPSMT"/>
              </a:rPr>
              <a:t>bagian</a:t>
            </a:r>
            <a:r>
              <a:rPr lang="en-US" sz="1600" dirty="0">
                <a:solidFill>
                  <a:srgbClr val="000000"/>
                </a:solidFill>
                <a:latin typeface="TimesNewRomanPSMT"/>
              </a:rPr>
              <a:t> </a:t>
            </a:r>
            <a:r>
              <a:rPr lang="en-US" sz="1600" dirty="0" err="1">
                <a:solidFill>
                  <a:srgbClr val="000000"/>
                </a:solidFill>
                <a:latin typeface="TimesNewRomanPSMT"/>
              </a:rPr>
              <a:t>dari</a:t>
            </a:r>
            <a:r>
              <a:rPr lang="en-US" sz="1600" dirty="0">
                <a:solidFill>
                  <a:srgbClr val="000000"/>
                </a:solidFill>
                <a:latin typeface="TimesNewRomanPSMT"/>
              </a:rPr>
              <a:t> </a:t>
            </a:r>
            <a:r>
              <a:rPr lang="en-US" sz="1600" dirty="0" err="1">
                <a:solidFill>
                  <a:srgbClr val="000000"/>
                </a:solidFill>
                <a:latin typeface="TimesNewRomanPSMT"/>
              </a:rPr>
              <a:t>sistem</a:t>
            </a:r>
            <a:r>
              <a:rPr lang="en-US" sz="1600" dirty="0">
                <a:solidFill>
                  <a:srgbClr val="000000"/>
                </a:solidFill>
                <a:latin typeface="TimesNewRomanPSMT"/>
              </a:rPr>
              <a:t> </a:t>
            </a:r>
            <a:r>
              <a:rPr lang="en-US" sz="1600" dirty="0" err="1">
                <a:solidFill>
                  <a:srgbClr val="000000"/>
                </a:solidFill>
                <a:latin typeface="TimesNewRomanPSMT"/>
              </a:rPr>
              <a:t>perbaikan</a:t>
            </a:r>
            <a:r>
              <a:rPr lang="en-US" sz="1600" dirty="0">
                <a:solidFill>
                  <a:srgbClr val="000000"/>
                </a:solidFill>
                <a:latin typeface="TimesNewRomanPSMT"/>
              </a:rPr>
              <a:t> </a:t>
            </a:r>
            <a:r>
              <a:rPr lang="en-US" sz="1600" dirty="0" err="1">
                <a:solidFill>
                  <a:srgbClr val="000000"/>
                </a:solidFill>
                <a:latin typeface="TimesNewRomanPSMT"/>
              </a:rPr>
              <a:t>sinambung</a:t>
            </a:r>
            <a:r>
              <a:rPr lang="en-US" sz="1600" dirty="0">
                <a:solidFill>
                  <a:srgbClr val="000000"/>
                </a:solidFill>
                <a:latin typeface="TimesNewRomanPSMT"/>
              </a:rPr>
              <a:t> </a:t>
            </a:r>
            <a:r>
              <a:rPr lang="en-US" sz="1600" dirty="0" err="1">
                <a:solidFill>
                  <a:srgbClr val="000000"/>
                </a:solidFill>
                <a:latin typeface="TimesNewRomanPSMT"/>
              </a:rPr>
              <a:t>organisasi</a:t>
            </a:r>
            <a:r>
              <a:rPr lang="en-US" sz="1600" dirty="0">
                <a:solidFill>
                  <a:srgbClr val="000000"/>
                </a:solidFill>
                <a:latin typeface="TimesNewRomanPSMT"/>
              </a:rPr>
              <a:t>;</a:t>
            </a:r>
            <a:endParaRPr lang="en-US" sz="1600" dirty="0">
              <a:latin typeface="Arial" panose="020B0604020202020204" pitchFamily="34" charset="0"/>
            </a:endParaRPr>
          </a:p>
        </p:txBody>
      </p:sp>
      <p:pic>
        <p:nvPicPr>
          <p:cNvPr id="10" name="Picture 9">
            <a:extLst>
              <a:ext uri="{FF2B5EF4-FFF2-40B4-BE49-F238E27FC236}">
                <a16:creationId xmlns:a16="http://schemas.microsoft.com/office/drawing/2014/main" id="{700AE103-1755-4A7A-9BC4-B830777D585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51740" l="31168" r="67107"/>
                    </a14:imgEffect>
                  </a14:imgLayer>
                </a14:imgProps>
              </a:ext>
              <a:ext uri="{28A0092B-C50C-407E-A947-70E740481C1C}">
                <a14:useLocalDpi xmlns:a14="http://schemas.microsoft.com/office/drawing/2010/main" val="0"/>
              </a:ext>
            </a:extLst>
          </a:blip>
          <a:srcRect l="31264" r="32989" b="48336"/>
          <a:stretch/>
        </p:blipFill>
        <p:spPr>
          <a:xfrm>
            <a:off x="5211699" y="1885734"/>
            <a:ext cx="3894255" cy="3776960"/>
          </a:xfrm>
          <a:prstGeom prst="rect">
            <a:avLst/>
          </a:prstGeom>
        </p:spPr>
      </p:pic>
      <p:sp>
        <p:nvSpPr>
          <p:cNvPr id="11" name="Isosceles Triangle 19">
            <a:extLst>
              <a:ext uri="{FF2B5EF4-FFF2-40B4-BE49-F238E27FC236}">
                <a16:creationId xmlns:a16="http://schemas.microsoft.com/office/drawing/2014/main" id="{5012507E-1FA5-44DE-85D4-E849AF39000D}"/>
              </a:ext>
            </a:extLst>
          </p:cNvPr>
          <p:cNvSpPr/>
          <p:nvPr/>
        </p:nvSpPr>
        <p:spPr>
          <a:xfrm rot="20349898" flipH="1" flipV="1">
            <a:off x="6044091" y="2104679"/>
            <a:ext cx="1272420" cy="1025184"/>
          </a:xfrm>
          <a:custGeom>
            <a:avLst/>
            <a:gdLst>
              <a:gd name="connsiteX0" fmla="*/ 0 w 1135973"/>
              <a:gd name="connsiteY0" fmla="*/ 772219 h 772219"/>
              <a:gd name="connsiteX1" fmla="*/ 567987 w 1135973"/>
              <a:gd name="connsiteY1" fmla="*/ 0 h 772219"/>
              <a:gd name="connsiteX2" fmla="*/ 1135973 w 1135973"/>
              <a:gd name="connsiteY2" fmla="*/ 772219 h 772219"/>
              <a:gd name="connsiteX3" fmla="*/ 0 w 1135973"/>
              <a:gd name="connsiteY3" fmla="*/ 772219 h 772219"/>
              <a:gd name="connsiteX0" fmla="*/ 0 w 1209791"/>
              <a:gd name="connsiteY0" fmla="*/ 772219 h 845206"/>
              <a:gd name="connsiteX1" fmla="*/ 567987 w 1209791"/>
              <a:gd name="connsiteY1" fmla="*/ 0 h 845206"/>
              <a:gd name="connsiteX2" fmla="*/ 1209791 w 1209791"/>
              <a:gd name="connsiteY2" fmla="*/ 845206 h 845206"/>
              <a:gd name="connsiteX3" fmla="*/ 0 w 1209791"/>
              <a:gd name="connsiteY3" fmla="*/ 772219 h 845206"/>
              <a:gd name="connsiteX0" fmla="*/ 0 w 1272420"/>
              <a:gd name="connsiteY0" fmla="*/ 880724 h 880724"/>
              <a:gd name="connsiteX1" fmla="*/ 630616 w 1272420"/>
              <a:gd name="connsiteY1" fmla="*/ 0 h 880724"/>
              <a:gd name="connsiteX2" fmla="*/ 1272420 w 1272420"/>
              <a:gd name="connsiteY2" fmla="*/ 845206 h 880724"/>
              <a:gd name="connsiteX3" fmla="*/ 0 w 1272420"/>
              <a:gd name="connsiteY3" fmla="*/ 880724 h 880724"/>
              <a:gd name="connsiteX0" fmla="*/ 0 w 1272420"/>
              <a:gd name="connsiteY0" fmla="*/ 880724 h 880724"/>
              <a:gd name="connsiteX1" fmla="*/ 630616 w 1272420"/>
              <a:gd name="connsiteY1" fmla="*/ 0 h 880724"/>
              <a:gd name="connsiteX2" fmla="*/ 698329 w 1272420"/>
              <a:gd name="connsiteY2" fmla="*/ 98759 h 880724"/>
              <a:gd name="connsiteX3" fmla="*/ 1272420 w 1272420"/>
              <a:gd name="connsiteY3" fmla="*/ 845206 h 880724"/>
              <a:gd name="connsiteX4" fmla="*/ 0 w 1272420"/>
              <a:gd name="connsiteY4" fmla="*/ 880724 h 880724"/>
              <a:gd name="connsiteX0" fmla="*/ 0 w 1272420"/>
              <a:gd name="connsiteY0" fmla="*/ 909313 h 909313"/>
              <a:gd name="connsiteX1" fmla="*/ 355581 w 1272420"/>
              <a:gd name="connsiteY1" fmla="*/ 0 h 909313"/>
              <a:gd name="connsiteX2" fmla="*/ 698329 w 1272420"/>
              <a:gd name="connsiteY2" fmla="*/ 127348 h 909313"/>
              <a:gd name="connsiteX3" fmla="*/ 1272420 w 1272420"/>
              <a:gd name="connsiteY3" fmla="*/ 873795 h 909313"/>
              <a:gd name="connsiteX4" fmla="*/ 0 w 1272420"/>
              <a:gd name="connsiteY4" fmla="*/ 909313 h 909313"/>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1014485"/>
              <a:gd name="connsiteX1" fmla="*/ 355581 w 1272420"/>
              <a:gd name="connsiteY1" fmla="*/ 19468 h 1014485"/>
              <a:gd name="connsiteX2" fmla="*/ 881458 w 1272420"/>
              <a:gd name="connsiteY2" fmla="*/ 0 h 1014485"/>
              <a:gd name="connsiteX3" fmla="*/ 1272420 w 1272420"/>
              <a:gd name="connsiteY3" fmla="*/ 893263 h 1014485"/>
              <a:gd name="connsiteX4" fmla="*/ 0 w 1272420"/>
              <a:gd name="connsiteY4" fmla="*/ 928781 h 1014485"/>
              <a:gd name="connsiteX0" fmla="*/ 0 w 1272420"/>
              <a:gd name="connsiteY0" fmla="*/ 928781 h 1014485"/>
              <a:gd name="connsiteX1" fmla="*/ 355581 w 1272420"/>
              <a:gd name="connsiteY1" fmla="*/ 19468 h 1014485"/>
              <a:gd name="connsiteX2" fmla="*/ 881458 w 1272420"/>
              <a:gd name="connsiteY2" fmla="*/ 0 h 1014485"/>
              <a:gd name="connsiteX3" fmla="*/ 1272420 w 1272420"/>
              <a:gd name="connsiteY3" fmla="*/ 893263 h 1014485"/>
              <a:gd name="connsiteX4" fmla="*/ 0 w 1272420"/>
              <a:gd name="connsiteY4" fmla="*/ 928781 h 1014485"/>
              <a:gd name="connsiteX0" fmla="*/ 0 w 1272420"/>
              <a:gd name="connsiteY0" fmla="*/ 928781 h 1032008"/>
              <a:gd name="connsiteX1" fmla="*/ 355581 w 1272420"/>
              <a:gd name="connsiteY1" fmla="*/ 19468 h 1032008"/>
              <a:gd name="connsiteX2" fmla="*/ 881458 w 1272420"/>
              <a:gd name="connsiteY2" fmla="*/ 0 h 1032008"/>
              <a:gd name="connsiteX3" fmla="*/ 1272420 w 1272420"/>
              <a:gd name="connsiteY3" fmla="*/ 893263 h 1032008"/>
              <a:gd name="connsiteX4" fmla="*/ 0 w 1272420"/>
              <a:gd name="connsiteY4" fmla="*/ 928781 h 1032008"/>
              <a:gd name="connsiteX0" fmla="*/ 0 w 1272420"/>
              <a:gd name="connsiteY0" fmla="*/ 928781 h 1017553"/>
              <a:gd name="connsiteX1" fmla="*/ 355581 w 1272420"/>
              <a:gd name="connsiteY1" fmla="*/ 19468 h 1017553"/>
              <a:gd name="connsiteX2" fmla="*/ 881458 w 1272420"/>
              <a:gd name="connsiteY2" fmla="*/ 0 h 1017553"/>
              <a:gd name="connsiteX3" fmla="*/ 1272420 w 1272420"/>
              <a:gd name="connsiteY3" fmla="*/ 893263 h 1017553"/>
              <a:gd name="connsiteX4" fmla="*/ 0 w 1272420"/>
              <a:gd name="connsiteY4" fmla="*/ 928781 h 1017553"/>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420" h="1025184">
                <a:moveTo>
                  <a:pt x="0" y="928781"/>
                </a:moveTo>
                <a:lnTo>
                  <a:pt x="355581" y="19468"/>
                </a:lnTo>
                <a:cubicBezTo>
                  <a:pt x="628199" y="78075"/>
                  <a:pt x="642385" y="71962"/>
                  <a:pt x="881458" y="0"/>
                </a:cubicBezTo>
                <a:lnTo>
                  <a:pt x="1272420" y="893263"/>
                </a:lnTo>
                <a:cubicBezTo>
                  <a:pt x="681433" y="1150224"/>
                  <a:pt x="108502" y="957730"/>
                  <a:pt x="0" y="928781"/>
                </a:cubicBezTo>
                <a:close/>
              </a:path>
            </a:pathLst>
          </a:cu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158357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 grpId="0"/>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9D4B7-21C6-42E7-8889-C92264457326}" type="slidenum">
              <a:rPr kumimoji="0" lang="en-US" sz="1200" b="1" i="0" u="none" strike="noStrike" kern="1200" cap="none" spc="-5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1" i="0" u="none" strike="noStrike" kern="1200" cap="none" spc="-5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294967295"/>
          </p:nvPr>
        </p:nvSpPr>
        <p:spPr>
          <a:xfrm>
            <a:off x="0" y="6463846"/>
            <a:ext cx="2895600" cy="365125"/>
          </a:xfrm>
          <a:prstGeom prst="rect">
            <a:avLst/>
          </a:prstGeom>
        </p:spPr>
        <p:txBody>
          <a:bodyPr lIns="144000"/>
          <a:lstStyle/>
          <a:p>
            <a:pPr algn="l" defTabSz="914400">
              <a:defRPr/>
            </a:pPr>
            <a:r>
              <a:rPr lang="en-US" sz="1200" dirty="0" err="1">
                <a:solidFill>
                  <a:prstClr val="white"/>
                </a:solidFill>
                <a:latin typeface="Arial" panose="020B0604020202020204" pitchFamily="34" charset="0"/>
                <a:cs typeface="Arial" panose="020B0604020202020204" pitchFamily="34" charset="0"/>
              </a:rPr>
              <a:t>Sumber</a:t>
            </a:r>
            <a:r>
              <a:rPr lang="en-US" sz="1200" dirty="0">
                <a:solidFill>
                  <a:prstClr val="white"/>
                </a:solidFill>
                <a:latin typeface="Arial" panose="020B0604020202020204" pitchFamily="34" charset="0"/>
                <a:cs typeface="Arial" panose="020B0604020202020204" pitchFamily="34" charset="0"/>
              </a:rPr>
              <a:t> : </a:t>
            </a:r>
            <a:r>
              <a:rPr lang="id-ID" sz="1200" dirty="0">
                <a:latin typeface="Arial" panose="020B0604020202020204" pitchFamily="34" charset="0"/>
                <a:cs typeface="Arial" panose="020B0604020202020204" pitchFamily="34" charset="0"/>
              </a:rPr>
              <a:t>ISO 31000:20</a:t>
            </a:r>
            <a:r>
              <a:rPr lang="en-US" sz="1200" dirty="0">
                <a:latin typeface="Arial" panose="020B0604020202020204" pitchFamily="34" charset="0"/>
                <a:cs typeface="Arial" panose="020B0604020202020204" pitchFamily="34" charset="0"/>
              </a:rPr>
              <a:t>18</a:t>
            </a:r>
            <a:endParaRPr lang="id-ID" sz="1200" dirty="0">
              <a:latin typeface="Arial" panose="020B0604020202020204" pitchFamily="34" charset="0"/>
              <a:cs typeface="Arial" panose="020B0604020202020204" pitchFamily="34" charset="0"/>
            </a:endParaRPr>
          </a:p>
        </p:txBody>
      </p:sp>
      <p:sp>
        <p:nvSpPr>
          <p:cNvPr id="7" name="Title 2"/>
          <p:cNvSpPr txBox="1">
            <a:spLocks/>
          </p:cNvSpPr>
          <p:nvPr/>
        </p:nvSpPr>
        <p:spPr>
          <a:xfrm>
            <a:off x="1344561" y="788007"/>
            <a:ext cx="6656439" cy="57912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2800" b="1" kern="1200" spc="-30" baseline="0">
                <a:solidFill>
                  <a:srgbClr val="000000"/>
                </a:solidFill>
                <a:latin typeface="Arial" pitchFamily="34" charset="0"/>
                <a:ea typeface="Helvetica Neue Light" pitchFamily="2" charset="2"/>
                <a:cs typeface="Arial" pitchFamily="34" charset="0"/>
              </a:defRPr>
            </a:lvl1pPr>
          </a:lstStyle>
          <a:p>
            <a:r>
              <a:rPr lang="en-US" dirty="0" err="1"/>
              <a:t>Prinsip</a:t>
            </a:r>
            <a:r>
              <a:rPr lang="en-US" dirty="0"/>
              <a:t> </a:t>
            </a:r>
            <a:r>
              <a:rPr lang="en-US" dirty="0" err="1"/>
              <a:t>Manajemen</a:t>
            </a:r>
            <a:r>
              <a:rPr lang="en-US" dirty="0"/>
              <a:t> </a:t>
            </a:r>
            <a:r>
              <a:rPr lang="en-US" dirty="0" err="1"/>
              <a:t>Risiko</a:t>
            </a:r>
            <a:endParaRPr lang="en-US" dirty="0"/>
          </a:p>
        </p:txBody>
      </p:sp>
      <p:sp>
        <p:nvSpPr>
          <p:cNvPr id="25" name="Rectangle 24"/>
          <p:cNvSpPr/>
          <p:nvPr/>
        </p:nvSpPr>
        <p:spPr>
          <a:xfrm>
            <a:off x="316526" y="1387265"/>
            <a:ext cx="2608406" cy="463075"/>
          </a:xfrm>
          <a:prstGeom prst="rect">
            <a:avLst/>
          </a:prstGeom>
        </p:spPr>
        <p:txBody>
          <a:bodyPr wrap="none">
            <a:spAutoFit/>
          </a:bodyPr>
          <a:lstStyle/>
          <a:p>
            <a:pPr>
              <a:lnSpc>
                <a:spcPct val="150000"/>
              </a:lnSpc>
            </a:pPr>
            <a:r>
              <a:rPr lang="en-US" b="1" dirty="0" err="1">
                <a:latin typeface="Arial" panose="020B0604020202020204" pitchFamily="34" charset="0"/>
              </a:rPr>
              <a:t>Perbaikan</a:t>
            </a:r>
            <a:r>
              <a:rPr lang="en-US" b="1" dirty="0">
                <a:latin typeface="Arial" panose="020B0604020202020204" pitchFamily="34" charset="0"/>
              </a:rPr>
              <a:t> </a:t>
            </a:r>
            <a:r>
              <a:rPr lang="en-US" b="1" dirty="0" err="1">
                <a:latin typeface="Arial" panose="020B0604020202020204" pitchFamily="34" charset="0"/>
              </a:rPr>
              <a:t>Sinambung</a:t>
            </a:r>
            <a:endParaRPr lang="en-US" b="1" dirty="0">
              <a:latin typeface="Arial" panose="020B0604020202020204" pitchFamily="34" charset="0"/>
            </a:endParaRPr>
          </a:p>
        </p:txBody>
      </p:sp>
      <p:sp>
        <p:nvSpPr>
          <p:cNvPr id="3" name="Rectangle 2"/>
          <p:cNvSpPr/>
          <p:nvPr/>
        </p:nvSpPr>
        <p:spPr>
          <a:xfrm>
            <a:off x="316526" y="1885734"/>
            <a:ext cx="4792545" cy="3625608"/>
          </a:xfrm>
          <a:prstGeom prst="rect">
            <a:avLst/>
          </a:prstGeom>
        </p:spPr>
        <p:txBody>
          <a:bodyPr wrap="square">
            <a:spAutoFit/>
          </a:bodyPr>
          <a:lstStyle/>
          <a:p>
            <a:pPr>
              <a:lnSpc>
                <a:spcPct val="120000"/>
              </a:lnSpc>
              <a:spcBef>
                <a:spcPts val="600"/>
              </a:spcBef>
            </a:pPr>
            <a:r>
              <a:rPr lang="en-US" b="1" dirty="0" err="1">
                <a:latin typeface="Arial" panose="020B0604020202020204" pitchFamily="34" charset="0"/>
              </a:rPr>
              <a:t>Pertanyaan</a:t>
            </a:r>
            <a:r>
              <a:rPr lang="en-US" b="1" dirty="0">
                <a:latin typeface="Arial" panose="020B0604020202020204" pitchFamily="34" charset="0"/>
              </a:rPr>
              <a:t> </a:t>
            </a:r>
            <a:r>
              <a:rPr lang="en-US" b="1" dirty="0" err="1">
                <a:latin typeface="Arial" panose="020B0604020202020204" pitchFamily="34" charset="0"/>
              </a:rPr>
              <a:t>penerapannya</a:t>
            </a:r>
            <a:r>
              <a:rPr lang="en-US" b="1" dirty="0">
                <a:latin typeface="Arial" panose="020B0604020202020204" pitchFamily="34" charset="0"/>
              </a:rPr>
              <a:t>:</a:t>
            </a:r>
          </a:p>
          <a:p>
            <a:pPr marL="800100" lvl="1" indent="-342900">
              <a:buFont typeface="+mj-lt"/>
              <a:buAutoNum type="arabicPeriod"/>
            </a:pPr>
            <a:endParaRPr lang="en-US" sz="1600" dirty="0">
              <a:latin typeface="Arial" panose="020B0604020202020204" pitchFamily="34" charset="0"/>
            </a:endParaRPr>
          </a:p>
          <a:p>
            <a:pPr marL="342900" lvl="1" indent="-342900">
              <a:buFont typeface="+mj-lt"/>
              <a:buAutoNum type="arabicPeriod"/>
            </a:pPr>
            <a:r>
              <a:rPr lang="en-US" sz="1600" dirty="0" err="1">
                <a:latin typeface="Arial" panose="020B0604020202020204" pitchFamily="34" charset="0"/>
              </a:rPr>
              <a:t>Apakah</a:t>
            </a:r>
            <a:r>
              <a:rPr lang="en-US" sz="1600" dirty="0">
                <a:latin typeface="Arial" panose="020B0604020202020204" pitchFamily="34" charset="0"/>
              </a:rPr>
              <a:t> </a:t>
            </a:r>
            <a:r>
              <a:rPr lang="en-US" sz="1600" dirty="0" err="1">
                <a:latin typeface="Arial" panose="020B0604020202020204" pitchFamily="34" charset="0"/>
              </a:rPr>
              <a:t>ada</a:t>
            </a:r>
            <a:r>
              <a:rPr lang="en-US" sz="1600" dirty="0">
                <a:latin typeface="Arial" panose="020B0604020202020204" pitchFamily="34" charset="0"/>
              </a:rPr>
              <a:t> review </a:t>
            </a:r>
            <a:r>
              <a:rPr lang="en-US" sz="1600" dirty="0" err="1">
                <a:latin typeface="Arial" panose="020B0604020202020204" pitchFamily="34" charset="0"/>
              </a:rPr>
              <a:t>berkala</a:t>
            </a:r>
            <a:r>
              <a:rPr lang="en-US" sz="1600" dirty="0">
                <a:latin typeface="Arial" panose="020B0604020202020204" pitchFamily="34" charset="0"/>
              </a:rPr>
              <a:t> </a:t>
            </a:r>
            <a:r>
              <a:rPr lang="en-US" sz="1600" dirty="0" err="1">
                <a:latin typeface="Arial" panose="020B0604020202020204" pitchFamily="34" charset="0"/>
              </a:rPr>
              <a:t>untuk</a:t>
            </a:r>
            <a:r>
              <a:rPr lang="en-US" sz="1600" dirty="0">
                <a:latin typeface="Arial" panose="020B0604020202020204" pitchFamily="34" charset="0"/>
              </a:rPr>
              <a:t> </a:t>
            </a:r>
            <a:r>
              <a:rPr lang="en-US" sz="1600" dirty="0" err="1">
                <a:latin typeface="Arial" panose="020B0604020202020204" pitchFamily="34" charset="0"/>
              </a:rPr>
              <a:t>menentukan</a:t>
            </a:r>
            <a:r>
              <a:rPr lang="en-US" sz="1600" dirty="0">
                <a:latin typeface="Arial" panose="020B0604020202020204" pitchFamily="34" charset="0"/>
              </a:rPr>
              <a:t> </a:t>
            </a:r>
            <a:r>
              <a:rPr lang="en-US" sz="1600" dirty="0" err="1">
                <a:latin typeface="Arial" panose="020B0604020202020204" pitchFamily="34" charset="0"/>
              </a:rPr>
              <a:t>bahwa</a:t>
            </a:r>
            <a:r>
              <a:rPr lang="en-US" sz="1600" dirty="0">
                <a:latin typeface="Arial" panose="020B0604020202020204" pitchFamily="34" charset="0"/>
              </a:rPr>
              <a:t> </a:t>
            </a:r>
            <a:r>
              <a:rPr lang="en-US" sz="1600" dirty="0" err="1">
                <a:latin typeface="Arial" panose="020B0604020202020204" pitchFamily="34" charset="0"/>
              </a:rPr>
              <a:t>kerangka</a:t>
            </a:r>
            <a:r>
              <a:rPr lang="en-US" sz="1600" dirty="0">
                <a:latin typeface="Arial" panose="020B0604020202020204" pitchFamily="34" charset="0"/>
              </a:rPr>
              <a:t> </a:t>
            </a:r>
            <a:r>
              <a:rPr lang="en-US" sz="1600" dirty="0" err="1">
                <a:latin typeface="Arial" panose="020B0604020202020204" pitchFamily="34" charset="0"/>
              </a:rPr>
              <a:t>kerja</a:t>
            </a:r>
            <a:r>
              <a:rPr lang="en-US" sz="1600" dirty="0">
                <a:latin typeface="Arial" panose="020B0604020202020204" pitchFamily="34" charset="0"/>
              </a:rPr>
              <a:t> </a:t>
            </a:r>
            <a:r>
              <a:rPr lang="en-US" sz="1600" dirty="0" err="1">
                <a:latin typeface="Arial" panose="020B0604020202020204" pitchFamily="34" charset="0"/>
              </a:rPr>
              <a:t>manajemen</a:t>
            </a:r>
            <a:r>
              <a:rPr lang="en-US" sz="1600" dirty="0">
                <a:latin typeface="Arial" panose="020B0604020202020204" pitchFamily="34" charset="0"/>
              </a:rPr>
              <a:t> </a:t>
            </a:r>
            <a:r>
              <a:rPr lang="en-US" sz="1600" dirty="0" err="1">
                <a:latin typeface="Arial" panose="020B0604020202020204" pitchFamily="34" charset="0"/>
              </a:rPr>
              <a:t>risiko</a:t>
            </a:r>
            <a:r>
              <a:rPr lang="en-US" sz="1600" dirty="0">
                <a:latin typeface="Arial" panose="020B0604020202020204" pitchFamily="34" charset="0"/>
              </a:rPr>
              <a:t>, </a:t>
            </a:r>
            <a:r>
              <a:rPr lang="en-US" sz="1600" dirty="0" err="1">
                <a:latin typeface="Arial" panose="020B0604020202020204" pitchFamily="34" charset="0"/>
              </a:rPr>
              <a:t>kebijakan</a:t>
            </a:r>
            <a:r>
              <a:rPr lang="en-US" sz="1600" dirty="0">
                <a:latin typeface="Arial" panose="020B0604020202020204" pitchFamily="34" charset="0"/>
              </a:rPr>
              <a:t> </a:t>
            </a:r>
            <a:r>
              <a:rPr lang="en-US" sz="1600" dirty="0" err="1">
                <a:latin typeface="Arial" panose="020B0604020202020204" pitchFamily="34" charset="0"/>
              </a:rPr>
              <a:t>manajemen</a:t>
            </a:r>
            <a:r>
              <a:rPr lang="en-US" sz="1600" dirty="0">
                <a:latin typeface="Arial" panose="020B0604020202020204" pitchFamily="34" charset="0"/>
              </a:rPr>
              <a:t> </a:t>
            </a:r>
            <a:r>
              <a:rPr lang="en-US" sz="1600" dirty="0" err="1">
                <a:latin typeface="Arial" panose="020B0604020202020204" pitchFamily="34" charset="0"/>
              </a:rPr>
              <a:t>risiko</a:t>
            </a:r>
            <a:r>
              <a:rPr lang="en-US" sz="1600" dirty="0">
                <a:latin typeface="Arial" panose="020B0604020202020204" pitchFamily="34" charset="0"/>
              </a:rPr>
              <a:t>, </a:t>
            </a:r>
            <a:r>
              <a:rPr lang="en-US" sz="1600" dirty="0" err="1">
                <a:latin typeface="Arial" panose="020B0604020202020204" pitchFamily="34" charset="0"/>
              </a:rPr>
              <a:t>dan</a:t>
            </a:r>
            <a:r>
              <a:rPr lang="en-US" sz="1600" dirty="0">
                <a:latin typeface="Arial" panose="020B0604020202020204" pitchFamily="34" charset="0"/>
              </a:rPr>
              <a:t> </a:t>
            </a:r>
            <a:r>
              <a:rPr lang="en-US" sz="1600" dirty="0" err="1">
                <a:latin typeface="Arial" panose="020B0604020202020204" pitchFamily="34" charset="0"/>
              </a:rPr>
              <a:t>perangkat</a:t>
            </a:r>
            <a:r>
              <a:rPr lang="en-US" sz="1600" dirty="0">
                <a:latin typeface="Arial" panose="020B0604020202020204" pitchFamily="34" charset="0"/>
              </a:rPr>
              <a:t> </a:t>
            </a:r>
            <a:r>
              <a:rPr lang="en-US" sz="1600" dirty="0" err="1">
                <a:latin typeface="Arial" panose="020B0604020202020204" pitchFamily="34" charset="0"/>
              </a:rPr>
              <a:t>pengendalian</a:t>
            </a:r>
            <a:r>
              <a:rPr lang="en-US" sz="1600" dirty="0">
                <a:latin typeface="Arial" panose="020B0604020202020204" pitchFamily="34" charset="0"/>
              </a:rPr>
              <a:t> </a:t>
            </a:r>
            <a:r>
              <a:rPr lang="en-US" sz="1600" dirty="0" err="1">
                <a:latin typeface="Arial" panose="020B0604020202020204" pitchFamily="34" charset="0"/>
              </a:rPr>
              <a:t>risiko</a:t>
            </a:r>
            <a:r>
              <a:rPr lang="en-US" sz="1600" dirty="0">
                <a:latin typeface="Arial" panose="020B0604020202020204" pitchFamily="34" charset="0"/>
              </a:rPr>
              <a:t> </a:t>
            </a:r>
            <a:r>
              <a:rPr lang="en-US" sz="1600" dirty="0" err="1">
                <a:latin typeface="Arial" panose="020B0604020202020204" pitchFamily="34" charset="0"/>
              </a:rPr>
              <a:t>masih</a:t>
            </a:r>
            <a:r>
              <a:rPr lang="en-US" sz="1600" dirty="0">
                <a:latin typeface="Arial" panose="020B0604020202020204" pitchFamily="34" charset="0"/>
              </a:rPr>
              <a:t> </a:t>
            </a:r>
            <a:r>
              <a:rPr lang="en-US" sz="1600" dirty="0" err="1">
                <a:latin typeface="Arial" panose="020B0604020202020204" pitchFamily="34" charset="0"/>
              </a:rPr>
              <a:t>tetap</a:t>
            </a:r>
            <a:r>
              <a:rPr lang="en-US" sz="1600" dirty="0">
                <a:latin typeface="Arial" panose="020B0604020202020204" pitchFamily="34" charset="0"/>
              </a:rPr>
              <a:t> </a:t>
            </a:r>
            <a:r>
              <a:rPr lang="en-US" sz="1600" dirty="0" err="1">
                <a:latin typeface="Arial" panose="020B0604020202020204" pitchFamily="34" charset="0"/>
              </a:rPr>
              <a:t>efektif</a:t>
            </a:r>
            <a:r>
              <a:rPr lang="en-US" sz="1600" dirty="0">
                <a:latin typeface="Arial" panose="020B0604020202020204" pitchFamily="34" charset="0"/>
              </a:rPr>
              <a:t> </a:t>
            </a:r>
            <a:r>
              <a:rPr lang="en-US" sz="1600" dirty="0" err="1">
                <a:latin typeface="Arial" panose="020B0604020202020204" pitchFamily="34" charset="0"/>
              </a:rPr>
              <a:t>dan</a:t>
            </a:r>
            <a:r>
              <a:rPr lang="en-US" sz="1600" dirty="0">
                <a:latin typeface="Arial" panose="020B0604020202020204" pitchFamily="34" charset="0"/>
              </a:rPr>
              <a:t> </a:t>
            </a:r>
            <a:r>
              <a:rPr lang="en-US" sz="1600" dirty="0" err="1">
                <a:latin typeface="Arial" panose="020B0604020202020204" pitchFamily="34" charset="0"/>
              </a:rPr>
              <a:t>efisien</a:t>
            </a:r>
            <a:r>
              <a:rPr lang="en-US" sz="1600" dirty="0">
                <a:latin typeface="Arial" panose="020B0604020202020204" pitchFamily="34" charset="0"/>
              </a:rPr>
              <a:t>?</a:t>
            </a:r>
          </a:p>
          <a:p>
            <a:pPr marL="342900" lvl="1" indent="-342900">
              <a:buFont typeface="+mj-lt"/>
              <a:buAutoNum type="arabicPeriod"/>
            </a:pPr>
            <a:endParaRPr lang="en-US" sz="1600" dirty="0">
              <a:latin typeface="Arial" panose="020B0604020202020204" pitchFamily="34" charset="0"/>
            </a:endParaRPr>
          </a:p>
          <a:p>
            <a:pPr marL="342900" lvl="1" indent="-342900">
              <a:buFont typeface="+mj-lt"/>
              <a:buAutoNum type="arabicPeriod"/>
            </a:pPr>
            <a:r>
              <a:rPr lang="en-US" sz="1600" dirty="0" err="1">
                <a:latin typeface="Arial" panose="020B0604020202020204" pitchFamily="34" charset="0"/>
              </a:rPr>
              <a:t>Seberapa</a:t>
            </a:r>
            <a:r>
              <a:rPr lang="en-US" sz="1600" dirty="0">
                <a:latin typeface="Arial" panose="020B0604020202020204" pitchFamily="34" charset="0"/>
              </a:rPr>
              <a:t> </a:t>
            </a:r>
            <a:r>
              <a:rPr lang="en-US" sz="1600" dirty="0" err="1">
                <a:latin typeface="Arial" panose="020B0604020202020204" pitchFamily="34" charset="0"/>
              </a:rPr>
              <a:t>jauh</a:t>
            </a:r>
            <a:r>
              <a:rPr lang="en-US" sz="1600" dirty="0">
                <a:latin typeface="Arial" panose="020B0604020202020204" pitchFamily="34" charset="0"/>
              </a:rPr>
              <a:t> </a:t>
            </a:r>
            <a:r>
              <a:rPr lang="en-US" sz="1600" dirty="0" err="1">
                <a:latin typeface="Arial" panose="020B0604020202020204" pitchFamily="34" charset="0"/>
              </a:rPr>
              <a:t>perubahan</a:t>
            </a:r>
            <a:r>
              <a:rPr lang="en-US" sz="1600" dirty="0">
                <a:latin typeface="Arial" panose="020B0604020202020204" pitchFamily="34" charset="0"/>
              </a:rPr>
              <a:t> </a:t>
            </a:r>
            <a:r>
              <a:rPr lang="en-US" sz="1600" dirty="0" err="1">
                <a:latin typeface="Arial" panose="020B0604020202020204" pitchFamily="34" charset="0"/>
              </a:rPr>
              <a:t>lingkungan</a:t>
            </a:r>
            <a:r>
              <a:rPr lang="en-US" sz="1600" dirty="0">
                <a:latin typeface="Arial" panose="020B0604020202020204" pitchFamily="34" charset="0"/>
              </a:rPr>
              <a:t> </a:t>
            </a:r>
            <a:r>
              <a:rPr lang="en-US" sz="1600" dirty="0" err="1">
                <a:latin typeface="Arial" panose="020B0604020202020204" pitchFamily="34" charset="0"/>
              </a:rPr>
              <a:t>mempengaruhi</a:t>
            </a:r>
            <a:r>
              <a:rPr lang="en-US" sz="1600" dirty="0">
                <a:latin typeface="Arial" panose="020B0604020202020204" pitchFamily="34" charset="0"/>
              </a:rPr>
              <a:t> </a:t>
            </a:r>
            <a:r>
              <a:rPr lang="en-US" sz="1600" dirty="0" err="1">
                <a:latin typeface="Arial" panose="020B0604020202020204" pitchFamily="34" charset="0"/>
              </a:rPr>
              <a:t>efektifitas</a:t>
            </a:r>
            <a:r>
              <a:rPr lang="en-US" sz="1600" dirty="0">
                <a:latin typeface="Arial" panose="020B0604020202020204" pitchFamily="34" charset="0"/>
              </a:rPr>
              <a:t> </a:t>
            </a:r>
            <a:r>
              <a:rPr lang="en-US" sz="1600" dirty="0" err="1">
                <a:latin typeface="Arial" panose="020B0604020202020204" pitchFamily="34" charset="0"/>
              </a:rPr>
              <a:t>dan</a:t>
            </a:r>
            <a:r>
              <a:rPr lang="en-US" sz="1600" dirty="0">
                <a:latin typeface="Arial" panose="020B0604020202020204" pitchFamily="34" charset="0"/>
              </a:rPr>
              <a:t> </a:t>
            </a:r>
            <a:r>
              <a:rPr lang="en-US" sz="1600" dirty="0" err="1">
                <a:latin typeface="Arial" panose="020B0604020202020204" pitchFamily="34" charset="0"/>
              </a:rPr>
              <a:t>efiiensi</a:t>
            </a:r>
            <a:r>
              <a:rPr lang="en-US" sz="1600" dirty="0">
                <a:latin typeface="Arial" panose="020B0604020202020204" pitchFamily="34" charset="0"/>
              </a:rPr>
              <a:t> </a:t>
            </a:r>
            <a:r>
              <a:rPr lang="en-US" sz="1600" dirty="0" err="1">
                <a:latin typeface="Arial" panose="020B0604020202020204" pitchFamily="34" charset="0"/>
              </a:rPr>
              <a:t>manajemen</a:t>
            </a:r>
            <a:r>
              <a:rPr lang="en-US" sz="1600" dirty="0">
                <a:latin typeface="Arial" panose="020B0604020202020204" pitchFamily="34" charset="0"/>
              </a:rPr>
              <a:t> </a:t>
            </a:r>
            <a:r>
              <a:rPr lang="en-US" sz="1600" dirty="0" err="1">
                <a:latin typeface="Arial" panose="020B0604020202020204" pitchFamily="34" charset="0"/>
              </a:rPr>
              <a:t>risiko</a:t>
            </a:r>
            <a:r>
              <a:rPr lang="en-US" sz="1600" dirty="0">
                <a:latin typeface="Arial" panose="020B0604020202020204" pitchFamily="34" charset="0"/>
              </a:rPr>
              <a:t> yang </a:t>
            </a:r>
            <a:r>
              <a:rPr lang="en-US" sz="1600" dirty="0" err="1">
                <a:latin typeface="Arial" panose="020B0604020202020204" pitchFamily="34" charset="0"/>
              </a:rPr>
              <a:t>digunakan</a:t>
            </a:r>
            <a:r>
              <a:rPr lang="en-US" sz="1600" dirty="0">
                <a:latin typeface="Arial" panose="020B0604020202020204" pitchFamily="34" charset="0"/>
              </a:rPr>
              <a:t> </a:t>
            </a:r>
            <a:r>
              <a:rPr lang="en-US" sz="1600" dirty="0" err="1">
                <a:latin typeface="Arial" panose="020B0604020202020204" pitchFamily="34" charset="0"/>
              </a:rPr>
              <a:t>dan</a:t>
            </a:r>
            <a:r>
              <a:rPr lang="en-US" sz="1600" dirty="0">
                <a:latin typeface="Arial" panose="020B0604020202020204" pitchFamily="34" charset="0"/>
              </a:rPr>
              <a:t> </a:t>
            </a:r>
            <a:r>
              <a:rPr lang="en-US" sz="1600" dirty="0" err="1">
                <a:latin typeface="Arial" panose="020B0604020202020204" pitchFamily="34" charset="0"/>
              </a:rPr>
              <a:t>perbaikan</a:t>
            </a:r>
            <a:r>
              <a:rPr lang="en-US" sz="1600" dirty="0">
                <a:latin typeface="Arial" panose="020B0604020202020204" pitchFamily="34" charset="0"/>
              </a:rPr>
              <a:t> </a:t>
            </a:r>
            <a:r>
              <a:rPr lang="en-US" sz="1600" dirty="0" err="1">
                <a:latin typeface="Arial" panose="020B0604020202020204" pitchFamily="34" charset="0"/>
              </a:rPr>
              <a:t>apa</a:t>
            </a:r>
            <a:r>
              <a:rPr lang="en-US" sz="1600" dirty="0">
                <a:latin typeface="Arial" panose="020B0604020202020204" pitchFamily="34" charset="0"/>
              </a:rPr>
              <a:t> </a:t>
            </a:r>
            <a:r>
              <a:rPr lang="en-US" sz="1600" dirty="0" err="1">
                <a:latin typeface="Arial" panose="020B0604020202020204" pitchFamily="34" charset="0"/>
              </a:rPr>
              <a:t>saja</a:t>
            </a:r>
            <a:r>
              <a:rPr lang="en-US" sz="1600" dirty="0">
                <a:latin typeface="Arial" panose="020B0604020202020204" pitchFamily="34" charset="0"/>
              </a:rPr>
              <a:t> yang </a:t>
            </a:r>
            <a:r>
              <a:rPr lang="en-US" sz="1600" dirty="0" err="1">
                <a:latin typeface="Arial" panose="020B0604020202020204" pitchFamily="34" charset="0"/>
              </a:rPr>
              <a:t>telah</a:t>
            </a:r>
            <a:r>
              <a:rPr lang="en-US" sz="1600" dirty="0">
                <a:latin typeface="Arial" panose="020B0604020202020204" pitchFamily="34" charset="0"/>
              </a:rPr>
              <a:t> </a:t>
            </a:r>
            <a:r>
              <a:rPr lang="en-US" sz="1600" dirty="0" err="1">
                <a:latin typeface="Arial" panose="020B0604020202020204" pitchFamily="34" charset="0"/>
              </a:rPr>
              <a:t>dilakukan</a:t>
            </a:r>
            <a:r>
              <a:rPr lang="en-US" sz="1600" dirty="0">
                <a:latin typeface="Arial" panose="020B0604020202020204" pitchFamily="34" charset="0"/>
              </a:rPr>
              <a:t> </a:t>
            </a:r>
            <a:r>
              <a:rPr lang="en-US" sz="1600" dirty="0" err="1">
                <a:latin typeface="Arial" panose="020B0604020202020204" pitchFamily="34" charset="0"/>
              </a:rPr>
              <a:t>untuk</a:t>
            </a:r>
            <a:r>
              <a:rPr lang="en-US" sz="1600" dirty="0">
                <a:latin typeface="Arial" panose="020B0604020202020204" pitchFamily="34" charset="0"/>
              </a:rPr>
              <a:t> </a:t>
            </a:r>
            <a:r>
              <a:rPr lang="en-US" sz="1600" dirty="0" err="1">
                <a:latin typeface="Arial" panose="020B0604020202020204" pitchFamily="34" charset="0"/>
              </a:rPr>
              <a:t>memastikan</a:t>
            </a:r>
            <a:r>
              <a:rPr lang="en-US" sz="1600" dirty="0">
                <a:latin typeface="Arial" panose="020B0604020202020204" pitchFamily="34" charset="0"/>
              </a:rPr>
              <a:t> </a:t>
            </a:r>
            <a:r>
              <a:rPr lang="en-US" sz="1600" dirty="0" err="1">
                <a:latin typeface="Arial" panose="020B0604020202020204" pitchFamily="34" charset="0"/>
              </a:rPr>
              <a:t>efektifitas</a:t>
            </a:r>
            <a:r>
              <a:rPr lang="en-US" sz="1600" dirty="0">
                <a:latin typeface="Arial" panose="020B0604020202020204" pitchFamily="34" charset="0"/>
              </a:rPr>
              <a:t> </a:t>
            </a:r>
            <a:r>
              <a:rPr lang="en-US" sz="1600" dirty="0" err="1">
                <a:latin typeface="Arial" panose="020B0604020202020204" pitchFamily="34" charset="0"/>
              </a:rPr>
              <a:t>sistem</a:t>
            </a:r>
            <a:r>
              <a:rPr lang="en-US" sz="1600" dirty="0">
                <a:latin typeface="Arial" panose="020B0604020202020204" pitchFamily="34" charset="0"/>
              </a:rPr>
              <a:t> </a:t>
            </a:r>
            <a:r>
              <a:rPr lang="en-US" sz="1600" dirty="0" err="1">
                <a:latin typeface="Arial" panose="020B0604020202020204" pitchFamily="34" charset="0"/>
              </a:rPr>
              <a:t>manajemen</a:t>
            </a:r>
            <a:r>
              <a:rPr lang="en-US" sz="1600" dirty="0">
                <a:latin typeface="Arial" panose="020B0604020202020204" pitchFamily="34" charset="0"/>
              </a:rPr>
              <a:t> </a:t>
            </a:r>
            <a:r>
              <a:rPr lang="en-US" sz="1600" dirty="0" err="1">
                <a:latin typeface="Arial" panose="020B0604020202020204" pitchFamily="34" charset="0"/>
              </a:rPr>
              <a:t>risiko</a:t>
            </a:r>
            <a:r>
              <a:rPr lang="en-US" sz="1600" dirty="0">
                <a:latin typeface="Arial" panose="020B0604020202020204" pitchFamily="34" charset="0"/>
              </a:rPr>
              <a:t> yang </a:t>
            </a:r>
            <a:r>
              <a:rPr lang="en-US" sz="1600" dirty="0" err="1">
                <a:latin typeface="Arial" panose="020B0604020202020204" pitchFamily="34" charset="0"/>
              </a:rPr>
              <a:t>digunakan</a:t>
            </a:r>
            <a:r>
              <a:rPr lang="en-US" sz="1600" dirty="0">
                <a:latin typeface="Arial" panose="020B0604020202020204" pitchFamily="34" charset="0"/>
              </a:rPr>
              <a:t>?</a:t>
            </a:r>
          </a:p>
        </p:txBody>
      </p:sp>
      <p:pic>
        <p:nvPicPr>
          <p:cNvPr id="10" name="Picture 9">
            <a:extLst>
              <a:ext uri="{FF2B5EF4-FFF2-40B4-BE49-F238E27FC236}">
                <a16:creationId xmlns:a16="http://schemas.microsoft.com/office/drawing/2014/main" id="{70FB555D-831D-45B4-8867-7C5D4C1E1C2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51740" l="31168" r="67107"/>
                    </a14:imgEffect>
                  </a14:imgLayer>
                </a14:imgProps>
              </a:ext>
              <a:ext uri="{28A0092B-C50C-407E-A947-70E740481C1C}">
                <a14:useLocalDpi xmlns:a14="http://schemas.microsoft.com/office/drawing/2010/main" val="0"/>
              </a:ext>
            </a:extLst>
          </a:blip>
          <a:srcRect l="31264" r="32989" b="48336"/>
          <a:stretch/>
        </p:blipFill>
        <p:spPr>
          <a:xfrm>
            <a:off x="5211699" y="1885734"/>
            <a:ext cx="3894255" cy="3776960"/>
          </a:xfrm>
          <a:prstGeom prst="rect">
            <a:avLst/>
          </a:prstGeom>
        </p:spPr>
      </p:pic>
      <p:sp>
        <p:nvSpPr>
          <p:cNvPr id="11" name="Isosceles Triangle 19">
            <a:extLst>
              <a:ext uri="{FF2B5EF4-FFF2-40B4-BE49-F238E27FC236}">
                <a16:creationId xmlns:a16="http://schemas.microsoft.com/office/drawing/2014/main" id="{1E33165C-DFE1-40AA-8800-08A706249607}"/>
              </a:ext>
            </a:extLst>
          </p:cNvPr>
          <p:cNvSpPr/>
          <p:nvPr/>
        </p:nvSpPr>
        <p:spPr>
          <a:xfrm rot="20349898" flipH="1" flipV="1">
            <a:off x="6044091" y="2104679"/>
            <a:ext cx="1272420" cy="1025184"/>
          </a:xfrm>
          <a:custGeom>
            <a:avLst/>
            <a:gdLst>
              <a:gd name="connsiteX0" fmla="*/ 0 w 1135973"/>
              <a:gd name="connsiteY0" fmla="*/ 772219 h 772219"/>
              <a:gd name="connsiteX1" fmla="*/ 567987 w 1135973"/>
              <a:gd name="connsiteY1" fmla="*/ 0 h 772219"/>
              <a:gd name="connsiteX2" fmla="*/ 1135973 w 1135973"/>
              <a:gd name="connsiteY2" fmla="*/ 772219 h 772219"/>
              <a:gd name="connsiteX3" fmla="*/ 0 w 1135973"/>
              <a:gd name="connsiteY3" fmla="*/ 772219 h 772219"/>
              <a:gd name="connsiteX0" fmla="*/ 0 w 1209791"/>
              <a:gd name="connsiteY0" fmla="*/ 772219 h 845206"/>
              <a:gd name="connsiteX1" fmla="*/ 567987 w 1209791"/>
              <a:gd name="connsiteY1" fmla="*/ 0 h 845206"/>
              <a:gd name="connsiteX2" fmla="*/ 1209791 w 1209791"/>
              <a:gd name="connsiteY2" fmla="*/ 845206 h 845206"/>
              <a:gd name="connsiteX3" fmla="*/ 0 w 1209791"/>
              <a:gd name="connsiteY3" fmla="*/ 772219 h 845206"/>
              <a:gd name="connsiteX0" fmla="*/ 0 w 1272420"/>
              <a:gd name="connsiteY0" fmla="*/ 880724 h 880724"/>
              <a:gd name="connsiteX1" fmla="*/ 630616 w 1272420"/>
              <a:gd name="connsiteY1" fmla="*/ 0 h 880724"/>
              <a:gd name="connsiteX2" fmla="*/ 1272420 w 1272420"/>
              <a:gd name="connsiteY2" fmla="*/ 845206 h 880724"/>
              <a:gd name="connsiteX3" fmla="*/ 0 w 1272420"/>
              <a:gd name="connsiteY3" fmla="*/ 880724 h 880724"/>
              <a:gd name="connsiteX0" fmla="*/ 0 w 1272420"/>
              <a:gd name="connsiteY0" fmla="*/ 880724 h 880724"/>
              <a:gd name="connsiteX1" fmla="*/ 630616 w 1272420"/>
              <a:gd name="connsiteY1" fmla="*/ 0 h 880724"/>
              <a:gd name="connsiteX2" fmla="*/ 698329 w 1272420"/>
              <a:gd name="connsiteY2" fmla="*/ 98759 h 880724"/>
              <a:gd name="connsiteX3" fmla="*/ 1272420 w 1272420"/>
              <a:gd name="connsiteY3" fmla="*/ 845206 h 880724"/>
              <a:gd name="connsiteX4" fmla="*/ 0 w 1272420"/>
              <a:gd name="connsiteY4" fmla="*/ 880724 h 880724"/>
              <a:gd name="connsiteX0" fmla="*/ 0 w 1272420"/>
              <a:gd name="connsiteY0" fmla="*/ 909313 h 909313"/>
              <a:gd name="connsiteX1" fmla="*/ 355581 w 1272420"/>
              <a:gd name="connsiteY1" fmla="*/ 0 h 909313"/>
              <a:gd name="connsiteX2" fmla="*/ 698329 w 1272420"/>
              <a:gd name="connsiteY2" fmla="*/ 127348 h 909313"/>
              <a:gd name="connsiteX3" fmla="*/ 1272420 w 1272420"/>
              <a:gd name="connsiteY3" fmla="*/ 873795 h 909313"/>
              <a:gd name="connsiteX4" fmla="*/ 0 w 1272420"/>
              <a:gd name="connsiteY4" fmla="*/ 909313 h 909313"/>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928781"/>
              <a:gd name="connsiteX1" fmla="*/ 355581 w 1272420"/>
              <a:gd name="connsiteY1" fmla="*/ 19468 h 928781"/>
              <a:gd name="connsiteX2" fmla="*/ 881458 w 1272420"/>
              <a:gd name="connsiteY2" fmla="*/ 0 h 928781"/>
              <a:gd name="connsiteX3" fmla="*/ 1272420 w 1272420"/>
              <a:gd name="connsiteY3" fmla="*/ 893263 h 928781"/>
              <a:gd name="connsiteX4" fmla="*/ 0 w 1272420"/>
              <a:gd name="connsiteY4" fmla="*/ 928781 h 928781"/>
              <a:gd name="connsiteX0" fmla="*/ 0 w 1272420"/>
              <a:gd name="connsiteY0" fmla="*/ 928781 h 1014485"/>
              <a:gd name="connsiteX1" fmla="*/ 355581 w 1272420"/>
              <a:gd name="connsiteY1" fmla="*/ 19468 h 1014485"/>
              <a:gd name="connsiteX2" fmla="*/ 881458 w 1272420"/>
              <a:gd name="connsiteY2" fmla="*/ 0 h 1014485"/>
              <a:gd name="connsiteX3" fmla="*/ 1272420 w 1272420"/>
              <a:gd name="connsiteY3" fmla="*/ 893263 h 1014485"/>
              <a:gd name="connsiteX4" fmla="*/ 0 w 1272420"/>
              <a:gd name="connsiteY4" fmla="*/ 928781 h 1014485"/>
              <a:gd name="connsiteX0" fmla="*/ 0 w 1272420"/>
              <a:gd name="connsiteY0" fmla="*/ 928781 h 1014485"/>
              <a:gd name="connsiteX1" fmla="*/ 355581 w 1272420"/>
              <a:gd name="connsiteY1" fmla="*/ 19468 h 1014485"/>
              <a:gd name="connsiteX2" fmla="*/ 881458 w 1272420"/>
              <a:gd name="connsiteY2" fmla="*/ 0 h 1014485"/>
              <a:gd name="connsiteX3" fmla="*/ 1272420 w 1272420"/>
              <a:gd name="connsiteY3" fmla="*/ 893263 h 1014485"/>
              <a:gd name="connsiteX4" fmla="*/ 0 w 1272420"/>
              <a:gd name="connsiteY4" fmla="*/ 928781 h 1014485"/>
              <a:gd name="connsiteX0" fmla="*/ 0 w 1272420"/>
              <a:gd name="connsiteY0" fmla="*/ 928781 h 1032008"/>
              <a:gd name="connsiteX1" fmla="*/ 355581 w 1272420"/>
              <a:gd name="connsiteY1" fmla="*/ 19468 h 1032008"/>
              <a:gd name="connsiteX2" fmla="*/ 881458 w 1272420"/>
              <a:gd name="connsiteY2" fmla="*/ 0 h 1032008"/>
              <a:gd name="connsiteX3" fmla="*/ 1272420 w 1272420"/>
              <a:gd name="connsiteY3" fmla="*/ 893263 h 1032008"/>
              <a:gd name="connsiteX4" fmla="*/ 0 w 1272420"/>
              <a:gd name="connsiteY4" fmla="*/ 928781 h 1032008"/>
              <a:gd name="connsiteX0" fmla="*/ 0 w 1272420"/>
              <a:gd name="connsiteY0" fmla="*/ 928781 h 1017553"/>
              <a:gd name="connsiteX1" fmla="*/ 355581 w 1272420"/>
              <a:gd name="connsiteY1" fmla="*/ 19468 h 1017553"/>
              <a:gd name="connsiteX2" fmla="*/ 881458 w 1272420"/>
              <a:gd name="connsiteY2" fmla="*/ 0 h 1017553"/>
              <a:gd name="connsiteX3" fmla="*/ 1272420 w 1272420"/>
              <a:gd name="connsiteY3" fmla="*/ 893263 h 1017553"/>
              <a:gd name="connsiteX4" fmla="*/ 0 w 1272420"/>
              <a:gd name="connsiteY4" fmla="*/ 928781 h 1017553"/>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 name="connsiteX0" fmla="*/ 0 w 1272420"/>
              <a:gd name="connsiteY0" fmla="*/ 928781 h 1025184"/>
              <a:gd name="connsiteX1" fmla="*/ 355581 w 1272420"/>
              <a:gd name="connsiteY1" fmla="*/ 19468 h 1025184"/>
              <a:gd name="connsiteX2" fmla="*/ 881458 w 1272420"/>
              <a:gd name="connsiteY2" fmla="*/ 0 h 1025184"/>
              <a:gd name="connsiteX3" fmla="*/ 1272420 w 1272420"/>
              <a:gd name="connsiteY3" fmla="*/ 893263 h 1025184"/>
              <a:gd name="connsiteX4" fmla="*/ 0 w 1272420"/>
              <a:gd name="connsiteY4" fmla="*/ 928781 h 1025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420" h="1025184">
                <a:moveTo>
                  <a:pt x="0" y="928781"/>
                </a:moveTo>
                <a:lnTo>
                  <a:pt x="355581" y="19468"/>
                </a:lnTo>
                <a:cubicBezTo>
                  <a:pt x="628199" y="78075"/>
                  <a:pt x="642385" y="71962"/>
                  <a:pt x="881458" y="0"/>
                </a:cubicBezTo>
                <a:lnTo>
                  <a:pt x="1272420" y="893263"/>
                </a:lnTo>
                <a:cubicBezTo>
                  <a:pt x="681433" y="1150224"/>
                  <a:pt x="108502" y="957730"/>
                  <a:pt x="0" y="928781"/>
                </a:cubicBezTo>
                <a:close/>
              </a:path>
            </a:pathLst>
          </a:cu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63920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057400"/>
            <a:ext cx="7595420" cy="1981200"/>
          </a:xfrm>
        </p:spPr>
        <p:txBody>
          <a:bodyPr>
            <a:normAutofit/>
          </a:bodyPr>
          <a:lstStyle/>
          <a:p>
            <a:r>
              <a:rPr lang="en-US" dirty="0"/>
              <a:t>KERANGKA KERJA MANAJEMEN RISIKO</a:t>
            </a:r>
          </a:p>
        </p:txBody>
      </p:sp>
      <p:sp>
        <p:nvSpPr>
          <p:cNvPr id="7" name="Slide Number Placeholder 6"/>
          <p:cNvSpPr>
            <a:spLocks noGrp="1"/>
          </p:cNvSpPr>
          <p:nvPr>
            <p:ph type="sldNum" sz="quarter" idx="12"/>
          </p:nvPr>
        </p:nvSpPr>
        <p:spPr>
          <a:xfrm>
            <a:off x="7010400" y="6492875"/>
            <a:ext cx="2133600" cy="365125"/>
          </a:xfrm>
        </p:spPr>
        <p:txBody>
          <a:bodyPr/>
          <a:lstStyle/>
          <a:p>
            <a:fld id="{51A2A3F6-D882-4108-8115-9FD713D7B423}" type="slidenum">
              <a:rPr lang="en-US" smtClean="0"/>
              <a:pPr/>
              <a:t>67</a:t>
            </a:fld>
            <a:endParaRPr lang="en-US"/>
          </a:p>
        </p:txBody>
      </p:sp>
    </p:spTree>
    <p:extLst>
      <p:ext uri="{BB962C8B-B14F-4D97-AF65-F5344CB8AC3E}">
        <p14:creationId xmlns:p14="http://schemas.microsoft.com/office/powerpoint/2010/main" val="880997009"/>
      </p:ext>
    </p:extLst>
  </p:cSld>
  <p:clrMapOvr>
    <a:masterClrMapping/>
  </p:clrMapOvr>
  <p:transition>
    <p:cove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2678" y="806464"/>
            <a:ext cx="4206914" cy="939961"/>
          </a:xfrm>
        </p:spPr>
        <p:txBody>
          <a:bodyPr/>
          <a:lstStyle/>
          <a:p>
            <a:r>
              <a:rPr lang="id-ID" dirty="0"/>
              <a:t>Komponen Kerangka Kerja Manajemen Risiko</a:t>
            </a:r>
          </a:p>
        </p:txBody>
      </p:sp>
      <p:pic>
        <p:nvPicPr>
          <p:cNvPr id="6" name="Picture 5"/>
          <p:cNvPicPr>
            <a:picLocks noChangeAspect="1"/>
          </p:cNvPicPr>
          <p:nvPr/>
        </p:nvPicPr>
        <p:blipFill rotWithShape="1">
          <a:blip r:embed="rId2"/>
          <a:srcRect t="5112" r="5994" b="5860"/>
          <a:stretch/>
        </p:blipFill>
        <p:spPr>
          <a:xfrm>
            <a:off x="1868235" y="1872459"/>
            <a:ext cx="3745495" cy="3657766"/>
          </a:xfrm>
          <a:prstGeom prst="rect">
            <a:avLst/>
          </a:prstGeom>
        </p:spPr>
      </p:pic>
      <p:sp>
        <p:nvSpPr>
          <p:cNvPr id="10" name="Rectangle 9"/>
          <p:cNvSpPr/>
          <p:nvPr/>
        </p:nvSpPr>
        <p:spPr>
          <a:xfrm rot="4259507">
            <a:off x="2698356" y="2997797"/>
            <a:ext cx="1009912" cy="654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Arial" panose="020B0604020202020204" pitchFamily="34" charset="0"/>
            </a:endParaRPr>
          </a:p>
        </p:txBody>
      </p:sp>
      <p:sp>
        <p:nvSpPr>
          <p:cNvPr id="13" name="Rectangle 12"/>
          <p:cNvSpPr/>
          <p:nvPr/>
        </p:nvSpPr>
        <p:spPr>
          <a:xfrm>
            <a:off x="640070" y="1300766"/>
            <a:ext cx="1770845" cy="1050964"/>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id-ID" sz="1400" dirty="0">
                <a:solidFill>
                  <a:schemeClr val="tx1"/>
                </a:solidFill>
                <a:latin typeface="Arial" panose="020B0604020202020204" pitchFamily="34" charset="0"/>
              </a:rPr>
              <a:t>Pengelolaan manajemen risiko dimulai dari pemimpin risiko</a:t>
            </a:r>
          </a:p>
        </p:txBody>
      </p:sp>
      <p:sp>
        <p:nvSpPr>
          <p:cNvPr id="15" name="Rectangle 14"/>
          <p:cNvSpPr/>
          <p:nvPr/>
        </p:nvSpPr>
        <p:spPr>
          <a:xfrm rot="2197605">
            <a:off x="2351170" y="2336249"/>
            <a:ext cx="803437" cy="6563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Arial" panose="020B0604020202020204" pitchFamily="34" charset="0"/>
            </a:endParaRPr>
          </a:p>
        </p:txBody>
      </p:sp>
      <p:sp>
        <p:nvSpPr>
          <p:cNvPr id="16" name="Rectangle 15"/>
          <p:cNvSpPr/>
          <p:nvPr/>
        </p:nvSpPr>
        <p:spPr>
          <a:xfrm rot="5400000">
            <a:off x="3562750" y="1730151"/>
            <a:ext cx="359692" cy="785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Arial" panose="020B0604020202020204" pitchFamily="34" charset="0"/>
            </a:endParaRPr>
          </a:p>
        </p:txBody>
      </p:sp>
      <p:sp>
        <p:nvSpPr>
          <p:cNvPr id="17" name="Rectangle 16"/>
          <p:cNvSpPr/>
          <p:nvPr/>
        </p:nvSpPr>
        <p:spPr>
          <a:xfrm>
            <a:off x="2848279" y="806464"/>
            <a:ext cx="1867186" cy="777581"/>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id-ID" sz="1400" dirty="0">
                <a:solidFill>
                  <a:schemeClr val="tx1"/>
                </a:solidFill>
                <a:latin typeface="Arial" panose="020B0604020202020204" pitchFamily="34" charset="0"/>
              </a:rPr>
              <a:t>Risiko harus dikelola pada setiap bagian struktur organisasi</a:t>
            </a:r>
          </a:p>
        </p:txBody>
      </p:sp>
      <p:sp>
        <p:nvSpPr>
          <p:cNvPr id="19" name="Rectangle 18"/>
          <p:cNvSpPr/>
          <p:nvPr/>
        </p:nvSpPr>
        <p:spPr>
          <a:xfrm>
            <a:off x="6612347" y="1790541"/>
            <a:ext cx="2231480" cy="408098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r>
              <a:rPr lang="id-ID" sz="1400" dirty="0">
                <a:solidFill>
                  <a:schemeClr val="tx1"/>
                </a:solidFill>
                <a:latin typeface="Arial" panose="020B0604020202020204" pitchFamily="34" charset="0"/>
              </a:rPr>
              <a:t>Perancangan kerangka kerja meliputi:</a:t>
            </a:r>
          </a:p>
          <a:p>
            <a:pPr marL="342900" indent="-342900">
              <a:buFont typeface="+mj-lt"/>
              <a:buAutoNum type="arabicPeriod"/>
            </a:pPr>
            <a:r>
              <a:rPr lang="id-ID" sz="1400" dirty="0">
                <a:solidFill>
                  <a:schemeClr val="tx1"/>
                </a:solidFill>
                <a:latin typeface="Arial" panose="020B0604020202020204" pitchFamily="34" charset="0"/>
              </a:rPr>
              <a:t>Memahami organisasi dan konteksnya</a:t>
            </a:r>
          </a:p>
          <a:p>
            <a:pPr marL="342900" indent="-342900">
              <a:buFont typeface="+mj-lt"/>
              <a:buAutoNum type="arabicPeriod"/>
            </a:pPr>
            <a:r>
              <a:rPr lang="id-ID" sz="1400" dirty="0">
                <a:solidFill>
                  <a:schemeClr val="tx1"/>
                </a:solidFill>
                <a:latin typeface="Arial" panose="020B0604020202020204" pitchFamily="34" charset="0"/>
              </a:rPr>
              <a:t>Artikulasi penerapan manajemen risiko</a:t>
            </a:r>
          </a:p>
          <a:p>
            <a:pPr marL="342900" indent="-342900">
              <a:buFont typeface="+mj-lt"/>
              <a:buAutoNum type="arabicPeriod"/>
            </a:pPr>
            <a:r>
              <a:rPr lang="id-ID" sz="1400" dirty="0">
                <a:solidFill>
                  <a:schemeClr val="tx1"/>
                </a:solidFill>
                <a:latin typeface="Arial" panose="020B0604020202020204" pitchFamily="34" charset="0"/>
              </a:rPr>
              <a:t>Penetapan perang dalam organisasi, kewenangan, tanggung jawab, dan akuntabilitas</a:t>
            </a:r>
          </a:p>
          <a:p>
            <a:pPr marL="342900" indent="-342900">
              <a:buFont typeface="+mj-lt"/>
              <a:buAutoNum type="arabicPeriod"/>
            </a:pPr>
            <a:r>
              <a:rPr lang="id-ID" sz="1400" dirty="0">
                <a:solidFill>
                  <a:schemeClr val="tx1"/>
                </a:solidFill>
                <a:latin typeface="Arial" panose="020B0604020202020204" pitchFamily="34" charset="0"/>
              </a:rPr>
              <a:t>Alokasi sumber daya</a:t>
            </a:r>
          </a:p>
          <a:p>
            <a:pPr marL="342900" indent="-342900">
              <a:buFont typeface="+mj-lt"/>
              <a:buAutoNum type="arabicPeriod"/>
            </a:pPr>
            <a:r>
              <a:rPr lang="id-ID" sz="1400" dirty="0">
                <a:solidFill>
                  <a:schemeClr val="tx1"/>
                </a:solidFill>
                <a:latin typeface="Arial" panose="020B0604020202020204" pitchFamily="34" charset="0"/>
              </a:rPr>
              <a:t>Membangun metoda komunikasi dan konsultasi</a:t>
            </a:r>
          </a:p>
        </p:txBody>
      </p:sp>
      <p:sp>
        <p:nvSpPr>
          <p:cNvPr id="20" name="Rectangle 19"/>
          <p:cNvSpPr/>
          <p:nvPr/>
        </p:nvSpPr>
        <p:spPr>
          <a:xfrm>
            <a:off x="4411139" y="5404191"/>
            <a:ext cx="1995875" cy="976134"/>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id-ID" sz="1400" dirty="0">
                <a:solidFill>
                  <a:schemeClr val="tx1"/>
                </a:solidFill>
                <a:latin typeface="Arial" panose="020B0604020202020204" pitchFamily="34" charset="0"/>
              </a:rPr>
              <a:t>Merincikan segala rencana dan tahapan dalam rangka mencapai tujuan</a:t>
            </a:r>
          </a:p>
        </p:txBody>
      </p:sp>
      <p:sp>
        <p:nvSpPr>
          <p:cNvPr id="21" name="Rectangle 20"/>
          <p:cNvSpPr/>
          <p:nvPr/>
        </p:nvSpPr>
        <p:spPr>
          <a:xfrm rot="10800000">
            <a:off x="5550065" y="3487272"/>
            <a:ext cx="1062282" cy="9583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Arial" panose="020B0604020202020204" pitchFamily="34" charset="0"/>
            </a:endParaRPr>
          </a:p>
        </p:txBody>
      </p:sp>
      <p:sp>
        <p:nvSpPr>
          <p:cNvPr id="23" name="Rectangle 22"/>
          <p:cNvSpPr/>
          <p:nvPr/>
        </p:nvSpPr>
        <p:spPr>
          <a:xfrm rot="5400000">
            <a:off x="5265143" y="5119269"/>
            <a:ext cx="482821" cy="870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Arial" panose="020B0604020202020204" pitchFamily="34" charset="0"/>
            </a:endParaRPr>
          </a:p>
        </p:txBody>
      </p:sp>
      <p:sp>
        <p:nvSpPr>
          <p:cNvPr id="22" name="Rectangle 21"/>
          <p:cNvSpPr/>
          <p:nvPr/>
        </p:nvSpPr>
        <p:spPr>
          <a:xfrm>
            <a:off x="5075142" y="4877858"/>
            <a:ext cx="474923" cy="870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Arial" panose="020B0604020202020204" pitchFamily="34" charset="0"/>
            </a:endParaRPr>
          </a:p>
        </p:txBody>
      </p:sp>
      <p:sp>
        <p:nvSpPr>
          <p:cNvPr id="24" name="Rectangle 23"/>
          <p:cNvSpPr/>
          <p:nvPr/>
        </p:nvSpPr>
        <p:spPr>
          <a:xfrm>
            <a:off x="927610" y="5325275"/>
            <a:ext cx="1794225" cy="976134"/>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id-ID" sz="1400" dirty="0">
                <a:solidFill>
                  <a:schemeClr val="tx1"/>
                </a:solidFill>
                <a:latin typeface="Arial" panose="020B0604020202020204" pitchFamily="34" charset="0"/>
              </a:rPr>
              <a:t>Memastikan efektifitas kerangka kerja manajemen risiko</a:t>
            </a:r>
          </a:p>
        </p:txBody>
      </p:sp>
      <p:sp>
        <p:nvSpPr>
          <p:cNvPr id="25" name="Rectangle 24"/>
          <p:cNvSpPr/>
          <p:nvPr/>
        </p:nvSpPr>
        <p:spPr>
          <a:xfrm rot="16200000">
            <a:off x="1550371" y="5007171"/>
            <a:ext cx="548704" cy="870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Arial" panose="020B0604020202020204" pitchFamily="34" charset="0"/>
            </a:endParaRPr>
          </a:p>
        </p:txBody>
      </p:sp>
      <p:sp>
        <p:nvSpPr>
          <p:cNvPr id="26" name="Rectangle 25"/>
          <p:cNvSpPr/>
          <p:nvPr/>
        </p:nvSpPr>
        <p:spPr>
          <a:xfrm rot="10800000">
            <a:off x="1789952" y="4763211"/>
            <a:ext cx="474923" cy="870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Arial" panose="020B0604020202020204" pitchFamily="34" charset="0"/>
            </a:endParaRPr>
          </a:p>
        </p:txBody>
      </p:sp>
      <p:sp>
        <p:nvSpPr>
          <p:cNvPr id="27" name="Rectangle 26"/>
          <p:cNvSpPr/>
          <p:nvPr/>
        </p:nvSpPr>
        <p:spPr>
          <a:xfrm rot="10800000">
            <a:off x="1393386" y="3470447"/>
            <a:ext cx="474923" cy="870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Arial" panose="020B0604020202020204" pitchFamily="34" charset="0"/>
            </a:endParaRPr>
          </a:p>
        </p:txBody>
      </p:sp>
      <p:sp>
        <p:nvSpPr>
          <p:cNvPr id="28" name="Rectangle 27"/>
          <p:cNvSpPr/>
          <p:nvPr/>
        </p:nvSpPr>
        <p:spPr>
          <a:xfrm>
            <a:off x="115197" y="3031988"/>
            <a:ext cx="1282725" cy="1050964"/>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id-ID" sz="1400" dirty="0">
                <a:solidFill>
                  <a:schemeClr val="tx1"/>
                </a:solidFill>
                <a:latin typeface="Arial" panose="020B0604020202020204" pitchFamily="34" charset="0"/>
              </a:rPr>
              <a:t>Adaptasi dan perbaikan terhadap kesenjangan</a:t>
            </a:r>
          </a:p>
        </p:txBody>
      </p:sp>
    </p:spTree>
    <p:extLst>
      <p:ext uri="{BB962C8B-B14F-4D97-AF65-F5344CB8AC3E}">
        <p14:creationId xmlns:p14="http://schemas.microsoft.com/office/powerpoint/2010/main" val="20541206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561" y="533400"/>
            <a:ext cx="6656439" cy="990600"/>
          </a:xfrm>
        </p:spPr>
        <p:txBody>
          <a:bodyPr/>
          <a:lstStyle/>
          <a:p>
            <a:r>
              <a:rPr lang="en-US" sz="2400" dirty="0">
                <a:latin typeface="+mn-lt"/>
              </a:rPr>
              <a:t>Perencanaan Kerangka Kerja MR</a:t>
            </a:r>
          </a:p>
        </p:txBody>
      </p:sp>
      <p:sp>
        <p:nvSpPr>
          <p:cNvPr id="4" name="Slide Number Placeholder 3"/>
          <p:cNvSpPr>
            <a:spLocks noGrp="1"/>
          </p:cNvSpPr>
          <p:nvPr>
            <p:ph type="sldNum" sz="quarter" idx="12"/>
          </p:nvPr>
        </p:nvSpPr>
        <p:spPr/>
        <p:txBody>
          <a:bodyPr/>
          <a:lstStyle/>
          <a:p>
            <a:fld id="{9C86D300-9D16-430C-9922-71A4503D6D7C}" type="slidenum">
              <a:rPr lang="en-US" smtClean="0">
                <a:latin typeface="+mn-lt"/>
              </a:rPr>
              <a:pPr/>
              <a:t>69</a:t>
            </a:fld>
            <a:endParaRPr lang="en-US" dirty="0">
              <a:latin typeface="+mn-lt"/>
            </a:endParaRPr>
          </a:p>
        </p:txBody>
      </p:sp>
      <p:grpSp>
        <p:nvGrpSpPr>
          <p:cNvPr id="3" name="Content Placeholder 11"/>
          <p:cNvGrpSpPr>
            <a:grpSpLocks noGrp="1"/>
          </p:cNvGrpSpPr>
          <p:nvPr/>
        </p:nvGrpSpPr>
        <p:grpSpPr>
          <a:xfrm>
            <a:off x="762000" y="2209800"/>
            <a:ext cx="7239000" cy="3048000"/>
            <a:chOff x="685800" y="838200"/>
            <a:chExt cx="7164388" cy="3810794"/>
          </a:xfrm>
        </p:grpSpPr>
        <p:sp>
          <p:nvSpPr>
            <p:cNvPr id="18" name="Rectangle 17"/>
            <p:cNvSpPr/>
            <p:nvPr/>
          </p:nvSpPr>
          <p:spPr>
            <a:xfrm>
              <a:off x="3581400" y="2051938"/>
              <a:ext cx="1371600" cy="5334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77925" tIns="38963" rIns="77925" bIns="38963" rtlCol="0" anchor="ctr"/>
            <a:lstStyle/>
            <a:p>
              <a:pPr algn="ctr"/>
              <a:r>
                <a:rPr lang="en-US" sz="1100" b="1" dirty="0">
                  <a:solidFill>
                    <a:schemeClr val="bg1"/>
                  </a:solidFill>
                  <a:ea typeface="Helvetica Neue Light" pitchFamily="2" charset="2"/>
                  <a:cs typeface="Helvetica Neue Light" pitchFamily="2" charset="2"/>
                </a:rPr>
                <a:t>DIREKSI</a:t>
              </a:r>
            </a:p>
          </p:txBody>
        </p:sp>
        <p:sp>
          <p:nvSpPr>
            <p:cNvPr id="19" name="Rectangle 18"/>
            <p:cNvSpPr/>
            <p:nvPr/>
          </p:nvSpPr>
          <p:spPr>
            <a:xfrm>
              <a:off x="1676400" y="2591277"/>
              <a:ext cx="1371600" cy="5334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77925" tIns="38963" rIns="77925" bIns="38963" rtlCol="0" anchor="ctr"/>
            <a:lstStyle/>
            <a:p>
              <a:pPr algn="ctr"/>
              <a:r>
                <a:rPr lang="en-US" sz="1000" dirty="0">
                  <a:solidFill>
                    <a:schemeClr val="bg1"/>
                  </a:solidFill>
                  <a:ea typeface="Helvetica Neue Light" pitchFamily="2" charset="2"/>
                  <a:cs typeface="Helvetica Neue Light" pitchFamily="2" charset="2"/>
                </a:rPr>
                <a:t>INTERNAL AUDITOR</a:t>
              </a:r>
              <a:endParaRPr lang="en-US" sz="1200" dirty="0">
                <a:solidFill>
                  <a:schemeClr val="bg1"/>
                </a:solidFill>
                <a:ea typeface="Helvetica Neue Light" pitchFamily="2" charset="2"/>
                <a:cs typeface="Helvetica Neue Light" pitchFamily="2" charset="2"/>
              </a:endParaRPr>
            </a:p>
          </p:txBody>
        </p:sp>
        <p:sp>
          <p:nvSpPr>
            <p:cNvPr id="20" name="Rectangle 19"/>
            <p:cNvSpPr/>
            <p:nvPr/>
          </p:nvSpPr>
          <p:spPr>
            <a:xfrm>
              <a:off x="6477000" y="2051938"/>
              <a:ext cx="1371600" cy="5334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77925" tIns="38963" rIns="77925" bIns="38963" rtlCol="0" anchor="ctr"/>
            <a:lstStyle/>
            <a:p>
              <a:pPr algn="ctr"/>
              <a:r>
                <a:rPr lang="en-US" sz="1100" b="1" dirty="0">
                  <a:solidFill>
                    <a:schemeClr val="bg1"/>
                  </a:solidFill>
                  <a:ea typeface="Helvetica Neue Light" pitchFamily="2" charset="2"/>
                  <a:cs typeface="Helvetica Neue Light" pitchFamily="2" charset="2"/>
                </a:rPr>
                <a:t>KOMITE RISIKO (Lintas Fungsi)</a:t>
              </a:r>
            </a:p>
          </p:txBody>
        </p:sp>
        <p:sp>
          <p:nvSpPr>
            <p:cNvPr id="21" name="Rectangle 20"/>
            <p:cNvSpPr/>
            <p:nvPr/>
          </p:nvSpPr>
          <p:spPr>
            <a:xfrm>
              <a:off x="3581400" y="838200"/>
              <a:ext cx="1371600" cy="5334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77925" tIns="38963" rIns="77925" bIns="38963" rtlCol="0" anchor="ctr"/>
            <a:lstStyle/>
            <a:p>
              <a:pPr algn="ctr"/>
              <a:r>
                <a:rPr lang="en-US" sz="1100" b="1" dirty="0">
                  <a:solidFill>
                    <a:schemeClr val="bg1"/>
                  </a:solidFill>
                  <a:ea typeface="Helvetica Neue Light" pitchFamily="2" charset="2"/>
                  <a:cs typeface="Helvetica Neue Light" pitchFamily="2" charset="2"/>
                </a:rPr>
                <a:t>DEWAN KOMISARIS</a:t>
              </a:r>
            </a:p>
          </p:txBody>
        </p:sp>
        <p:sp>
          <p:nvSpPr>
            <p:cNvPr id="22" name="Rectangle 21"/>
            <p:cNvSpPr/>
            <p:nvPr/>
          </p:nvSpPr>
          <p:spPr>
            <a:xfrm>
              <a:off x="6400800" y="838200"/>
              <a:ext cx="1447800" cy="5334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77925" tIns="38963" rIns="77925" bIns="38963" rtlCol="0" anchor="ctr"/>
            <a:lstStyle/>
            <a:p>
              <a:pPr algn="ctr"/>
              <a:r>
                <a:rPr lang="en-US" sz="1100" b="1" dirty="0">
                  <a:solidFill>
                    <a:schemeClr val="bg1"/>
                  </a:solidFill>
                  <a:ea typeface="Helvetica Neue Light" pitchFamily="2" charset="2"/>
                  <a:cs typeface="Helvetica Neue Light" pitchFamily="2" charset="2"/>
                </a:rPr>
                <a:t>Komite Pemantau Risiko</a:t>
              </a:r>
            </a:p>
          </p:txBody>
        </p:sp>
        <p:sp>
          <p:nvSpPr>
            <p:cNvPr id="23" name="Rectangle 22"/>
            <p:cNvSpPr/>
            <p:nvPr/>
          </p:nvSpPr>
          <p:spPr>
            <a:xfrm>
              <a:off x="2133600" y="4114800"/>
              <a:ext cx="1371600" cy="5334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77925" tIns="38963" rIns="77925" bIns="38963" rtlCol="0" anchor="ctr"/>
            <a:lstStyle/>
            <a:p>
              <a:pPr algn="ctr"/>
              <a:r>
                <a:rPr lang="en-US" sz="1000" dirty="0">
                  <a:solidFill>
                    <a:schemeClr val="bg1"/>
                  </a:solidFill>
                  <a:ea typeface="Helvetica Neue Light" pitchFamily="2" charset="2"/>
                  <a:cs typeface="Helvetica Neue Light" pitchFamily="2" charset="2"/>
                </a:rPr>
                <a:t>MANAJEMEN KEUANGAN</a:t>
              </a:r>
              <a:endParaRPr lang="en-US" sz="1200" dirty="0">
                <a:solidFill>
                  <a:schemeClr val="bg1"/>
                </a:solidFill>
                <a:ea typeface="Helvetica Neue Light" pitchFamily="2" charset="2"/>
                <a:cs typeface="Helvetica Neue Light" pitchFamily="2" charset="2"/>
              </a:endParaRPr>
            </a:p>
          </p:txBody>
        </p:sp>
        <p:sp>
          <p:nvSpPr>
            <p:cNvPr id="24" name="Rectangle 23"/>
            <p:cNvSpPr/>
            <p:nvPr/>
          </p:nvSpPr>
          <p:spPr>
            <a:xfrm>
              <a:off x="685800" y="4114801"/>
              <a:ext cx="1371600" cy="5334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77925" tIns="38963" rIns="77925" bIns="38963" rtlCol="0" anchor="ctr"/>
            <a:lstStyle/>
            <a:p>
              <a:pPr algn="ctr"/>
              <a:r>
                <a:rPr lang="en-US" sz="1000" dirty="0">
                  <a:solidFill>
                    <a:schemeClr val="bg1"/>
                  </a:solidFill>
                  <a:ea typeface="Helvetica Neue Light" pitchFamily="2" charset="2"/>
                  <a:cs typeface="Helvetica Neue Light" pitchFamily="2" charset="2"/>
                </a:rPr>
                <a:t>MANAJEMEN OPERASI</a:t>
              </a:r>
              <a:endParaRPr lang="en-US" sz="1200" dirty="0">
                <a:solidFill>
                  <a:schemeClr val="bg1"/>
                </a:solidFill>
                <a:ea typeface="Helvetica Neue Light" pitchFamily="2" charset="2"/>
                <a:cs typeface="Helvetica Neue Light" pitchFamily="2" charset="2"/>
              </a:endParaRPr>
            </a:p>
          </p:txBody>
        </p:sp>
        <p:sp>
          <p:nvSpPr>
            <p:cNvPr id="25" name="Rectangle 24"/>
            <p:cNvSpPr/>
            <p:nvPr/>
          </p:nvSpPr>
          <p:spPr>
            <a:xfrm>
              <a:off x="5029200" y="4114800"/>
              <a:ext cx="1371600" cy="5334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77925" tIns="38963" rIns="77925" bIns="38963" rtlCol="0" anchor="ctr"/>
            <a:lstStyle/>
            <a:p>
              <a:pPr algn="ctr"/>
              <a:r>
                <a:rPr lang="en-US" sz="1000" dirty="0">
                  <a:solidFill>
                    <a:schemeClr val="bg1"/>
                  </a:solidFill>
                  <a:ea typeface="Helvetica Neue Light" pitchFamily="2" charset="2"/>
                  <a:cs typeface="Helvetica Neue Light" pitchFamily="2" charset="2"/>
                </a:rPr>
                <a:t>MANAJEMEN SDM &amp; UMUM</a:t>
              </a:r>
              <a:endParaRPr lang="en-US" sz="1200" dirty="0">
                <a:solidFill>
                  <a:schemeClr val="bg1"/>
                </a:solidFill>
                <a:ea typeface="Helvetica Neue Light" pitchFamily="2" charset="2"/>
                <a:cs typeface="Helvetica Neue Light" pitchFamily="2" charset="2"/>
              </a:endParaRPr>
            </a:p>
          </p:txBody>
        </p:sp>
        <p:sp>
          <p:nvSpPr>
            <p:cNvPr id="26" name="Rectangle 25"/>
            <p:cNvSpPr/>
            <p:nvPr/>
          </p:nvSpPr>
          <p:spPr>
            <a:xfrm>
              <a:off x="6477000" y="4114800"/>
              <a:ext cx="1371600" cy="5334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77925" tIns="38963" rIns="77925" bIns="38963" rtlCol="0" anchor="ctr"/>
            <a:lstStyle/>
            <a:p>
              <a:pPr algn="ctr"/>
              <a:r>
                <a:rPr lang="en-US" sz="1000" b="1" dirty="0">
                  <a:solidFill>
                    <a:schemeClr val="bg1"/>
                  </a:solidFill>
                  <a:ea typeface="Helvetica Neue Light" pitchFamily="2" charset="2"/>
                  <a:cs typeface="Helvetica Neue Light" pitchFamily="2" charset="2"/>
                </a:rPr>
                <a:t>MANAJEMEN RISIKO</a:t>
              </a:r>
              <a:endParaRPr lang="en-US" sz="1200" b="1" dirty="0">
                <a:solidFill>
                  <a:schemeClr val="bg1"/>
                </a:solidFill>
                <a:ea typeface="Helvetica Neue Light" pitchFamily="2" charset="2"/>
                <a:cs typeface="Helvetica Neue Light" pitchFamily="2" charset="2"/>
              </a:endParaRPr>
            </a:p>
          </p:txBody>
        </p:sp>
        <p:sp>
          <p:nvSpPr>
            <p:cNvPr id="27" name="Rectangle 26"/>
            <p:cNvSpPr/>
            <p:nvPr/>
          </p:nvSpPr>
          <p:spPr>
            <a:xfrm>
              <a:off x="3581400" y="4114800"/>
              <a:ext cx="1371600" cy="5334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77925" tIns="38963" rIns="77925" bIns="38963" rtlCol="0" anchor="ctr"/>
            <a:lstStyle/>
            <a:p>
              <a:pPr algn="ctr"/>
              <a:r>
                <a:rPr lang="en-US" sz="1000" dirty="0">
                  <a:solidFill>
                    <a:schemeClr val="bg1"/>
                  </a:solidFill>
                  <a:ea typeface="Helvetica Neue Light" pitchFamily="2" charset="2"/>
                  <a:cs typeface="Helvetica Neue Light" pitchFamily="2" charset="2"/>
                </a:rPr>
                <a:t>HUKUM &amp; KEPATUHAN</a:t>
              </a:r>
              <a:endParaRPr lang="en-US" sz="1200" dirty="0">
                <a:solidFill>
                  <a:schemeClr val="bg1"/>
                </a:solidFill>
                <a:ea typeface="Helvetica Neue Light" pitchFamily="2" charset="2"/>
                <a:cs typeface="Helvetica Neue Light" pitchFamily="2" charset="2"/>
              </a:endParaRPr>
            </a:p>
          </p:txBody>
        </p:sp>
        <p:cxnSp>
          <p:nvCxnSpPr>
            <p:cNvPr id="28" name="Straight Arrow Connector 27"/>
            <p:cNvCxnSpPr>
              <a:stCxn id="21" idx="2"/>
              <a:endCxn id="18" idx="0"/>
            </p:cNvCxnSpPr>
            <p:nvPr/>
          </p:nvCxnSpPr>
          <p:spPr>
            <a:xfrm rot="5400000">
              <a:off x="3927032" y="1711975"/>
              <a:ext cx="680338" cy="15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8" idx="2"/>
              <a:endCxn id="27" idx="0"/>
            </p:cNvCxnSpPr>
            <p:nvPr/>
          </p:nvCxnSpPr>
          <p:spPr>
            <a:xfrm rot="5400000">
              <a:off x="3502470" y="3350275"/>
              <a:ext cx="1529462" cy="1572"/>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8" idx="2"/>
              <a:endCxn id="23" idx="0"/>
            </p:cNvCxnSpPr>
            <p:nvPr/>
          </p:nvCxnSpPr>
          <p:spPr>
            <a:xfrm rot="5400000">
              <a:off x="2778569" y="2626168"/>
              <a:ext cx="1529462" cy="14478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8" idx="2"/>
            </p:cNvCxnSpPr>
            <p:nvPr/>
          </p:nvCxnSpPr>
          <p:spPr>
            <a:xfrm rot="5400000">
              <a:off x="2095500" y="1861438"/>
              <a:ext cx="1447800" cy="28956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8" idx="2"/>
              <a:endCxn id="25" idx="0"/>
            </p:cNvCxnSpPr>
            <p:nvPr/>
          </p:nvCxnSpPr>
          <p:spPr>
            <a:xfrm rot="16200000" flipH="1">
              <a:off x="4226369" y="2626168"/>
              <a:ext cx="1529462" cy="1447799"/>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8" idx="3"/>
              <a:endCxn id="20" idx="1"/>
            </p:cNvCxnSpPr>
            <p:nvPr/>
          </p:nvCxnSpPr>
          <p:spPr>
            <a:xfrm>
              <a:off x="4953000" y="2318638"/>
              <a:ext cx="1524000" cy="19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20" idx="2"/>
              <a:endCxn id="26" idx="0"/>
            </p:cNvCxnSpPr>
            <p:nvPr/>
          </p:nvCxnSpPr>
          <p:spPr>
            <a:xfrm rot="5400000">
              <a:off x="6398069" y="3350275"/>
              <a:ext cx="1529462" cy="1572"/>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1" idx="3"/>
              <a:endCxn id="22" idx="1"/>
            </p:cNvCxnSpPr>
            <p:nvPr/>
          </p:nvCxnSpPr>
          <p:spPr>
            <a:xfrm>
              <a:off x="4953000" y="1104901"/>
              <a:ext cx="1447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0" idx="2"/>
            </p:cNvCxnSpPr>
            <p:nvPr/>
          </p:nvCxnSpPr>
          <p:spPr>
            <a:xfrm rot="5400000" flipH="1" flipV="1">
              <a:off x="3543300" y="413638"/>
              <a:ext cx="1447800" cy="579120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3" idx="0"/>
              <a:endCxn id="20" idx="2"/>
            </p:cNvCxnSpPr>
            <p:nvPr/>
          </p:nvCxnSpPr>
          <p:spPr>
            <a:xfrm rot="5400000" flipH="1" flipV="1">
              <a:off x="4226369" y="1178370"/>
              <a:ext cx="1529462" cy="434340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7" idx="0"/>
              <a:endCxn id="20" idx="2"/>
            </p:cNvCxnSpPr>
            <p:nvPr/>
          </p:nvCxnSpPr>
          <p:spPr>
            <a:xfrm rot="5400000" flipH="1" flipV="1">
              <a:off x="4950269" y="1902271"/>
              <a:ext cx="1529462" cy="2895599"/>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5" idx="0"/>
              <a:endCxn id="20" idx="2"/>
            </p:cNvCxnSpPr>
            <p:nvPr/>
          </p:nvCxnSpPr>
          <p:spPr>
            <a:xfrm rot="5400000" flipH="1" flipV="1">
              <a:off x="5674169" y="2626170"/>
              <a:ext cx="1529462" cy="144780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22" idx="3"/>
              <a:endCxn id="26" idx="3"/>
            </p:cNvCxnSpPr>
            <p:nvPr/>
          </p:nvCxnSpPr>
          <p:spPr>
            <a:xfrm>
              <a:off x="7848600" y="1104900"/>
              <a:ext cx="1588" cy="3276600"/>
            </a:xfrm>
            <a:prstGeom prst="bentConnector3">
              <a:avLst>
                <a:gd name="adj1" fmla="val 14663244"/>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22" idx="3"/>
              <a:endCxn id="20" idx="3"/>
            </p:cNvCxnSpPr>
            <p:nvPr/>
          </p:nvCxnSpPr>
          <p:spPr>
            <a:xfrm flipH="1">
              <a:off x="7848600" y="1104901"/>
              <a:ext cx="1" cy="1213738"/>
            </a:xfrm>
            <a:prstGeom prst="bentConnector3">
              <a:avLst>
                <a:gd name="adj1" fmla="val -22860000000"/>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2" name="Curved Connector 41"/>
            <p:cNvCxnSpPr>
              <a:stCxn id="26" idx="2"/>
              <a:endCxn id="25" idx="2"/>
            </p:cNvCxnSpPr>
            <p:nvPr/>
          </p:nvCxnSpPr>
          <p:spPr>
            <a:xfrm rot="5400000">
              <a:off x="6438900" y="3924300"/>
              <a:ext cx="1588" cy="1447800"/>
            </a:xfrm>
            <a:prstGeom prst="curvedConnector3">
              <a:avLst>
                <a:gd name="adj1" fmla="val 21113357"/>
              </a:avLst>
            </a:prstGeom>
            <a:ln>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26" idx="2"/>
              <a:endCxn id="27" idx="2"/>
            </p:cNvCxnSpPr>
            <p:nvPr/>
          </p:nvCxnSpPr>
          <p:spPr>
            <a:xfrm rot="5400000">
              <a:off x="5715000" y="3200400"/>
              <a:ext cx="1588" cy="2895600"/>
            </a:xfrm>
            <a:prstGeom prst="curvedConnector3">
              <a:avLst>
                <a:gd name="adj1" fmla="val 26871545"/>
              </a:avLst>
            </a:prstGeom>
            <a:ln>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Curved Connector 43"/>
            <p:cNvCxnSpPr>
              <a:stCxn id="26" idx="2"/>
              <a:endCxn id="23" idx="2"/>
            </p:cNvCxnSpPr>
            <p:nvPr/>
          </p:nvCxnSpPr>
          <p:spPr>
            <a:xfrm rot="5400000">
              <a:off x="4991100" y="2476500"/>
              <a:ext cx="1588" cy="4343400"/>
            </a:xfrm>
            <a:prstGeom prst="curvedConnector3">
              <a:avLst>
                <a:gd name="adj1" fmla="val 30710337"/>
              </a:avLst>
            </a:prstGeom>
            <a:ln>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Curved Connector 44"/>
            <p:cNvCxnSpPr>
              <a:stCxn id="26" idx="2"/>
            </p:cNvCxnSpPr>
            <p:nvPr/>
          </p:nvCxnSpPr>
          <p:spPr>
            <a:xfrm rot="5400000">
              <a:off x="4267200" y="1752600"/>
              <a:ext cx="1588" cy="5791200"/>
            </a:xfrm>
            <a:prstGeom prst="curvedConnector3">
              <a:avLst>
                <a:gd name="adj1" fmla="val 35508827"/>
              </a:avLst>
            </a:prstGeom>
            <a:ln>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895600" y="1524002"/>
              <a:ext cx="1295400" cy="290779"/>
            </a:xfrm>
            <a:prstGeom prst="rect">
              <a:avLst/>
            </a:prstGeom>
            <a:noFill/>
          </p:spPr>
          <p:txBody>
            <a:bodyPr wrap="square" lIns="77925" tIns="38963" rIns="77925" bIns="38963" rtlCol="0">
              <a:spAutoFit/>
            </a:bodyPr>
            <a:lstStyle/>
            <a:p>
              <a:pPr algn="r"/>
              <a:r>
                <a:rPr lang="en-US" sz="1000" b="1" dirty="0">
                  <a:ea typeface="Helvetica Neue Light" pitchFamily="2" charset="2"/>
                  <a:cs typeface="Helvetica Neue Light" pitchFamily="2" charset="2"/>
                </a:rPr>
                <a:t>Pengawasan</a:t>
              </a:r>
            </a:p>
          </p:txBody>
        </p:sp>
      </p:grpSp>
      <p:sp>
        <p:nvSpPr>
          <p:cNvPr id="47" name="TextBox 46"/>
          <p:cNvSpPr txBox="1"/>
          <p:nvPr/>
        </p:nvSpPr>
        <p:spPr>
          <a:xfrm>
            <a:off x="1371600" y="5867400"/>
            <a:ext cx="6324600" cy="307777"/>
          </a:xfrm>
          <a:prstGeom prst="rect">
            <a:avLst/>
          </a:prstGeom>
          <a:noFill/>
        </p:spPr>
        <p:txBody>
          <a:bodyPr wrap="square" rtlCol="0">
            <a:spAutoFit/>
          </a:bodyPr>
          <a:lstStyle/>
          <a:p>
            <a:pPr algn="ctr"/>
            <a:r>
              <a:rPr lang="en-US" sz="1400" b="1" dirty="0">
                <a:ea typeface="Helvetica Neue Light" pitchFamily="2" charset="2"/>
                <a:cs typeface="Helvetica Neue Light" pitchFamily="2" charset="2"/>
              </a:rPr>
              <a:t>CONTOH RISK GOVERNANCE STRUCTURE</a:t>
            </a:r>
          </a:p>
        </p:txBody>
      </p:sp>
      <p:sp>
        <p:nvSpPr>
          <p:cNvPr id="48" name="TextBox 47"/>
          <p:cNvSpPr txBox="1"/>
          <p:nvPr/>
        </p:nvSpPr>
        <p:spPr>
          <a:xfrm>
            <a:off x="140110" y="1414046"/>
            <a:ext cx="8686800" cy="338554"/>
          </a:xfrm>
          <a:prstGeom prst="rect">
            <a:avLst/>
          </a:prstGeom>
          <a:noFill/>
        </p:spPr>
        <p:txBody>
          <a:bodyPr wrap="square" rtlCol="0">
            <a:spAutoFit/>
          </a:bodyPr>
          <a:lstStyle/>
          <a:p>
            <a:pPr marL="342900" lvl="1"/>
            <a:r>
              <a:rPr lang="en-US" sz="1600" dirty="0" err="1">
                <a:ea typeface="Helvetica Neue Light" pitchFamily="2" charset="2"/>
                <a:cs typeface="Helvetica Neue Light" pitchFamily="2" charset="2"/>
              </a:rPr>
              <a:t>Menetapkan</a:t>
            </a:r>
            <a:r>
              <a:rPr lang="en-US" sz="1600" dirty="0">
                <a:ea typeface="Helvetica Neue Light" pitchFamily="2" charset="2"/>
                <a:cs typeface="Helvetica Neue Light" pitchFamily="2" charset="2"/>
              </a:rPr>
              <a:t> akuntabilitas manajemen risiko</a:t>
            </a:r>
          </a:p>
        </p:txBody>
      </p:sp>
      <p:cxnSp>
        <p:nvCxnSpPr>
          <p:cNvPr id="7" name="Straight Arrow Connector 6"/>
          <p:cNvCxnSpPr>
            <a:endCxn id="19" idx="3"/>
          </p:cNvCxnSpPr>
          <p:nvPr/>
        </p:nvCxnSpPr>
        <p:spPr>
          <a:xfrm flipH="1">
            <a:off x="3148800" y="3825284"/>
            <a:ext cx="1231104"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852340"/>
      </p:ext>
    </p:extLst>
  </p:cSld>
  <p:clrMapOvr>
    <a:masterClrMapping/>
  </p:clrMapOvr>
  <p:transition>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6200" y="4114800"/>
            <a:ext cx="8994770" cy="646331"/>
          </a:xfrm>
          <a:prstGeom prst="rect">
            <a:avLst/>
          </a:prstGeom>
          <a:noFill/>
        </p:spPr>
        <p:txBody>
          <a:bodyPr wrap="none" rtlCol="0">
            <a:spAutoFit/>
          </a:bodyPr>
          <a:lstStyle/>
          <a:p>
            <a:r>
              <a:rPr lang="en-US" sz="3600" dirty="0">
                <a:latin typeface="Arial" panose="020B0604020202020204" pitchFamily="34" charset="0"/>
              </a:rPr>
              <a:t>Risk = </a:t>
            </a:r>
            <a:r>
              <a:rPr lang="en-US" sz="3600" b="1" dirty="0">
                <a:solidFill>
                  <a:schemeClr val="accent3">
                    <a:lumMod val="75000"/>
                  </a:schemeClr>
                </a:solidFill>
                <a:latin typeface="Arial" panose="020B0604020202020204" pitchFamily="34" charset="0"/>
              </a:rPr>
              <a:t>effect</a:t>
            </a:r>
            <a:r>
              <a:rPr lang="en-US" sz="3600" dirty="0">
                <a:latin typeface="Arial" panose="020B0604020202020204" pitchFamily="34" charset="0"/>
              </a:rPr>
              <a:t> of </a:t>
            </a:r>
            <a:r>
              <a:rPr lang="en-US" sz="3600" b="1" dirty="0">
                <a:solidFill>
                  <a:srgbClr val="FF0000"/>
                </a:solidFill>
                <a:latin typeface="Arial" panose="020B0604020202020204" pitchFamily="34" charset="0"/>
              </a:rPr>
              <a:t>uncertainty</a:t>
            </a:r>
            <a:r>
              <a:rPr lang="en-US" sz="3600" dirty="0">
                <a:latin typeface="Arial" panose="020B0604020202020204" pitchFamily="34" charset="0"/>
              </a:rPr>
              <a:t> on </a:t>
            </a:r>
            <a:r>
              <a:rPr lang="en-US" sz="3600" b="1" dirty="0">
                <a:solidFill>
                  <a:schemeClr val="tx2">
                    <a:lumMod val="75000"/>
                  </a:schemeClr>
                </a:solidFill>
                <a:latin typeface="Arial" panose="020B0604020202020204" pitchFamily="34" charset="0"/>
              </a:rPr>
              <a:t>objectives</a:t>
            </a:r>
          </a:p>
        </p:txBody>
      </p:sp>
      <p:sp>
        <p:nvSpPr>
          <p:cNvPr id="2" name="Content Placeholder 1"/>
          <p:cNvSpPr>
            <a:spLocks noGrp="1"/>
          </p:cNvSpPr>
          <p:nvPr>
            <p:ph idx="1"/>
          </p:nvPr>
        </p:nvSpPr>
        <p:spPr>
          <a:xfrm>
            <a:off x="838200" y="1513665"/>
            <a:ext cx="8229600" cy="5191935"/>
          </a:xfrm>
        </p:spPr>
        <p:txBody>
          <a:bodyPr>
            <a:normAutofit/>
          </a:bodyPr>
          <a:lstStyle/>
          <a:p>
            <a:pPr marL="0" indent="0">
              <a:buNone/>
            </a:pPr>
            <a:r>
              <a:rPr lang="en-US" sz="1600" dirty="0" err="1"/>
              <a:t>Definisi</a:t>
            </a:r>
            <a:r>
              <a:rPr lang="en-US" sz="1600" dirty="0"/>
              <a:t> </a:t>
            </a:r>
            <a:r>
              <a:rPr lang="en-US" sz="1600" dirty="0" err="1"/>
              <a:t>risiko</a:t>
            </a:r>
            <a:r>
              <a:rPr lang="en-US" sz="1600" dirty="0"/>
              <a:t> </a:t>
            </a:r>
            <a:r>
              <a:rPr lang="en-US" sz="1600" dirty="0" err="1"/>
              <a:t>berdasarkan</a:t>
            </a:r>
            <a:r>
              <a:rPr lang="en-US" sz="1600" dirty="0"/>
              <a:t> SNI ISO 31000</a:t>
            </a:r>
          </a:p>
        </p:txBody>
      </p:sp>
      <p:sp>
        <p:nvSpPr>
          <p:cNvPr id="3" name="Title 2"/>
          <p:cNvSpPr>
            <a:spLocks noGrp="1"/>
          </p:cNvSpPr>
          <p:nvPr>
            <p:ph type="title"/>
          </p:nvPr>
        </p:nvSpPr>
        <p:spPr>
          <a:xfrm>
            <a:off x="1344561" y="609600"/>
            <a:ext cx="6656439" cy="990600"/>
          </a:xfrm>
        </p:spPr>
        <p:txBody>
          <a:bodyPr/>
          <a:lstStyle/>
          <a:p>
            <a:r>
              <a:rPr lang="en-US" sz="2800" dirty="0" err="1"/>
              <a:t>Apakah</a:t>
            </a:r>
            <a:r>
              <a:rPr lang="en-US" sz="2800" dirty="0"/>
              <a:t> </a:t>
            </a:r>
            <a:r>
              <a:rPr lang="en-US" sz="2800" dirty="0" err="1"/>
              <a:t>risiko</a:t>
            </a:r>
            <a:r>
              <a:rPr lang="en-US" sz="2800" dirty="0"/>
              <a:t> </a:t>
            </a:r>
            <a:r>
              <a:rPr lang="en-US" sz="2800" dirty="0" err="1"/>
              <a:t>itu</a:t>
            </a:r>
            <a:r>
              <a:rPr lang="en-US" sz="2800" dirty="0"/>
              <a:t>?</a:t>
            </a:r>
          </a:p>
        </p:txBody>
      </p:sp>
      <p:sp>
        <p:nvSpPr>
          <p:cNvPr id="5" name="Slide Number Placeholder 4"/>
          <p:cNvSpPr>
            <a:spLocks noGrp="1"/>
          </p:cNvSpPr>
          <p:nvPr>
            <p:ph type="sldNum" sz="quarter" idx="12"/>
          </p:nvPr>
        </p:nvSpPr>
        <p:spPr/>
        <p:txBody>
          <a:bodyPr/>
          <a:lstStyle/>
          <a:p>
            <a:fld id="{7589D4B7-21C6-42E7-8889-C92264457326}" type="slidenum">
              <a:rPr lang="en-US" smtClean="0"/>
              <a:pPr/>
              <a:t>7</a:t>
            </a:fld>
            <a:endParaRPr lang="en-US" dirty="0"/>
          </a:p>
        </p:txBody>
      </p:sp>
      <p:sp>
        <p:nvSpPr>
          <p:cNvPr id="7" name="Footer Placeholder 6"/>
          <p:cNvSpPr>
            <a:spLocks noGrp="1"/>
          </p:cNvSpPr>
          <p:nvPr>
            <p:ph type="ftr" sz="quarter" idx="4294967295"/>
          </p:nvPr>
        </p:nvSpPr>
        <p:spPr>
          <a:xfrm>
            <a:off x="27710" y="6463145"/>
            <a:ext cx="2895600" cy="365125"/>
          </a:xfrm>
          <a:prstGeom prst="rect">
            <a:avLst/>
          </a:prstGeom>
        </p:spPr>
        <p:txBody>
          <a:bodyPr/>
          <a:lstStyle/>
          <a:p>
            <a:pPr algn="l"/>
            <a:r>
              <a:rPr lang="en-US" dirty="0" err="1">
                <a:latin typeface="Arial" panose="020B0604020202020204" pitchFamily="34" charset="0"/>
                <a:cs typeface="Arial" panose="020B0604020202020204" pitchFamily="34" charset="0"/>
              </a:rPr>
              <a:t>Sumber</a:t>
            </a:r>
            <a:r>
              <a:rPr lang="en-US" dirty="0">
                <a:latin typeface="Arial" panose="020B0604020202020204" pitchFamily="34" charset="0"/>
                <a:cs typeface="Arial" panose="020B0604020202020204" pitchFamily="34" charset="0"/>
              </a:rPr>
              <a:t>: LEO J. SUSILO - 2015</a:t>
            </a:r>
          </a:p>
        </p:txBody>
      </p:sp>
      <p:sp>
        <p:nvSpPr>
          <p:cNvPr id="9" name="TextBox 8"/>
          <p:cNvSpPr txBox="1"/>
          <p:nvPr/>
        </p:nvSpPr>
        <p:spPr>
          <a:xfrm>
            <a:off x="2148567" y="1912203"/>
            <a:ext cx="4806552"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Arial" panose="020B0604020202020204" pitchFamily="34" charset="0"/>
              </a:rPr>
              <a:t>‘Uncertainty is the state … of deficiency of information related to, understanding or knowledge of an event, its consequence, or likelihood.’</a:t>
            </a:r>
          </a:p>
        </p:txBody>
      </p:sp>
      <p:sp>
        <p:nvSpPr>
          <p:cNvPr id="10" name="TextBox 9"/>
          <p:cNvSpPr txBox="1"/>
          <p:nvPr/>
        </p:nvSpPr>
        <p:spPr>
          <a:xfrm>
            <a:off x="152400" y="2844225"/>
            <a:ext cx="3550919"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Arial" panose="020B0604020202020204" pitchFamily="34" charset="0"/>
              </a:rPr>
              <a:t>‘An effect is a deviation from the expected – positive and/or negative.’</a:t>
            </a:r>
          </a:p>
        </p:txBody>
      </p:sp>
      <p:sp>
        <p:nvSpPr>
          <p:cNvPr id="11" name="TextBox 10"/>
          <p:cNvSpPr txBox="1"/>
          <p:nvPr/>
        </p:nvSpPr>
        <p:spPr>
          <a:xfrm>
            <a:off x="165612" y="5465893"/>
            <a:ext cx="3873565"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Arial" panose="020B0604020202020204" pitchFamily="34" charset="0"/>
              </a:rPr>
              <a:t>‘Risk is often characterized by reference to potential events … and consequences …’</a:t>
            </a:r>
          </a:p>
        </p:txBody>
      </p:sp>
      <p:sp>
        <p:nvSpPr>
          <p:cNvPr id="12" name="TextBox 11"/>
          <p:cNvSpPr txBox="1"/>
          <p:nvPr/>
        </p:nvSpPr>
        <p:spPr>
          <a:xfrm>
            <a:off x="4414338" y="5471707"/>
            <a:ext cx="4674868"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Arial" panose="020B0604020202020204" pitchFamily="34" charset="0"/>
              </a:rPr>
              <a:t>‘Risk is often expressed in terms of a combination of the consequences of an event … and the associated likelihood … of occurrence.’</a:t>
            </a:r>
          </a:p>
        </p:txBody>
      </p:sp>
      <p:sp>
        <p:nvSpPr>
          <p:cNvPr id="13" name="TextBox 12"/>
          <p:cNvSpPr txBox="1"/>
          <p:nvPr/>
        </p:nvSpPr>
        <p:spPr>
          <a:xfrm>
            <a:off x="4878569" y="2830033"/>
            <a:ext cx="4213859"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Arial" panose="020B0604020202020204" pitchFamily="34" charset="0"/>
              </a:rPr>
              <a:t>‘Objectives can have different aspects (such as financial, health and safety … goals) and can apply at different levels (such as … organization-wide, project … process).’</a:t>
            </a:r>
          </a:p>
        </p:txBody>
      </p:sp>
      <p:sp>
        <p:nvSpPr>
          <p:cNvPr id="18" name="Oval 17"/>
          <p:cNvSpPr/>
          <p:nvPr/>
        </p:nvSpPr>
        <p:spPr>
          <a:xfrm>
            <a:off x="1506636" y="4105815"/>
            <a:ext cx="1369914" cy="6717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9" name="Oval 18"/>
          <p:cNvSpPr/>
          <p:nvPr/>
        </p:nvSpPr>
        <p:spPr>
          <a:xfrm>
            <a:off x="3352800" y="4136066"/>
            <a:ext cx="2570643" cy="6717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0" name="Oval 19"/>
          <p:cNvSpPr/>
          <p:nvPr/>
        </p:nvSpPr>
        <p:spPr>
          <a:xfrm>
            <a:off x="6629400" y="4128802"/>
            <a:ext cx="2286000" cy="6717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cxnSp>
        <p:nvCxnSpPr>
          <p:cNvPr id="22" name="Straight Arrow Connector 21"/>
          <p:cNvCxnSpPr>
            <a:cxnSpLocks/>
            <a:stCxn id="18" idx="0"/>
            <a:endCxn id="10" idx="2"/>
          </p:cNvCxnSpPr>
          <p:nvPr/>
        </p:nvCxnSpPr>
        <p:spPr>
          <a:xfrm flipH="1" flipV="1">
            <a:off x="1927860" y="3429000"/>
            <a:ext cx="263733" cy="6768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a:cxnSpLocks/>
            <a:stCxn id="19" idx="0"/>
            <a:endCxn id="9" idx="2"/>
          </p:cNvCxnSpPr>
          <p:nvPr/>
        </p:nvCxnSpPr>
        <p:spPr>
          <a:xfrm flipH="1" flipV="1">
            <a:off x="4551843" y="2743200"/>
            <a:ext cx="86279" cy="13928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a:cxnSpLocks/>
            <a:stCxn id="20" idx="0"/>
          </p:cNvCxnSpPr>
          <p:nvPr/>
        </p:nvCxnSpPr>
        <p:spPr>
          <a:xfrm flipH="1" flipV="1">
            <a:off x="7648022" y="3921254"/>
            <a:ext cx="124378" cy="2075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692100" y="4965829"/>
            <a:ext cx="7994700" cy="400110"/>
          </a:xfrm>
          <a:prstGeom prst="rect">
            <a:avLst/>
          </a:prstGeom>
          <a:noFill/>
        </p:spPr>
        <p:txBody>
          <a:bodyPr wrap="square" rtlCol="0">
            <a:spAutoFit/>
          </a:bodyPr>
          <a:lstStyle/>
          <a:p>
            <a:pPr algn="ctr"/>
            <a:r>
              <a:rPr lang="en-US" sz="2000" b="1" dirty="0">
                <a:latin typeface="Helvetica Neue Light" pitchFamily="2" charset="2"/>
                <a:ea typeface="Helvetica Neue Light" pitchFamily="2" charset="2"/>
                <a:cs typeface="Helvetica Neue Light" pitchFamily="2" charset="2"/>
              </a:rPr>
              <a:t>(</a:t>
            </a:r>
            <a:r>
              <a:rPr lang="en-US" sz="2000" b="1" dirty="0" err="1">
                <a:latin typeface="Helvetica Neue Light" pitchFamily="2" charset="2"/>
                <a:ea typeface="Helvetica Neue Light" pitchFamily="2" charset="2"/>
                <a:cs typeface="Helvetica Neue Light" pitchFamily="2" charset="2"/>
              </a:rPr>
              <a:t>Risiko</a:t>
            </a:r>
            <a:r>
              <a:rPr lang="en-US" sz="2000" b="1" dirty="0">
                <a:latin typeface="Helvetica Neue Light" pitchFamily="2" charset="2"/>
                <a:ea typeface="Helvetica Neue Light" pitchFamily="2" charset="2"/>
                <a:cs typeface="Helvetica Neue Light" pitchFamily="2" charset="2"/>
              </a:rPr>
              <a:t> = </a:t>
            </a:r>
            <a:r>
              <a:rPr lang="en-US" sz="2000" b="1" dirty="0" err="1">
                <a:solidFill>
                  <a:srgbClr val="FF0000"/>
                </a:solidFill>
                <a:latin typeface="Helvetica Neue Light" pitchFamily="2" charset="2"/>
                <a:ea typeface="Helvetica Neue Light" pitchFamily="2" charset="2"/>
                <a:cs typeface="Helvetica Neue Light" pitchFamily="2" charset="2"/>
              </a:rPr>
              <a:t>ketidakpastian</a:t>
            </a:r>
            <a:r>
              <a:rPr lang="en-US" sz="2000" b="1" dirty="0">
                <a:latin typeface="Helvetica Neue Light" pitchFamily="2" charset="2"/>
                <a:ea typeface="Helvetica Neue Light" pitchFamily="2" charset="2"/>
                <a:cs typeface="Helvetica Neue Light" pitchFamily="2" charset="2"/>
              </a:rPr>
              <a:t> yang </a:t>
            </a:r>
            <a:r>
              <a:rPr lang="en-US" sz="2000" b="1" dirty="0" err="1">
                <a:solidFill>
                  <a:schemeClr val="accent3">
                    <a:lumMod val="50000"/>
                  </a:schemeClr>
                </a:solidFill>
                <a:latin typeface="Helvetica Neue Light" pitchFamily="2" charset="2"/>
                <a:ea typeface="Helvetica Neue Light" pitchFamily="2" charset="2"/>
                <a:cs typeface="Helvetica Neue Light" pitchFamily="2" charset="2"/>
              </a:rPr>
              <a:t>berdampak</a:t>
            </a:r>
            <a:r>
              <a:rPr lang="en-US" sz="2000" b="1" dirty="0">
                <a:latin typeface="Helvetica Neue Light" pitchFamily="2" charset="2"/>
                <a:ea typeface="Helvetica Neue Light" pitchFamily="2" charset="2"/>
                <a:cs typeface="Helvetica Neue Light" pitchFamily="2" charset="2"/>
              </a:rPr>
              <a:t> </a:t>
            </a:r>
            <a:r>
              <a:rPr lang="en-US" sz="2000" b="1" dirty="0" err="1">
                <a:latin typeface="Helvetica Neue Light" pitchFamily="2" charset="2"/>
                <a:ea typeface="Helvetica Neue Light" pitchFamily="2" charset="2"/>
                <a:cs typeface="Helvetica Neue Light" pitchFamily="2" charset="2"/>
              </a:rPr>
              <a:t>pada</a:t>
            </a:r>
            <a:r>
              <a:rPr lang="en-US" sz="2000" b="1" dirty="0">
                <a:latin typeface="Helvetica Neue Light" pitchFamily="2" charset="2"/>
                <a:ea typeface="Helvetica Neue Light" pitchFamily="2" charset="2"/>
                <a:cs typeface="Helvetica Neue Light" pitchFamily="2" charset="2"/>
              </a:rPr>
              <a:t> </a:t>
            </a:r>
            <a:r>
              <a:rPr lang="en-US" sz="2000" b="1" dirty="0" err="1">
                <a:solidFill>
                  <a:schemeClr val="tx2">
                    <a:lumMod val="50000"/>
                  </a:schemeClr>
                </a:solidFill>
                <a:latin typeface="Helvetica Neue Light" pitchFamily="2" charset="2"/>
                <a:ea typeface="Helvetica Neue Light" pitchFamily="2" charset="2"/>
                <a:cs typeface="Helvetica Neue Light" pitchFamily="2" charset="2"/>
              </a:rPr>
              <a:t>sasaran</a:t>
            </a:r>
            <a:r>
              <a:rPr lang="en-US" sz="2000" b="1" dirty="0">
                <a:latin typeface="Helvetica Neue Light" pitchFamily="2" charset="2"/>
                <a:ea typeface="Helvetica Neue Light" pitchFamily="2" charset="2"/>
                <a:cs typeface="Helvetica Neue Light" pitchFamily="2" charset="2"/>
              </a:rPr>
              <a:t>)</a:t>
            </a:r>
          </a:p>
        </p:txBody>
      </p:sp>
    </p:spTree>
    <p:extLst>
      <p:ext uri="{BB962C8B-B14F-4D97-AF65-F5344CB8AC3E}">
        <p14:creationId xmlns:p14="http://schemas.microsoft.com/office/powerpoint/2010/main" val="12573550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838200"/>
            <a:ext cx="6656387" cy="990600"/>
          </a:xfrm>
        </p:spPr>
        <p:txBody>
          <a:bodyPr/>
          <a:lstStyle/>
          <a:p>
            <a:pPr fontAlgn="auto">
              <a:spcAft>
                <a:spcPts val="0"/>
              </a:spcAft>
              <a:defRPr/>
            </a:pPr>
            <a:r>
              <a:rPr lang="id-ID" sz="3200"/>
              <a:t>Kerangka Kerja Manajemen Risiko</a:t>
            </a:r>
            <a:endParaRPr lang="en-US" sz="2400" dirty="0"/>
          </a:p>
        </p:txBody>
      </p:sp>
      <p:sp>
        <p:nvSpPr>
          <p:cNvPr id="4" name="Slide Number Placeholder 3"/>
          <p:cNvSpPr>
            <a:spLocks noGrp="1"/>
          </p:cNvSpPr>
          <p:nvPr>
            <p:ph type="sldNum" sz="quarter" idx="4294967295"/>
          </p:nvPr>
        </p:nvSpPr>
        <p:spPr>
          <a:xfrm>
            <a:off x="7467600" y="6492875"/>
            <a:ext cx="1219200" cy="365125"/>
          </a:xfrm>
          <a:prstGeom prst="rect">
            <a:avLst/>
          </a:prstGeom>
        </p:spPr>
        <p:txBody>
          <a:bodyPr/>
          <a:lstStyle/>
          <a:p>
            <a:fld id="{9567C4CF-AC8A-4AE1-95A6-B779C74BD197}" type="slidenum">
              <a:rPr lang="en-US"/>
              <a:pPr/>
              <a:t>70</a:t>
            </a:fld>
            <a:endParaRPr lang="en-US" dirty="0"/>
          </a:p>
        </p:txBody>
      </p:sp>
      <p:sp>
        <p:nvSpPr>
          <p:cNvPr id="155651" name="Rectangle 2"/>
          <p:cNvSpPr txBox="1">
            <a:spLocks noChangeArrowheads="1"/>
          </p:cNvSpPr>
          <p:nvPr/>
        </p:nvSpPr>
        <p:spPr bwMode="auto">
          <a:xfrm>
            <a:off x="457200" y="6019800"/>
            <a:ext cx="8610600" cy="609600"/>
          </a:xfrm>
          <a:prstGeom prst="rect">
            <a:avLst/>
          </a:prstGeom>
          <a:noFill/>
          <a:ln w="9525">
            <a:noFill/>
            <a:miter lim="800000"/>
            <a:headEnd/>
            <a:tailEnd/>
          </a:ln>
        </p:spPr>
        <p:txBody>
          <a:bodyPr lIns="90000" tIns="46800" rIns="90000" bIns="46800"/>
          <a:lstStyle/>
          <a:p>
            <a:pPr algn="ctr">
              <a:spcBef>
                <a:spcPct val="20000"/>
              </a:spcBef>
            </a:pPr>
            <a:r>
              <a:rPr lang="en-US" sz="2100" b="1" dirty="0">
                <a:solidFill>
                  <a:srgbClr val="800000"/>
                </a:solidFill>
                <a:latin typeface="Arial" pitchFamily="34" charset="0"/>
                <a:cs typeface="Arial" pitchFamily="34" charset="0"/>
              </a:rPr>
              <a:t>Peran kunci dan komponen Unit Pelaksana Manajemen Risiko</a:t>
            </a:r>
          </a:p>
        </p:txBody>
      </p:sp>
      <p:sp>
        <p:nvSpPr>
          <p:cNvPr id="155652" name="Text Box 10"/>
          <p:cNvSpPr txBox="1">
            <a:spLocks noChangeArrowheads="1"/>
          </p:cNvSpPr>
          <p:nvPr/>
        </p:nvSpPr>
        <p:spPr bwMode="auto">
          <a:xfrm>
            <a:off x="1035050" y="3143578"/>
            <a:ext cx="2492990" cy="523220"/>
          </a:xfrm>
          <a:prstGeom prst="rect">
            <a:avLst/>
          </a:prstGeom>
          <a:noFill/>
          <a:ln w="12700">
            <a:noFill/>
            <a:miter lim="800000"/>
            <a:headEnd/>
            <a:tailEnd/>
          </a:ln>
        </p:spPr>
        <p:txBody>
          <a:bodyPr wrap="none" anchor="ctr">
            <a:spAutoFit/>
          </a:bodyPr>
          <a:lstStyle/>
          <a:p>
            <a:pPr eaLnBrk="0" hangingPunct="0"/>
            <a:r>
              <a:rPr lang="en-US" sz="1400" b="1">
                <a:solidFill>
                  <a:srgbClr val="A11D26"/>
                </a:solidFill>
                <a:latin typeface="Arial" pitchFamily="34" charset="0"/>
                <a:cs typeface="Arial" pitchFamily="34" charset="0"/>
              </a:rPr>
              <a:t>Kerangka kerja</a:t>
            </a:r>
          </a:p>
          <a:p>
            <a:pPr eaLnBrk="0" hangingPunct="0"/>
            <a:r>
              <a:rPr lang="en-US" sz="1400" b="1">
                <a:solidFill>
                  <a:srgbClr val="A11D26"/>
                </a:solidFill>
                <a:latin typeface="Arial" pitchFamily="34" charset="0"/>
                <a:cs typeface="Arial" pitchFamily="34" charset="0"/>
              </a:rPr>
              <a:t>manajemen risiko strategis</a:t>
            </a:r>
            <a:endParaRPr lang="en-US" sz="1400" b="1" dirty="0">
              <a:solidFill>
                <a:srgbClr val="A11D26"/>
              </a:solidFill>
              <a:latin typeface="Arial" pitchFamily="34" charset="0"/>
              <a:cs typeface="Arial" pitchFamily="34" charset="0"/>
            </a:endParaRPr>
          </a:p>
        </p:txBody>
      </p:sp>
      <p:sp>
        <p:nvSpPr>
          <p:cNvPr id="50" name="Rectangle 11"/>
          <p:cNvSpPr>
            <a:spLocks noChangeArrowheads="1"/>
          </p:cNvSpPr>
          <p:nvPr/>
        </p:nvSpPr>
        <p:spPr bwMode="auto">
          <a:xfrm>
            <a:off x="3486150" y="1931988"/>
            <a:ext cx="1595438" cy="654050"/>
          </a:xfrm>
          <a:prstGeom prst="rect">
            <a:avLst/>
          </a:prstGeom>
          <a:solidFill>
            <a:srgbClr val="E46C0A"/>
          </a:solidFill>
          <a:ln w="28575">
            <a:noFill/>
            <a:miter lim="800000"/>
            <a:headEnd/>
            <a:tailEnd/>
          </a:ln>
          <a:effectLst>
            <a:outerShdw dist="107763" dir="2700000" algn="ctr" rotWithShape="0">
              <a:schemeClr val="folHlink">
                <a:alpha val="50000"/>
              </a:schemeClr>
            </a:outerShdw>
          </a:effectLst>
        </p:spPr>
        <p:txBody>
          <a:bodyPr wrap="none" anchor="ctr"/>
          <a:lstStyle/>
          <a:p>
            <a:pPr algn="ctr" eaLnBrk="0" fontAlgn="auto" hangingPunct="0">
              <a:spcBef>
                <a:spcPct val="50000"/>
              </a:spcBef>
              <a:spcAft>
                <a:spcPts val="0"/>
              </a:spcAft>
              <a:defRPr/>
            </a:pPr>
            <a:r>
              <a:rPr lang="en-AU" sz="1600" b="1" dirty="0">
                <a:solidFill>
                  <a:srgbClr val="FFFFFF"/>
                </a:solidFill>
                <a:latin typeface="Arial"/>
                <a:ea typeface="+mn-ea"/>
                <a:cs typeface="Arial"/>
              </a:rPr>
              <a:t>Direksi</a:t>
            </a:r>
          </a:p>
        </p:txBody>
      </p:sp>
      <p:sp>
        <p:nvSpPr>
          <p:cNvPr id="51" name="Rectangle 12"/>
          <p:cNvSpPr>
            <a:spLocks noChangeArrowheads="1"/>
          </p:cNvSpPr>
          <p:nvPr/>
        </p:nvSpPr>
        <p:spPr bwMode="auto">
          <a:xfrm>
            <a:off x="3486150" y="3035300"/>
            <a:ext cx="1576388" cy="738188"/>
          </a:xfrm>
          <a:prstGeom prst="rect">
            <a:avLst/>
          </a:prstGeom>
          <a:solidFill>
            <a:srgbClr val="E46C0A"/>
          </a:solidFill>
          <a:ln w="28575">
            <a:noFill/>
            <a:miter lim="800000"/>
            <a:headEnd/>
            <a:tailEnd/>
          </a:ln>
          <a:effectLst>
            <a:outerShdw dist="107763" dir="2700000" algn="ctr" rotWithShape="0">
              <a:schemeClr val="folHlink">
                <a:alpha val="50000"/>
              </a:schemeClr>
            </a:outerShdw>
          </a:effectLst>
        </p:spPr>
        <p:txBody>
          <a:bodyPr wrap="none" anchor="ctr"/>
          <a:lstStyle/>
          <a:p>
            <a:pPr algn="ctr" eaLnBrk="0" fontAlgn="auto" hangingPunct="0">
              <a:spcBef>
                <a:spcPts val="0"/>
              </a:spcBef>
              <a:spcAft>
                <a:spcPts val="0"/>
              </a:spcAft>
              <a:defRPr/>
            </a:pPr>
            <a:r>
              <a:rPr lang="en-AU" sz="1200" b="1" dirty="0">
                <a:solidFill>
                  <a:srgbClr val="FFFFFF"/>
                </a:solidFill>
                <a:latin typeface="Arial"/>
                <a:ea typeface="+mn-ea"/>
                <a:cs typeface="Arial"/>
              </a:rPr>
              <a:t>Direktur untuk </a:t>
            </a:r>
          </a:p>
          <a:p>
            <a:pPr algn="ctr" eaLnBrk="0" fontAlgn="auto" hangingPunct="0">
              <a:spcBef>
                <a:spcPts val="0"/>
              </a:spcBef>
              <a:spcAft>
                <a:spcPts val="0"/>
              </a:spcAft>
              <a:defRPr/>
            </a:pPr>
            <a:r>
              <a:rPr lang="en-AU" sz="1200" b="1" dirty="0">
                <a:solidFill>
                  <a:srgbClr val="FFFFFF"/>
                </a:solidFill>
                <a:latin typeface="Arial"/>
                <a:ea typeface="+mn-ea"/>
                <a:cs typeface="Arial"/>
              </a:rPr>
              <a:t>Manajemen Risiko</a:t>
            </a:r>
            <a:endParaRPr lang="en-AU" sz="1050" b="1" dirty="0">
              <a:solidFill>
                <a:srgbClr val="FFFFFF"/>
              </a:solidFill>
              <a:latin typeface="Arial"/>
              <a:ea typeface="+mn-ea"/>
              <a:cs typeface="Arial"/>
            </a:endParaRPr>
          </a:p>
        </p:txBody>
      </p:sp>
      <p:sp>
        <p:nvSpPr>
          <p:cNvPr id="52" name="Rectangle 13"/>
          <p:cNvSpPr>
            <a:spLocks noChangeArrowheads="1"/>
          </p:cNvSpPr>
          <p:nvPr/>
        </p:nvSpPr>
        <p:spPr bwMode="auto">
          <a:xfrm>
            <a:off x="3486150" y="4205288"/>
            <a:ext cx="1592263" cy="631825"/>
          </a:xfrm>
          <a:prstGeom prst="rect">
            <a:avLst/>
          </a:prstGeom>
          <a:solidFill>
            <a:srgbClr val="E46C0A"/>
          </a:solidFill>
          <a:ln w="28575">
            <a:noFill/>
            <a:miter lim="800000"/>
            <a:headEnd/>
            <a:tailEnd/>
          </a:ln>
          <a:effectLst>
            <a:outerShdw dist="107763" dir="2700000" algn="ctr" rotWithShape="0">
              <a:schemeClr val="folHlink">
                <a:alpha val="50000"/>
              </a:schemeClr>
            </a:outerShdw>
          </a:effectLst>
        </p:spPr>
        <p:txBody>
          <a:bodyPr wrap="none" anchor="ctr"/>
          <a:lstStyle/>
          <a:p>
            <a:pPr algn="ctr" eaLnBrk="0" fontAlgn="auto" hangingPunct="0">
              <a:spcBef>
                <a:spcPct val="50000"/>
              </a:spcBef>
              <a:spcAft>
                <a:spcPts val="0"/>
              </a:spcAft>
              <a:defRPr/>
            </a:pPr>
            <a:r>
              <a:rPr lang="en-AU" sz="1400" b="1" dirty="0">
                <a:solidFill>
                  <a:srgbClr val="FFFFFF"/>
                </a:solidFill>
                <a:latin typeface="Arial"/>
                <a:ea typeface="+mn-ea"/>
                <a:cs typeface="Arial"/>
              </a:rPr>
              <a:t>Unit </a:t>
            </a:r>
            <a:br>
              <a:rPr lang="en-AU" sz="1400" b="1" dirty="0">
                <a:solidFill>
                  <a:srgbClr val="FFFFFF"/>
                </a:solidFill>
                <a:latin typeface="Arial"/>
                <a:ea typeface="+mn-ea"/>
                <a:cs typeface="Arial"/>
              </a:rPr>
            </a:br>
            <a:r>
              <a:rPr lang="en-AU" sz="1400" b="1" dirty="0">
                <a:solidFill>
                  <a:srgbClr val="FFFFFF"/>
                </a:solidFill>
                <a:latin typeface="Arial"/>
                <a:ea typeface="+mn-ea"/>
                <a:cs typeface="Arial"/>
              </a:rPr>
              <a:t>Manajemen Risiko</a:t>
            </a:r>
          </a:p>
        </p:txBody>
      </p:sp>
      <p:sp>
        <p:nvSpPr>
          <p:cNvPr id="53" name="Rectangle 14"/>
          <p:cNvSpPr>
            <a:spLocks noChangeArrowheads="1"/>
          </p:cNvSpPr>
          <p:nvPr/>
        </p:nvSpPr>
        <p:spPr bwMode="auto">
          <a:xfrm>
            <a:off x="3486150" y="5289550"/>
            <a:ext cx="1606550" cy="573088"/>
          </a:xfrm>
          <a:prstGeom prst="rect">
            <a:avLst/>
          </a:prstGeom>
          <a:solidFill>
            <a:srgbClr val="E46C0A"/>
          </a:solidFill>
          <a:ln w="28575">
            <a:noFill/>
            <a:miter lim="800000"/>
            <a:headEnd/>
            <a:tailEnd/>
          </a:ln>
          <a:effectLst>
            <a:outerShdw dist="107763" dir="2700000" algn="ctr" rotWithShape="0">
              <a:schemeClr val="folHlink">
                <a:alpha val="50000"/>
              </a:schemeClr>
            </a:outerShdw>
          </a:effectLst>
        </p:spPr>
        <p:txBody>
          <a:bodyPr wrap="none" anchor="ctr"/>
          <a:lstStyle/>
          <a:p>
            <a:pPr algn="ctr" eaLnBrk="0" fontAlgn="auto" hangingPunct="0">
              <a:spcBef>
                <a:spcPts val="0"/>
              </a:spcBef>
              <a:spcAft>
                <a:spcPts val="0"/>
              </a:spcAft>
              <a:defRPr/>
            </a:pPr>
            <a:r>
              <a:rPr lang="en-US" sz="1400" b="1">
                <a:solidFill>
                  <a:srgbClr val="FFFFFF"/>
                </a:solidFill>
                <a:latin typeface="Arial"/>
                <a:ea typeface="+mn-ea"/>
                <a:cs typeface="Arial"/>
              </a:rPr>
              <a:t>Unit Kerja</a:t>
            </a:r>
            <a:endParaRPr lang="en-AU" sz="1400" b="1" dirty="0">
              <a:solidFill>
                <a:srgbClr val="FFFFFF"/>
              </a:solidFill>
              <a:latin typeface="Arial"/>
              <a:ea typeface="+mn-ea"/>
              <a:cs typeface="Arial"/>
            </a:endParaRPr>
          </a:p>
        </p:txBody>
      </p:sp>
      <p:sp>
        <p:nvSpPr>
          <p:cNvPr id="54" name="Line 15"/>
          <p:cNvSpPr>
            <a:spLocks noChangeShapeType="1"/>
          </p:cNvSpPr>
          <p:nvPr/>
        </p:nvSpPr>
        <p:spPr bwMode="auto">
          <a:xfrm flipV="1">
            <a:off x="3914775" y="2676525"/>
            <a:ext cx="0" cy="322263"/>
          </a:xfrm>
          <a:prstGeom prst="line">
            <a:avLst/>
          </a:prstGeom>
          <a:noFill/>
          <a:ln w="25400">
            <a:solidFill>
              <a:srgbClr val="263582"/>
            </a:solidFill>
            <a:round/>
            <a:headEnd type="stealth" w="lg" len="sm"/>
            <a:tailEnd type="none" w="sm" len="sm"/>
          </a:ln>
        </p:spPr>
        <p:txBody>
          <a:bodyPr wrap="none" anchor="ctr"/>
          <a:lstStyle/>
          <a:p>
            <a:pPr fontAlgn="auto">
              <a:spcBef>
                <a:spcPts val="0"/>
              </a:spcBef>
              <a:spcAft>
                <a:spcPts val="0"/>
              </a:spcAft>
              <a:defRPr/>
            </a:pPr>
            <a:endParaRPr lang="en-US" dirty="0">
              <a:latin typeface="+mj-lt"/>
              <a:ea typeface="+mn-ea"/>
            </a:endParaRPr>
          </a:p>
        </p:txBody>
      </p:sp>
      <p:sp>
        <p:nvSpPr>
          <p:cNvPr id="55" name="Line 16"/>
          <p:cNvSpPr>
            <a:spLocks noChangeShapeType="1"/>
          </p:cNvSpPr>
          <p:nvPr/>
        </p:nvSpPr>
        <p:spPr bwMode="auto">
          <a:xfrm>
            <a:off x="4700588" y="2676525"/>
            <a:ext cx="0" cy="322263"/>
          </a:xfrm>
          <a:prstGeom prst="line">
            <a:avLst/>
          </a:prstGeom>
          <a:noFill/>
          <a:ln w="25400">
            <a:solidFill>
              <a:srgbClr val="263582"/>
            </a:solidFill>
            <a:round/>
            <a:headEnd type="stealth" w="lg" len="sm"/>
            <a:tailEnd type="none" w="sm" len="sm"/>
          </a:ln>
        </p:spPr>
        <p:txBody>
          <a:bodyPr wrap="none" anchor="ctr"/>
          <a:lstStyle/>
          <a:p>
            <a:pPr fontAlgn="auto">
              <a:spcBef>
                <a:spcPts val="0"/>
              </a:spcBef>
              <a:spcAft>
                <a:spcPts val="0"/>
              </a:spcAft>
              <a:defRPr/>
            </a:pPr>
            <a:endParaRPr lang="en-US" dirty="0">
              <a:latin typeface="+mj-lt"/>
              <a:ea typeface="+mn-ea"/>
            </a:endParaRPr>
          </a:p>
        </p:txBody>
      </p:sp>
      <p:sp>
        <p:nvSpPr>
          <p:cNvPr id="155659" name="Rectangle 17"/>
          <p:cNvSpPr>
            <a:spLocks noChangeArrowheads="1"/>
          </p:cNvSpPr>
          <p:nvPr/>
        </p:nvSpPr>
        <p:spPr bwMode="auto">
          <a:xfrm>
            <a:off x="1035050" y="2097088"/>
            <a:ext cx="2071688" cy="307975"/>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1400" b="1">
                <a:solidFill>
                  <a:srgbClr val="A11D26"/>
                </a:solidFill>
                <a:latin typeface="Arial" pitchFamily="34" charset="0"/>
                <a:cs typeface="Arial" pitchFamily="34" charset="0"/>
              </a:rPr>
              <a:t>Selera risiko</a:t>
            </a:r>
            <a:endParaRPr lang="en-US" sz="1400" dirty="0">
              <a:solidFill>
                <a:srgbClr val="A11D26"/>
              </a:solidFill>
              <a:latin typeface="Arial" pitchFamily="34" charset="0"/>
              <a:cs typeface="Arial" pitchFamily="34" charset="0"/>
            </a:endParaRPr>
          </a:p>
        </p:txBody>
      </p:sp>
      <p:sp>
        <p:nvSpPr>
          <p:cNvPr id="155660" name="Rectangle 18"/>
          <p:cNvSpPr>
            <a:spLocks noChangeArrowheads="1"/>
          </p:cNvSpPr>
          <p:nvPr/>
        </p:nvSpPr>
        <p:spPr bwMode="auto">
          <a:xfrm>
            <a:off x="1035050" y="4268788"/>
            <a:ext cx="1982788" cy="523862"/>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1400" b="1">
                <a:solidFill>
                  <a:srgbClr val="A11D26"/>
                </a:solidFill>
                <a:latin typeface="Arial" pitchFamily="34" charset="0"/>
                <a:cs typeface="Arial" pitchFamily="34" charset="0"/>
              </a:rPr>
              <a:t>Strategi manajemen risiko</a:t>
            </a:r>
            <a:endParaRPr lang="en-US" sz="1400" b="1" dirty="0">
              <a:solidFill>
                <a:srgbClr val="A11D26"/>
              </a:solidFill>
              <a:latin typeface="Arial" pitchFamily="34" charset="0"/>
              <a:cs typeface="Arial" pitchFamily="34" charset="0"/>
            </a:endParaRPr>
          </a:p>
        </p:txBody>
      </p:sp>
      <p:sp>
        <p:nvSpPr>
          <p:cNvPr id="155661" name="Rectangle 19"/>
          <p:cNvSpPr>
            <a:spLocks noChangeArrowheads="1"/>
          </p:cNvSpPr>
          <p:nvPr/>
        </p:nvSpPr>
        <p:spPr bwMode="auto">
          <a:xfrm>
            <a:off x="1049338" y="5146675"/>
            <a:ext cx="2144712" cy="739306"/>
          </a:xfrm>
          <a:prstGeom prst="rect">
            <a:avLst/>
          </a:prstGeom>
          <a:noFill/>
          <a:ln w="9525">
            <a:noFill/>
            <a:miter lim="800000"/>
            <a:headEnd/>
            <a:tailEnd/>
          </a:ln>
        </p:spPr>
        <p:txBody>
          <a:bodyPr lIns="92075" tIns="46038" rIns="92075" bIns="46038">
            <a:spAutoFit/>
          </a:bodyPr>
          <a:lstStyle/>
          <a:p>
            <a:pPr eaLnBrk="0" hangingPunct="0"/>
            <a:r>
              <a:rPr lang="en-US" sz="1400" b="1">
                <a:solidFill>
                  <a:srgbClr val="A11D26"/>
                </a:solidFill>
                <a:latin typeface="Arial" pitchFamily="34" charset="0"/>
                <a:cs typeface="Arial" pitchFamily="34" charset="0"/>
              </a:rPr>
              <a:t>“Jualan” efektif, delegasi, dan akuntabilitas</a:t>
            </a:r>
            <a:endParaRPr lang="en-US" sz="1400" dirty="0">
              <a:solidFill>
                <a:srgbClr val="A11D26"/>
              </a:solidFill>
              <a:latin typeface="Arial" pitchFamily="34" charset="0"/>
              <a:cs typeface="Arial" pitchFamily="34" charset="0"/>
            </a:endParaRPr>
          </a:p>
        </p:txBody>
      </p:sp>
      <p:sp>
        <p:nvSpPr>
          <p:cNvPr id="155662" name="Rectangle 20"/>
          <p:cNvSpPr>
            <a:spLocks noChangeArrowheads="1"/>
          </p:cNvSpPr>
          <p:nvPr/>
        </p:nvSpPr>
        <p:spPr bwMode="auto">
          <a:xfrm>
            <a:off x="5695950" y="2373313"/>
            <a:ext cx="1720850" cy="523862"/>
          </a:xfrm>
          <a:prstGeom prst="rect">
            <a:avLst/>
          </a:prstGeom>
          <a:noFill/>
          <a:ln w="9525">
            <a:noFill/>
            <a:miter lim="800000"/>
            <a:headEnd/>
            <a:tailEnd/>
          </a:ln>
        </p:spPr>
        <p:txBody>
          <a:bodyPr lIns="92075" tIns="46038" rIns="92075" bIns="46038">
            <a:spAutoFit/>
          </a:bodyPr>
          <a:lstStyle/>
          <a:p>
            <a:pPr eaLnBrk="0" hangingPunct="0"/>
            <a:r>
              <a:rPr lang="en-US" sz="1400" b="1">
                <a:solidFill>
                  <a:srgbClr val="A11D26"/>
                </a:solidFill>
                <a:latin typeface="Arial" pitchFamily="34" charset="0"/>
                <a:cs typeface="Arial" pitchFamily="34" charset="0"/>
              </a:rPr>
              <a:t>Pelaporan berkala tingkat atas</a:t>
            </a:r>
            <a:endParaRPr lang="en-US" sz="1400" b="1" dirty="0">
              <a:solidFill>
                <a:srgbClr val="A11D26"/>
              </a:solidFill>
              <a:latin typeface="Arial" pitchFamily="34" charset="0"/>
              <a:cs typeface="Arial" pitchFamily="34" charset="0"/>
            </a:endParaRPr>
          </a:p>
        </p:txBody>
      </p:sp>
      <p:sp>
        <p:nvSpPr>
          <p:cNvPr id="155663" name="Rectangle 21"/>
          <p:cNvSpPr>
            <a:spLocks noChangeArrowheads="1"/>
          </p:cNvSpPr>
          <p:nvPr/>
        </p:nvSpPr>
        <p:spPr bwMode="auto">
          <a:xfrm>
            <a:off x="5668963" y="3687763"/>
            <a:ext cx="1779587" cy="739306"/>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1400" b="1">
                <a:solidFill>
                  <a:srgbClr val="A11D26"/>
                </a:solidFill>
                <a:latin typeface="Arial" pitchFamily="34" charset="0"/>
                <a:cs typeface="Arial" pitchFamily="34" charset="0"/>
              </a:rPr>
              <a:t>Pemantauan kemajuan versus rencana</a:t>
            </a:r>
            <a:endParaRPr lang="en-US" sz="1400" b="1" dirty="0">
              <a:solidFill>
                <a:srgbClr val="A11D26"/>
              </a:solidFill>
              <a:latin typeface="Arial" pitchFamily="34" charset="0"/>
              <a:cs typeface="Arial" pitchFamily="34" charset="0"/>
            </a:endParaRPr>
          </a:p>
        </p:txBody>
      </p:sp>
      <p:sp>
        <p:nvSpPr>
          <p:cNvPr id="155664" name="Rectangle 22"/>
          <p:cNvSpPr>
            <a:spLocks noChangeArrowheads="1"/>
          </p:cNvSpPr>
          <p:nvPr/>
        </p:nvSpPr>
        <p:spPr bwMode="auto">
          <a:xfrm>
            <a:off x="5675313" y="5276850"/>
            <a:ext cx="1925637" cy="523862"/>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1400" b="1">
                <a:solidFill>
                  <a:srgbClr val="A11D26"/>
                </a:solidFill>
                <a:latin typeface="Arial" pitchFamily="34" charset="0"/>
                <a:cs typeface="Arial" pitchFamily="34" charset="0"/>
              </a:rPr>
              <a:t>Proses manajemen risiko</a:t>
            </a:r>
            <a:endParaRPr lang="en-US" sz="1400" dirty="0">
              <a:solidFill>
                <a:srgbClr val="A11D26"/>
              </a:solidFill>
              <a:latin typeface="Arial" pitchFamily="34" charset="0"/>
              <a:cs typeface="Arial" pitchFamily="34" charset="0"/>
            </a:endParaRPr>
          </a:p>
        </p:txBody>
      </p:sp>
      <p:sp>
        <p:nvSpPr>
          <p:cNvPr id="62" name="AutoShape 23"/>
          <p:cNvSpPr>
            <a:spLocks noChangeArrowheads="1"/>
          </p:cNvSpPr>
          <p:nvPr/>
        </p:nvSpPr>
        <p:spPr bwMode="auto">
          <a:xfrm>
            <a:off x="7524750" y="1905000"/>
            <a:ext cx="382588" cy="4038600"/>
          </a:xfrm>
          <a:prstGeom prst="upArrow">
            <a:avLst>
              <a:gd name="adj1" fmla="val 50000"/>
              <a:gd name="adj2" fmla="val 187712"/>
            </a:avLst>
          </a:prstGeom>
          <a:solidFill>
            <a:srgbClr val="557A30"/>
          </a:solidFill>
          <a:ln w="9525">
            <a:noFill/>
            <a:miter lim="800000"/>
            <a:headEnd/>
            <a:tailEnd/>
          </a:ln>
        </p:spPr>
        <p:txBody>
          <a:bodyPr wrap="none" anchor="ctr"/>
          <a:lstStyle/>
          <a:p>
            <a:pPr fontAlgn="auto">
              <a:spcBef>
                <a:spcPts val="0"/>
              </a:spcBef>
              <a:spcAft>
                <a:spcPts val="0"/>
              </a:spcAft>
              <a:defRPr/>
            </a:pPr>
            <a:endParaRPr lang="en-US" dirty="0">
              <a:latin typeface="+mj-lt"/>
              <a:ea typeface="+mn-ea"/>
            </a:endParaRPr>
          </a:p>
        </p:txBody>
      </p:sp>
      <p:sp>
        <p:nvSpPr>
          <p:cNvPr id="155666" name="Rectangle 24"/>
          <p:cNvSpPr>
            <a:spLocks noChangeArrowheads="1"/>
          </p:cNvSpPr>
          <p:nvPr/>
        </p:nvSpPr>
        <p:spPr bwMode="auto">
          <a:xfrm>
            <a:off x="7842250" y="3513138"/>
            <a:ext cx="1147763" cy="1170193"/>
          </a:xfrm>
          <a:prstGeom prst="rect">
            <a:avLst/>
          </a:prstGeom>
          <a:noFill/>
          <a:ln w="9525">
            <a:noFill/>
            <a:miter lim="800000"/>
            <a:headEnd/>
            <a:tailEnd/>
          </a:ln>
        </p:spPr>
        <p:txBody>
          <a:bodyPr lIns="92075" tIns="46038" rIns="92075" bIns="46038">
            <a:spAutoFit/>
          </a:bodyPr>
          <a:lstStyle/>
          <a:p>
            <a:pPr eaLnBrk="0" hangingPunct="0"/>
            <a:r>
              <a:rPr lang="en-US" sz="1400" b="1">
                <a:solidFill>
                  <a:srgbClr val="A11D26"/>
                </a:solidFill>
                <a:latin typeface="Arial" pitchFamily="34" charset="0"/>
                <a:cs typeface="Arial" pitchFamily="34" charset="0"/>
              </a:rPr>
              <a:t>Pelaporan indikator risiko dan kejadian insiden</a:t>
            </a:r>
            <a:endParaRPr lang="en-US" sz="1400" dirty="0">
              <a:solidFill>
                <a:srgbClr val="A11D26"/>
              </a:solidFill>
              <a:latin typeface="Arial" pitchFamily="34" charset="0"/>
              <a:cs typeface="Arial" pitchFamily="34" charset="0"/>
            </a:endParaRPr>
          </a:p>
        </p:txBody>
      </p:sp>
      <p:sp>
        <p:nvSpPr>
          <p:cNvPr id="64" name="AutoShape 25"/>
          <p:cNvSpPr>
            <a:spLocks noChangeArrowheads="1"/>
          </p:cNvSpPr>
          <p:nvPr/>
        </p:nvSpPr>
        <p:spPr bwMode="auto">
          <a:xfrm>
            <a:off x="666750" y="1905000"/>
            <a:ext cx="381000" cy="4038600"/>
          </a:xfrm>
          <a:prstGeom prst="downArrow">
            <a:avLst>
              <a:gd name="adj1" fmla="val 50000"/>
              <a:gd name="adj2" fmla="val 188592"/>
            </a:avLst>
          </a:prstGeom>
          <a:solidFill>
            <a:srgbClr val="557A30"/>
          </a:solidFill>
          <a:ln w="9525">
            <a:noFill/>
            <a:miter lim="800000"/>
            <a:headEnd/>
            <a:tailEnd/>
          </a:ln>
        </p:spPr>
        <p:txBody>
          <a:bodyPr wrap="none" anchor="ctr"/>
          <a:lstStyle/>
          <a:p>
            <a:pPr fontAlgn="auto">
              <a:spcBef>
                <a:spcPts val="0"/>
              </a:spcBef>
              <a:spcAft>
                <a:spcPts val="0"/>
              </a:spcAft>
              <a:defRPr/>
            </a:pPr>
            <a:endParaRPr lang="en-US" dirty="0">
              <a:latin typeface="+mj-lt"/>
              <a:ea typeface="+mn-ea"/>
            </a:endParaRPr>
          </a:p>
        </p:txBody>
      </p:sp>
      <p:sp>
        <p:nvSpPr>
          <p:cNvPr id="65" name="AutoShape 26"/>
          <p:cNvSpPr>
            <a:spLocks noChangeArrowheads="1"/>
          </p:cNvSpPr>
          <p:nvPr/>
        </p:nvSpPr>
        <p:spPr bwMode="auto">
          <a:xfrm>
            <a:off x="5314950" y="1905000"/>
            <a:ext cx="381000" cy="4038600"/>
          </a:xfrm>
          <a:prstGeom prst="upArrow">
            <a:avLst>
              <a:gd name="adj1" fmla="val 50000"/>
              <a:gd name="adj2" fmla="val 188494"/>
            </a:avLst>
          </a:prstGeom>
          <a:solidFill>
            <a:srgbClr val="557A30"/>
          </a:solidFill>
          <a:ln w="9525">
            <a:noFill/>
            <a:miter lim="800000"/>
            <a:headEnd/>
            <a:tailEnd/>
          </a:ln>
        </p:spPr>
        <p:txBody>
          <a:bodyPr wrap="none" anchor="ctr"/>
          <a:lstStyle/>
          <a:p>
            <a:pPr fontAlgn="auto">
              <a:spcBef>
                <a:spcPts val="0"/>
              </a:spcBef>
              <a:spcAft>
                <a:spcPts val="0"/>
              </a:spcAft>
              <a:defRPr/>
            </a:pPr>
            <a:endParaRPr lang="en-US" dirty="0">
              <a:latin typeface="+mj-lt"/>
              <a:ea typeface="+mn-ea"/>
            </a:endParaRPr>
          </a:p>
        </p:txBody>
      </p:sp>
      <p:sp>
        <p:nvSpPr>
          <p:cNvPr id="66" name="Line 27"/>
          <p:cNvSpPr>
            <a:spLocks noChangeShapeType="1"/>
          </p:cNvSpPr>
          <p:nvPr/>
        </p:nvSpPr>
        <p:spPr bwMode="auto">
          <a:xfrm flipV="1">
            <a:off x="3914775" y="3856038"/>
            <a:ext cx="0" cy="322262"/>
          </a:xfrm>
          <a:prstGeom prst="line">
            <a:avLst/>
          </a:prstGeom>
          <a:noFill/>
          <a:ln w="25400">
            <a:solidFill>
              <a:srgbClr val="263582"/>
            </a:solidFill>
            <a:round/>
            <a:headEnd type="stealth" w="lg" len="sm"/>
            <a:tailEnd type="none" w="sm" len="sm"/>
          </a:ln>
        </p:spPr>
        <p:txBody>
          <a:bodyPr wrap="none" anchor="ctr"/>
          <a:lstStyle/>
          <a:p>
            <a:pPr fontAlgn="auto">
              <a:spcBef>
                <a:spcPts val="0"/>
              </a:spcBef>
              <a:spcAft>
                <a:spcPts val="0"/>
              </a:spcAft>
              <a:defRPr/>
            </a:pPr>
            <a:endParaRPr lang="en-US" dirty="0">
              <a:latin typeface="+mj-lt"/>
              <a:ea typeface="+mn-ea"/>
            </a:endParaRPr>
          </a:p>
        </p:txBody>
      </p:sp>
      <p:sp>
        <p:nvSpPr>
          <p:cNvPr id="67" name="Line 28"/>
          <p:cNvSpPr>
            <a:spLocks noChangeShapeType="1"/>
          </p:cNvSpPr>
          <p:nvPr/>
        </p:nvSpPr>
        <p:spPr bwMode="auto">
          <a:xfrm>
            <a:off x="4700588" y="3856038"/>
            <a:ext cx="0" cy="322262"/>
          </a:xfrm>
          <a:prstGeom prst="line">
            <a:avLst/>
          </a:prstGeom>
          <a:noFill/>
          <a:ln w="25400">
            <a:solidFill>
              <a:srgbClr val="263582"/>
            </a:solidFill>
            <a:round/>
            <a:headEnd type="stealth" w="lg" len="sm"/>
            <a:tailEnd type="none" w="sm" len="sm"/>
          </a:ln>
        </p:spPr>
        <p:txBody>
          <a:bodyPr wrap="none" anchor="ctr"/>
          <a:lstStyle/>
          <a:p>
            <a:pPr fontAlgn="auto">
              <a:spcBef>
                <a:spcPts val="0"/>
              </a:spcBef>
              <a:spcAft>
                <a:spcPts val="0"/>
              </a:spcAft>
              <a:defRPr/>
            </a:pPr>
            <a:endParaRPr lang="en-US" dirty="0">
              <a:latin typeface="+mj-lt"/>
              <a:ea typeface="+mn-ea"/>
            </a:endParaRPr>
          </a:p>
        </p:txBody>
      </p:sp>
      <p:sp>
        <p:nvSpPr>
          <p:cNvPr id="68" name="Line 29"/>
          <p:cNvSpPr>
            <a:spLocks noChangeShapeType="1"/>
          </p:cNvSpPr>
          <p:nvPr/>
        </p:nvSpPr>
        <p:spPr bwMode="auto">
          <a:xfrm flipV="1">
            <a:off x="3914775" y="4940300"/>
            <a:ext cx="0" cy="322263"/>
          </a:xfrm>
          <a:prstGeom prst="line">
            <a:avLst/>
          </a:prstGeom>
          <a:noFill/>
          <a:ln w="25400">
            <a:solidFill>
              <a:srgbClr val="263582"/>
            </a:solidFill>
            <a:round/>
            <a:headEnd type="stealth" w="lg" len="sm"/>
            <a:tailEnd type="none" w="sm" len="sm"/>
          </a:ln>
        </p:spPr>
        <p:txBody>
          <a:bodyPr wrap="none" anchor="ctr"/>
          <a:lstStyle/>
          <a:p>
            <a:pPr fontAlgn="auto">
              <a:spcBef>
                <a:spcPts val="0"/>
              </a:spcBef>
              <a:spcAft>
                <a:spcPts val="0"/>
              </a:spcAft>
              <a:defRPr/>
            </a:pPr>
            <a:endParaRPr lang="en-US" dirty="0">
              <a:latin typeface="+mj-lt"/>
              <a:ea typeface="+mn-ea"/>
            </a:endParaRPr>
          </a:p>
        </p:txBody>
      </p:sp>
      <p:sp>
        <p:nvSpPr>
          <p:cNvPr id="69" name="Line 30"/>
          <p:cNvSpPr>
            <a:spLocks noChangeShapeType="1"/>
          </p:cNvSpPr>
          <p:nvPr/>
        </p:nvSpPr>
        <p:spPr bwMode="auto">
          <a:xfrm>
            <a:off x="4700588" y="4940300"/>
            <a:ext cx="0" cy="322263"/>
          </a:xfrm>
          <a:prstGeom prst="line">
            <a:avLst/>
          </a:prstGeom>
          <a:noFill/>
          <a:ln w="25400">
            <a:solidFill>
              <a:srgbClr val="263582"/>
            </a:solidFill>
            <a:round/>
            <a:headEnd type="stealth" w="lg" len="sm"/>
            <a:tailEnd type="none" w="sm" len="sm"/>
          </a:ln>
        </p:spPr>
        <p:txBody>
          <a:bodyPr wrap="none" anchor="ctr"/>
          <a:lstStyle/>
          <a:p>
            <a:pPr fontAlgn="auto">
              <a:spcBef>
                <a:spcPts val="0"/>
              </a:spcBef>
              <a:spcAft>
                <a:spcPts val="0"/>
              </a:spcAft>
              <a:defRPr/>
            </a:pPr>
            <a:endParaRPr lang="en-US" dirty="0">
              <a:latin typeface="+mj-lt"/>
              <a:ea typeface="+mn-ea"/>
            </a:endParaRPr>
          </a:p>
        </p:txBody>
      </p:sp>
      <p:sp>
        <p:nvSpPr>
          <p:cNvPr id="155673" name="TextBox 69"/>
          <p:cNvSpPr txBox="1">
            <a:spLocks noChangeArrowheads="1"/>
          </p:cNvSpPr>
          <p:nvPr/>
        </p:nvSpPr>
        <p:spPr bwMode="auto">
          <a:xfrm>
            <a:off x="3657600" y="6535738"/>
            <a:ext cx="4572000" cy="246062"/>
          </a:xfrm>
          <a:prstGeom prst="rect">
            <a:avLst/>
          </a:prstGeom>
          <a:noFill/>
          <a:ln w="9525">
            <a:noFill/>
            <a:miter lim="800000"/>
            <a:headEnd/>
            <a:tailEnd/>
          </a:ln>
        </p:spPr>
        <p:txBody>
          <a:bodyPr>
            <a:spAutoFit/>
          </a:bodyPr>
          <a:lstStyle/>
          <a:p>
            <a:pPr algn="r"/>
            <a:r>
              <a:rPr lang="en-US" sz="1000" dirty="0">
                <a:solidFill>
                  <a:schemeClr val="bg1"/>
                </a:solidFill>
                <a:latin typeface="Arial" pitchFamily="34" charset="0"/>
                <a:cs typeface="Arial" pitchFamily="34" charset="0"/>
              </a:rPr>
              <a:t>Sumber: Adaptasi dari Antonius Alijoyo (2006),</a:t>
            </a:r>
            <a:r>
              <a:rPr lang="en-US" altLang="en-US" sz="1000" dirty="0">
                <a:solidFill>
                  <a:schemeClr val="bg1"/>
                </a:solidFill>
                <a:latin typeface="Arial" pitchFamily="34" charset="0"/>
                <a:cs typeface="Arial" pitchFamily="34" charset="0"/>
              </a:rPr>
              <a:t>”</a:t>
            </a:r>
            <a:r>
              <a:rPr lang="en-US" sz="1000" dirty="0">
                <a:solidFill>
                  <a:schemeClr val="bg1"/>
                </a:solidFill>
                <a:latin typeface="Arial" pitchFamily="34" charset="0"/>
                <a:cs typeface="Arial" pitchFamily="34" charset="0"/>
              </a:rPr>
              <a:t>ERM Foundation</a:t>
            </a:r>
            <a:r>
              <a:rPr lang="en-US" altLang="en-US" sz="1000" dirty="0">
                <a:solidFill>
                  <a:schemeClr val="bg1"/>
                </a:solidFill>
                <a:latin typeface="Arial" pitchFamily="34" charset="0"/>
                <a:cs typeface="Arial" pitchFamily="34" charset="0"/>
              </a:rPr>
              <a:t>”</a:t>
            </a:r>
            <a:endParaRPr lang="en-US" sz="1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990415502"/>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p:cNvCxnSpPr/>
          <p:nvPr/>
        </p:nvCxnSpPr>
        <p:spPr>
          <a:xfrm rot="5400000">
            <a:off x="800894" y="4000498"/>
            <a:ext cx="3733009" cy="79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344561" y="457200"/>
            <a:ext cx="6656439" cy="990600"/>
          </a:xfrm>
        </p:spPr>
        <p:txBody>
          <a:bodyPr/>
          <a:lstStyle/>
          <a:p>
            <a:r>
              <a:rPr lang="en-US" sz="2400" dirty="0">
                <a:latin typeface="+mj-lt"/>
              </a:rPr>
              <a:t>Perencanaan Kerangka Kerja MR</a:t>
            </a:r>
          </a:p>
        </p:txBody>
      </p:sp>
      <p:sp>
        <p:nvSpPr>
          <p:cNvPr id="4" name="Slide Number Placeholder 3"/>
          <p:cNvSpPr>
            <a:spLocks noGrp="1"/>
          </p:cNvSpPr>
          <p:nvPr>
            <p:ph type="sldNum" sz="quarter" idx="12"/>
          </p:nvPr>
        </p:nvSpPr>
        <p:spPr>
          <a:xfrm>
            <a:off x="7467600" y="5959475"/>
            <a:ext cx="1219200" cy="365125"/>
          </a:xfrm>
        </p:spPr>
        <p:txBody>
          <a:bodyPr/>
          <a:lstStyle/>
          <a:p>
            <a:fld id="{9C86D300-9D16-430C-9922-71A4503D6D7C}" type="slidenum">
              <a:rPr lang="en-US" smtClean="0">
                <a:latin typeface="+mj-lt"/>
              </a:rPr>
              <a:pPr/>
              <a:t>71</a:t>
            </a:fld>
            <a:endParaRPr lang="en-US" dirty="0">
              <a:latin typeface="+mj-lt"/>
            </a:endParaRPr>
          </a:p>
        </p:txBody>
      </p:sp>
      <p:grpSp>
        <p:nvGrpSpPr>
          <p:cNvPr id="3" name="Group 32"/>
          <p:cNvGrpSpPr/>
          <p:nvPr/>
        </p:nvGrpSpPr>
        <p:grpSpPr>
          <a:xfrm>
            <a:off x="214283" y="2300441"/>
            <a:ext cx="8501122" cy="3927594"/>
            <a:chOff x="214282" y="1891335"/>
            <a:chExt cx="8650341" cy="4661635"/>
          </a:xfrm>
        </p:grpSpPr>
        <p:sp>
          <p:nvSpPr>
            <p:cNvPr id="5" name="Text Box 5"/>
            <p:cNvSpPr txBox="1">
              <a:spLocks noChangeArrowheads="1"/>
            </p:cNvSpPr>
            <p:nvPr/>
          </p:nvSpPr>
          <p:spPr bwMode="auto">
            <a:xfrm>
              <a:off x="642910" y="4071942"/>
              <a:ext cx="1439863" cy="748860"/>
            </a:xfrm>
            <a:prstGeom prst="rect">
              <a:avLst/>
            </a:prstGeom>
            <a:noFill/>
            <a:ln w="8001">
              <a:solidFill>
                <a:schemeClr val="tx1"/>
              </a:solidFill>
              <a:miter lim="800000"/>
              <a:headEnd/>
              <a:tailEnd/>
            </a:ln>
            <a:effectLst/>
          </p:spPr>
          <p:txBody>
            <a:bodyPr>
              <a:spAutoFit/>
            </a:bodyPr>
            <a:lstStyle/>
            <a:p>
              <a:pPr algn="ctr">
                <a:spcBef>
                  <a:spcPct val="50000"/>
                </a:spcBef>
              </a:pPr>
              <a:r>
                <a:rPr lang="en-US" sz="1400" b="1" dirty="0">
                  <a:latin typeface="+mj-lt"/>
                  <a:ea typeface="Helvetica Neue Light" pitchFamily="2" charset="2"/>
                  <a:cs typeface="Helvetica Neue Light" pitchFamily="2" charset="2"/>
                </a:rPr>
                <a:t>Business Unit</a:t>
              </a:r>
            </a:p>
            <a:p>
              <a:pPr algn="ctr">
                <a:spcBef>
                  <a:spcPct val="50000"/>
                </a:spcBef>
              </a:pPr>
              <a:r>
                <a:rPr lang="en-US" sz="1400" i="1" dirty="0">
                  <a:latin typeface="+mj-lt"/>
                  <a:ea typeface="Helvetica Neue Light" pitchFamily="2" charset="2"/>
                  <a:cs typeface="Helvetica Neue Light" pitchFamily="2" charset="2"/>
                </a:rPr>
                <a:t>(Risk Owner)</a:t>
              </a:r>
            </a:p>
          </p:txBody>
        </p:sp>
        <p:sp>
          <p:nvSpPr>
            <p:cNvPr id="6" name="Text Box 6"/>
            <p:cNvSpPr txBox="1">
              <a:spLocks noChangeArrowheads="1"/>
            </p:cNvSpPr>
            <p:nvPr/>
          </p:nvSpPr>
          <p:spPr bwMode="auto">
            <a:xfrm>
              <a:off x="3214678" y="4651069"/>
              <a:ext cx="1871662" cy="621006"/>
            </a:xfrm>
            <a:prstGeom prst="rect">
              <a:avLst/>
            </a:prstGeom>
            <a:noFill/>
            <a:ln w="8001">
              <a:solidFill>
                <a:schemeClr val="tx1"/>
              </a:solidFill>
              <a:miter lim="800000"/>
              <a:headEnd/>
              <a:tailEnd/>
            </a:ln>
            <a:effectLst/>
          </p:spPr>
          <p:txBody>
            <a:bodyPr>
              <a:spAutoFit/>
            </a:bodyPr>
            <a:lstStyle/>
            <a:p>
              <a:pPr algn="ctr">
                <a:spcBef>
                  <a:spcPct val="50000"/>
                </a:spcBef>
              </a:pPr>
              <a:r>
                <a:rPr lang="en-US" sz="1400" b="1" dirty="0">
                  <a:latin typeface="+mj-lt"/>
                  <a:ea typeface="Helvetica Neue Light" pitchFamily="2" charset="2"/>
                  <a:cs typeface="Helvetica Neue Light" pitchFamily="2" charset="2"/>
                </a:rPr>
                <a:t>Risk Management  </a:t>
              </a:r>
              <a:r>
                <a:rPr lang="id-ID" sz="1400" b="1" dirty="0">
                  <a:latin typeface="+mj-lt"/>
                  <a:ea typeface="Helvetica Neue Light" pitchFamily="2" charset="2"/>
                  <a:cs typeface="Helvetica Neue Light" pitchFamily="2" charset="2"/>
                </a:rPr>
                <a:t>Department</a:t>
              </a:r>
              <a:endParaRPr lang="en-US" sz="1400" b="1" dirty="0">
                <a:latin typeface="+mj-lt"/>
                <a:ea typeface="Helvetica Neue Light" pitchFamily="2" charset="2"/>
                <a:cs typeface="Helvetica Neue Light" pitchFamily="2" charset="2"/>
              </a:endParaRPr>
            </a:p>
          </p:txBody>
        </p:sp>
        <p:sp>
          <p:nvSpPr>
            <p:cNvPr id="7" name="Text Box 9"/>
            <p:cNvSpPr txBox="1">
              <a:spLocks noChangeArrowheads="1"/>
            </p:cNvSpPr>
            <p:nvPr/>
          </p:nvSpPr>
          <p:spPr bwMode="auto">
            <a:xfrm>
              <a:off x="7643834" y="3929066"/>
              <a:ext cx="1214446" cy="621006"/>
            </a:xfrm>
            <a:prstGeom prst="rect">
              <a:avLst/>
            </a:prstGeom>
            <a:noFill/>
            <a:ln w="8001">
              <a:solidFill>
                <a:schemeClr val="tx1"/>
              </a:solidFill>
              <a:miter lim="800000"/>
              <a:headEnd/>
              <a:tailEnd/>
            </a:ln>
            <a:effectLst/>
          </p:spPr>
          <p:txBody>
            <a:bodyPr wrap="square">
              <a:spAutoFit/>
            </a:bodyPr>
            <a:lstStyle/>
            <a:p>
              <a:pPr algn="ctr">
                <a:spcBef>
                  <a:spcPct val="50000"/>
                </a:spcBef>
              </a:pPr>
              <a:r>
                <a:rPr lang="id-ID" sz="1400" dirty="0">
                  <a:latin typeface="+mj-lt"/>
                  <a:ea typeface="Helvetica Neue Light" pitchFamily="2" charset="2"/>
                  <a:cs typeface="Helvetica Neue Light" pitchFamily="2" charset="2"/>
                </a:rPr>
                <a:t>Audit Committee</a:t>
              </a:r>
              <a:r>
                <a:rPr lang="en-US" sz="1400" dirty="0">
                  <a:latin typeface="+mj-lt"/>
                  <a:ea typeface="Helvetica Neue Light" pitchFamily="2" charset="2"/>
                  <a:cs typeface="Helvetica Neue Light" pitchFamily="2" charset="2"/>
                </a:rPr>
                <a:t> </a:t>
              </a:r>
              <a:endParaRPr lang="id-ID" sz="1400" dirty="0">
                <a:latin typeface="+mj-lt"/>
                <a:ea typeface="Helvetica Neue Light" pitchFamily="2" charset="2"/>
                <a:cs typeface="Helvetica Neue Light" pitchFamily="2" charset="2"/>
              </a:endParaRPr>
            </a:p>
          </p:txBody>
        </p:sp>
        <p:sp>
          <p:nvSpPr>
            <p:cNvPr id="8" name="Text Box 10"/>
            <p:cNvSpPr txBox="1">
              <a:spLocks noChangeArrowheads="1"/>
            </p:cNvSpPr>
            <p:nvPr/>
          </p:nvSpPr>
          <p:spPr bwMode="auto">
            <a:xfrm>
              <a:off x="7572396" y="5165465"/>
              <a:ext cx="1008063" cy="621006"/>
            </a:xfrm>
            <a:prstGeom prst="rect">
              <a:avLst/>
            </a:prstGeom>
            <a:noFill/>
            <a:ln w="8001">
              <a:solidFill>
                <a:schemeClr val="tx1"/>
              </a:solidFill>
              <a:miter lim="800000"/>
              <a:headEnd/>
              <a:tailEnd/>
            </a:ln>
            <a:effectLst/>
          </p:spPr>
          <p:txBody>
            <a:bodyPr wrap="square">
              <a:spAutoFit/>
            </a:bodyPr>
            <a:lstStyle/>
            <a:p>
              <a:pPr algn="ctr">
                <a:spcBef>
                  <a:spcPct val="50000"/>
                </a:spcBef>
              </a:pPr>
              <a:r>
                <a:rPr lang="id-ID" sz="1400" dirty="0">
                  <a:latin typeface="+mj-lt"/>
                  <a:ea typeface="Helvetica Neue Light" pitchFamily="2" charset="2"/>
                  <a:cs typeface="Helvetica Neue Light" pitchFamily="2" charset="2"/>
                </a:rPr>
                <a:t>Internal</a:t>
              </a:r>
              <a:r>
                <a:rPr lang="en-US" sz="1400" dirty="0">
                  <a:latin typeface="+mj-lt"/>
                  <a:ea typeface="Helvetica Neue Light" pitchFamily="2" charset="2"/>
                  <a:cs typeface="Helvetica Neue Light" pitchFamily="2" charset="2"/>
                </a:rPr>
                <a:t>   </a:t>
              </a:r>
              <a:r>
                <a:rPr lang="id-ID" sz="1400" dirty="0">
                  <a:latin typeface="+mj-lt"/>
                  <a:ea typeface="Helvetica Neue Light" pitchFamily="2" charset="2"/>
                  <a:cs typeface="Helvetica Neue Light" pitchFamily="2" charset="2"/>
                </a:rPr>
                <a:t>Audit</a:t>
              </a:r>
              <a:endParaRPr lang="en-US" sz="1400" dirty="0">
                <a:latin typeface="+mj-lt"/>
                <a:ea typeface="Helvetica Neue Light" pitchFamily="2" charset="2"/>
                <a:cs typeface="Helvetica Neue Light" pitchFamily="2" charset="2"/>
              </a:endParaRPr>
            </a:p>
          </p:txBody>
        </p:sp>
        <p:sp>
          <p:nvSpPr>
            <p:cNvPr id="9" name="Text Box 11"/>
            <p:cNvSpPr txBox="1">
              <a:spLocks noChangeArrowheads="1"/>
            </p:cNvSpPr>
            <p:nvPr/>
          </p:nvSpPr>
          <p:spPr bwMode="auto">
            <a:xfrm>
              <a:off x="7858148" y="5931964"/>
              <a:ext cx="1006475" cy="621006"/>
            </a:xfrm>
            <a:prstGeom prst="rect">
              <a:avLst/>
            </a:prstGeom>
            <a:solidFill>
              <a:schemeClr val="bg2">
                <a:lumMod val="50000"/>
              </a:schemeClr>
            </a:solidFill>
            <a:ln w="8001">
              <a:solidFill>
                <a:schemeClr val="bg1"/>
              </a:solidFill>
              <a:miter lim="800000"/>
              <a:headEnd/>
              <a:tailEnd/>
            </a:ln>
            <a:effectLst/>
          </p:spPr>
          <p:txBody>
            <a:bodyPr wrap="square">
              <a:spAutoFit/>
            </a:bodyPr>
            <a:lstStyle/>
            <a:p>
              <a:pPr algn="ctr">
                <a:spcBef>
                  <a:spcPct val="50000"/>
                </a:spcBef>
              </a:pPr>
              <a:r>
                <a:rPr lang="id-ID" sz="1400" dirty="0">
                  <a:solidFill>
                    <a:schemeClr val="bg1"/>
                  </a:solidFill>
                  <a:latin typeface="+mj-lt"/>
                  <a:ea typeface="Helvetica Neue Light" pitchFamily="2" charset="2"/>
                  <a:cs typeface="Helvetica Neue Light" pitchFamily="2" charset="2"/>
                </a:rPr>
                <a:t>External Audit</a:t>
              </a:r>
              <a:endParaRPr lang="en-US" sz="1400" dirty="0">
                <a:solidFill>
                  <a:schemeClr val="bg1"/>
                </a:solidFill>
                <a:latin typeface="+mj-lt"/>
                <a:ea typeface="Helvetica Neue Light" pitchFamily="2" charset="2"/>
                <a:cs typeface="Helvetica Neue Light" pitchFamily="2" charset="2"/>
              </a:endParaRPr>
            </a:p>
          </p:txBody>
        </p:sp>
        <p:sp>
          <p:nvSpPr>
            <p:cNvPr id="10" name="Line 14"/>
            <p:cNvSpPr>
              <a:spLocks noChangeShapeType="1"/>
            </p:cNvSpPr>
            <p:nvPr/>
          </p:nvSpPr>
          <p:spPr bwMode="auto">
            <a:xfrm>
              <a:off x="8715404" y="4429132"/>
              <a:ext cx="0" cy="1357322"/>
            </a:xfrm>
            <a:prstGeom prst="line">
              <a:avLst/>
            </a:prstGeom>
            <a:noFill/>
            <a:ln w="8001">
              <a:solidFill>
                <a:schemeClr val="tx1"/>
              </a:solidFill>
              <a:prstDash val="dash"/>
              <a:round/>
              <a:headEnd/>
              <a:tailEnd/>
            </a:ln>
            <a:effectLst/>
          </p:spPr>
          <p:txBody>
            <a:bodyPr/>
            <a:lstStyle/>
            <a:p>
              <a:endParaRPr lang="en-US" sz="1400" dirty="0">
                <a:latin typeface="+mj-lt"/>
                <a:ea typeface="Helvetica Neue Light" pitchFamily="2" charset="2"/>
                <a:cs typeface="Helvetica Neue Light" pitchFamily="2" charset="2"/>
              </a:endParaRPr>
            </a:p>
          </p:txBody>
        </p:sp>
        <p:sp>
          <p:nvSpPr>
            <p:cNvPr id="11" name="Line 17"/>
            <p:cNvSpPr>
              <a:spLocks noChangeShapeType="1"/>
            </p:cNvSpPr>
            <p:nvPr/>
          </p:nvSpPr>
          <p:spPr bwMode="auto">
            <a:xfrm flipH="1">
              <a:off x="8072462" y="4429132"/>
              <a:ext cx="0" cy="714380"/>
            </a:xfrm>
            <a:prstGeom prst="line">
              <a:avLst/>
            </a:prstGeom>
            <a:noFill/>
            <a:ln w="12700">
              <a:solidFill>
                <a:schemeClr val="tx1"/>
              </a:solidFill>
              <a:prstDash val="dash"/>
              <a:round/>
              <a:headEnd/>
              <a:tailEnd/>
            </a:ln>
            <a:effectLst/>
          </p:spPr>
          <p:txBody>
            <a:bodyPr/>
            <a:lstStyle/>
            <a:p>
              <a:endParaRPr lang="en-US" sz="1400" dirty="0">
                <a:latin typeface="+mj-lt"/>
                <a:ea typeface="Helvetica Neue Light" pitchFamily="2" charset="2"/>
                <a:cs typeface="Helvetica Neue Light" pitchFamily="2" charset="2"/>
              </a:endParaRPr>
            </a:p>
          </p:txBody>
        </p:sp>
        <p:sp>
          <p:nvSpPr>
            <p:cNvPr id="12" name="Line 23"/>
            <p:cNvSpPr>
              <a:spLocks noChangeShapeType="1"/>
            </p:cNvSpPr>
            <p:nvPr/>
          </p:nvSpPr>
          <p:spPr bwMode="auto">
            <a:xfrm>
              <a:off x="4143372" y="3709993"/>
              <a:ext cx="0" cy="933453"/>
            </a:xfrm>
            <a:prstGeom prst="line">
              <a:avLst/>
            </a:prstGeom>
            <a:noFill/>
            <a:ln w="8001">
              <a:solidFill>
                <a:schemeClr val="tx1"/>
              </a:solidFill>
              <a:round/>
              <a:headEnd/>
              <a:tailEnd/>
            </a:ln>
            <a:effectLst/>
          </p:spPr>
          <p:txBody>
            <a:bodyPr/>
            <a:lstStyle/>
            <a:p>
              <a:endParaRPr lang="en-US" sz="1400" dirty="0">
                <a:latin typeface="+mj-lt"/>
                <a:ea typeface="Helvetica Neue Light" pitchFamily="2" charset="2"/>
                <a:cs typeface="Helvetica Neue Light" pitchFamily="2" charset="2"/>
              </a:endParaRPr>
            </a:p>
          </p:txBody>
        </p:sp>
        <p:sp>
          <p:nvSpPr>
            <p:cNvPr id="13" name="Line 26"/>
            <p:cNvSpPr>
              <a:spLocks noChangeShapeType="1"/>
            </p:cNvSpPr>
            <p:nvPr/>
          </p:nvSpPr>
          <p:spPr bwMode="auto">
            <a:xfrm>
              <a:off x="5929322" y="3714752"/>
              <a:ext cx="0" cy="1714512"/>
            </a:xfrm>
            <a:prstGeom prst="line">
              <a:avLst/>
            </a:prstGeom>
            <a:noFill/>
            <a:ln w="8001">
              <a:solidFill>
                <a:schemeClr val="tx1"/>
              </a:solidFill>
              <a:round/>
              <a:headEnd/>
              <a:tailEnd/>
            </a:ln>
            <a:effectLst/>
          </p:spPr>
          <p:txBody>
            <a:bodyPr/>
            <a:lstStyle/>
            <a:p>
              <a:endParaRPr lang="en-US" sz="1400" dirty="0">
                <a:latin typeface="+mj-lt"/>
                <a:ea typeface="Helvetica Neue Light" pitchFamily="2" charset="2"/>
                <a:cs typeface="Helvetica Neue Light" pitchFamily="2" charset="2"/>
              </a:endParaRPr>
            </a:p>
          </p:txBody>
        </p:sp>
        <p:sp>
          <p:nvSpPr>
            <p:cNvPr id="14" name="Line 27"/>
            <p:cNvSpPr>
              <a:spLocks noChangeShapeType="1"/>
            </p:cNvSpPr>
            <p:nvPr/>
          </p:nvSpPr>
          <p:spPr bwMode="auto">
            <a:xfrm>
              <a:off x="5929322" y="5429264"/>
              <a:ext cx="1643074" cy="0"/>
            </a:xfrm>
            <a:prstGeom prst="line">
              <a:avLst/>
            </a:prstGeom>
            <a:noFill/>
            <a:ln w="8001">
              <a:solidFill>
                <a:schemeClr val="tx1"/>
              </a:solidFill>
              <a:round/>
              <a:headEnd/>
              <a:tailEnd/>
            </a:ln>
            <a:effectLst/>
          </p:spPr>
          <p:txBody>
            <a:bodyPr/>
            <a:lstStyle/>
            <a:p>
              <a:endParaRPr lang="en-US" sz="1400" dirty="0">
                <a:latin typeface="+mj-lt"/>
                <a:ea typeface="Helvetica Neue Light" pitchFamily="2" charset="2"/>
                <a:cs typeface="Helvetica Neue Light" pitchFamily="2" charset="2"/>
              </a:endParaRPr>
            </a:p>
          </p:txBody>
        </p:sp>
        <p:sp>
          <p:nvSpPr>
            <p:cNvPr id="15" name="Line 28"/>
            <p:cNvSpPr>
              <a:spLocks noChangeShapeType="1"/>
            </p:cNvSpPr>
            <p:nvPr/>
          </p:nvSpPr>
          <p:spPr bwMode="auto">
            <a:xfrm>
              <a:off x="1357290" y="3709993"/>
              <a:ext cx="0" cy="361949"/>
            </a:xfrm>
            <a:prstGeom prst="line">
              <a:avLst/>
            </a:prstGeom>
            <a:noFill/>
            <a:ln w="8001">
              <a:solidFill>
                <a:schemeClr val="tx1"/>
              </a:solidFill>
              <a:round/>
              <a:headEnd/>
              <a:tailEnd/>
            </a:ln>
            <a:effectLst/>
          </p:spPr>
          <p:txBody>
            <a:bodyPr/>
            <a:lstStyle/>
            <a:p>
              <a:endParaRPr lang="en-US" sz="1400" dirty="0">
                <a:latin typeface="+mj-lt"/>
                <a:ea typeface="Helvetica Neue Light" pitchFamily="2" charset="2"/>
                <a:cs typeface="Helvetica Neue Light" pitchFamily="2" charset="2"/>
              </a:endParaRPr>
            </a:p>
          </p:txBody>
        </p:sp>
        <p:sp>
          <p:nvSpPr>
            <p:cNvPr id="16" name="Line 29"/>
            <p:cNvSpPr>
              <a:spLocks noChangeShapeType="1"/>
            </p:cNvSpPr>
            <p:nvPr/>
          </p:nvSpPr>
          <p:spPr bwMode="auto">
            <a:xfrm>
              <a:off x="8215338" y="3709993"/>
              <a:ext cx="0" cy="219073"/>
            </a:xfrm>
            <a:prstGeom prst="line">
              <a:avLst/>
            </a:prstGeom>
            <a:noFill/>
            <a:ln w="8001">
              <a:solidFill>
                <a:schemeClr val="tx1"/>
              </a:solidFill>
              <a:round/>
              <a:headEnd/>
              <a:tailEnd/>
            </a:ln>
            <a:effectLst/>
          </p:spPr>
          <p:txBody>
            <a:bodyPr/>
            <a:lstStyle/>
            <a:p>
              <a:endParaRPr lang="en-US" sz="1400" dirty="0">
                <a:latin typeface="+mj-lt"/>
                <a:ea typeface="Helvetica Neue Light" pitchFamily="2" charset="2"/>
                <a:cs typeface="Helvetica Neue Light" pitchFamily="2" charset="2"/>
              </a:endParaRPr>
            </a:p>
          </p:txBody>
        </p:sp>
        <p:sp>
          <p:nvSpPr>
            <p:cNvPr id="17" name="Line 30"/>
            <p:cNvSpPr>
              <a:spLocks noChangeShapeType="1"/>
            </p:cNvSpPr>
            <p:nvPr/>
          </p:nvSpPr>
          <p:spPr bwMode="auto">
            <a:xfrm flipH="1">
              <a:off x="5286380" y="4214818"/>
              <a:ext cx="857256" cy="0"/>
            </a:xfrm>
            <a:prstGeom prst="line">
              <a:avLst/>
            </a:prstGeom>
            <a:noFill/>
            <a:ln w="8001">
              <a:solidFill>
                <a:schemeClr val="tx1"/>
              </a:solidFill>
              <a:prstDash val="dash"/>
              <a:round/>
              <a:headEnd/>
              <a:tailEnd/>
            </a:ln>
            <a:effectLst/>
          </p:spPr>
          <p:txBody>
            <a:bodyPr/>
            <a:lstStyle/>
            <a:p>
              <a:endParaRPr lang="en-US" sz="1400" dirty="0">
                <a:latin typeface="+mj-lt"/>
                <a:ea typeface="Helvetica Neue Light" pitchFamily="2" charset="2"/>
                <a:cs typeface="Helvetica Neue Light" pitchFamily="2" charset="2"/>
              </a:endParaRPr>
            </a:p>
          </p:txBody>
        </p:sp>
        <p:sp>
          <p:nvSpPr>
            <p:cNvPr id="18" name="Line 24"/>
            <p:cNvSpPr>
              <a:spLocks noChangeShapeType="1"/>
            </p:cNvSpPr>
            <p:nvPr/>
          </p:nvSpPr>
          <p:spPr bwMode="auto">
            <a:xfrm>
              <a:off x="5715008" y="6072206"/>
              <a:ext cx="2143140" cy="0"/>
            </a:xfrm>
            <a:prstGeom prst="line">
              <a:avLst/>
            </a:prstGeom>
            <a:noFill/>
            <a:ln w="8001">
              <a:solidFill>
                <a:schemeClr val="tx1"/>
              </a:solidFill>
              <a:round/>
              <a:headEnd/>
              <a:tailEnd/>
            </a:ln>
            <a:effectLst/>
          </p:spPr>
          <p:txBody>
            <a:bodyPr/>
            <a:lstStyle/>
            <a:p>
              <a:endParaRPr lang="en-US" sz="1400" dirty="0">
                <a:latin typeface="+mj-lt"/>
                <a:ea typeface="Helvetica Neue Light" pitchFamily="2" charset="2"/>
                <a:cs typeface="Helvetica Neue Light" pitchFamily="2" charset="2"/>
              </a:endParaRPr>
            </a:p>
          </p:txBody>
        </p:sp>
        <p:sp>
          <p:nvSpPr>
            <p:cNvPr id="19" name="Line 26"/>
            <p:cNvSpPr>
              <a:spLocks noChangeShapeType="1"/>
            </p:cNvSpPr>
            <p:nvPr/>
          </p:nvSpPr>
          <p:spPr bwMode="auto">
            <a:xfrm>
              <a:off x="5715008" y="3714752"/>
              <a:ext cx="0" cy="2357454"/>
            </a:xfrm>
            <a:prstGeom prst="line">
              <a:avLst/>
            </a:prstGeom>
            <a:noFill/>
            <a:ln w="8001">
              <a:solidFill>
                <a:schemeClr val="tx1"/>
              </a:solidFill>
              <a:round/>
              <a:headEnd/>
              <a:tailEnd/>
            </a:ln>
            <a:effectLst/>
          </p:spPr>
          <p:txBody>
            <a:bodyPr/>
            <a:lstStyle/>
            <a:p>
              <a:endParaRPr lang="en-US" sz="1400" dirty="0">
                <a:latin typeface="+mj-lt"/>
                <a:ea typeface="Helvetica Neue Light" pitchFamily="2" charset="2"/>
                <a:cs typeface="Helvetica Neue Light" pitchFamily="2" charset="2"/>
              </a:endParaRPr>
            </a:p>
          </p:txBody>
        </p:sp>
        <p:sp>
          <p:nvSpPr>
            <p:cNvPr id="20" name="Line 30"/>
            <p:cNvSpPr>
              <a:spLocks noChangeShapeType="1"/>
            </p:cNvSpPr>
            <p:nvPr/>
          </p:nvSpPr>
          <p:spPr bwMode="auto">
            <a:xfrm flipH="1">
              <a:off x="7286644" y="4214818"/>
              <a:ext cx="357190" cy="0"/>
            </a:xfrm>
            <a:prstGeom prst="line">
              <a:avLst/>
            </a:prstGeom>
            <a:noFill/>
            <a:ln w="8001">
              <a:solidFill>
                <a:schemeClr val="tx1"/>
              </a:solidFill>
              <a:prstDash val="dash"/>
              <a:round/>
              <a:headEnd/>
              <a:tailEnd/>
            </a:ln>
            <a:effectLst/>
          </p:spPr>
          <p:txBody>
            <a:bodyPr/>
            <a:lstStyle/>
            <a:p>
              <a:endParaRPr lang="en-US" sz="1400" dirty="0">
                <a:latin typeface="+mj-lt"/>
                <a:ea typeface="Helvetica Neue Light" pitchFamily="2" charset="2"/>
                <a:cs typeface="Helvetica Neue Light" pitchFamily="2" charset="2"/>
              </a:endParaRPr>
            </a:p>
          </p:txBody>
        </p:sp>
        <p:sp>
          <p:nvSpPr>
            <p:cNvPr id="21" name="Text Box 9"/>
            <p:cNvSpPr txBox="1">
              <a:spLocks noChangeArrowheads="1"/>
            </p:cNvSpPr>
            <p:nvPr/>
          </p:nvSpPr>
          <p:spPr bwMode="auto">
            <a:xfrm>
              <a:off x="6143636" y="3929066"/>
              <a:ext cx="1143008" cy="876715"/>
            </a:xfrm>
            <a:prstGeom prst="rect">
              <a:avLst/>
            </a:prstGeom>
            <a:noFill/>
            <a:ln w="8001">
              <a:solidFill>
                <a:schemeClr val="tx1"/>
              </a:solidFill>
              <a:miter lim="800000"/>
              <a:headEnd/>
              <a:tailEnd/>
            </a:ln>
            <a:effectLst/>
          </p:spPr>
          <p:txBody>
            <a:bodyPr wrap="square">
              <a:spAutoFit/>
            </a:bodyPr>
            <a:lstStyle/>
            <a:p>
              <a:pPr algn="ctr">
                <a:spcBef>
                  <a:spcPct val="50000"/>
                </a:spcBef>
              </a:pPr>
              <a:r>
                <a:rPr lang="id-ID" sz="1400" dirty="0">
                  <a:latin typeface="+mj-lt"/>
                  <a:ea typeface="Helvetica Neue Light" pitchFamily="2" charset="2"/>
                  <a:cs typeface="Helvetica Neue Light" pitchFamily="2" charset="2"/>
                </a:rPr>
                <a:t>Oversight Risk Committee</a:t>
              </a:r>
              <a:r>
                <a:rPr lang="en-US" sz="1400" dirty="0">
                  <a:latin typeface="+mj-lt"/>
                  <a:ea typeface="Helvetica Neue Light" pitchFamily="2" charset="2"/>
                  <a:cs typeface="Helvetica Neue Light" pitchFamily="2" charset="2"/>
                </a:rPr>
                <a:t> </a:t>
              </a:r>
              <a:endParaRPr lang="id-ID" sz="1400" dirty="0">
                <a:latin typeface="+mj-lt"/>
                <a:ea typeface="Helvetica Neue Light" pitchFamily="2" charset="2"/>
                <a:cs typeface="Helvetica Neue Light" pitchFamily="2" charset="2"/>
              </a:endParaRPr>
            </a:p>
          </p:txBody>
        </p:sp>
        <p:sp>
          <p:nvSpPr>
            <p:cNvPr id="22" name="Line 29"/>
            <p:cNvSpPr>
              <a:spLocks noChangeShapeType="1"/>
            </p:cNvSpPr>
            <p:nvPr/>
          </p:nvSpPr>
          <p:spPr bwMode="auto">
            <a:xfrm>
              <a:off x="7143768" y="3714753"/>
              <a:ext cx="0" cy="214313"/>
            </a:xfrm>
            <a:prstGeom prst="line">
              <a:avLst/>
            </a:prstGeom>
            <a:noFill/>
            <a:ln w="8001">
              <a:solidFill>
                <a:schemeClr val="tx1"/>
              </a:solidFill>
              <a:round/>
              <a:headEnd/>
              <a:tailEnd/>
            </a:ln>
            <a:effectLst/>
          </p:spPr>
          <p:txBody>
            <a:bodyPr/>
            <a:lstStyle/>
            <a:p>
              <a:endParaRPr lang="en-US" sz="1400" dirty="0">
                <a:latin typeface="+mj-lt"/>
                <a:ea typeface="Helvetica Neue Light" pitchFamily="2" charset="2"/>
                <a:cs typeface="Helvetica Neue Light" pitchFamily="2" charset="2"/>
              </a:endParaRPr>
            </a:p>
          </p:txBody>
        </p:sp>
        <p:sp>
          <p:nvSpPr>
            <p:cNvPr id="23" name="Line 14"/>
            <p:cNvSpPr>
              <a:spLocks noChangeShapeType="1"/>
            </p:cNvSpPr>
            <p:nvPr/>
          </p:nvSpPr>
          <p:spPr bwMode="auto">
            <a:xfrm>
              <a:off x="5286380" y="4214818"/>
              <a:ext cx="0" cy="714380"/>
            </a:xfrm>
            <a:prstGeom prst="line">
              <a:avLst/>
            </a:prstGeom>
            <a:noFill/>
            <a:ln w="8001">
              <a:solidFill>
                <a:schemeClr val="tx1"/>
              </a:solidFill>
              <a:prstDash val="dash"/>
              <a:round/>
              <a:headEnd/>
              <a:tailEnd/>
            </a:ln>
            <a:effectLst/>
          </p:spPr>
          <p:txBody>
            <a:bodyPr/>
            <a:lstStyle/>
            <a:p>
              <a:endParaRPr lang="en-US" sz="1400" dirty="0">
                <a:latin typeface="+mj-lt"/>
                <a:ea typeface="Helvetica Neue Light" pitchFamily="2" charset="2"/>
                <a:cs typeface="Helvetica Neue Light" pitchFamily="2" charset="2"/>
              </a:endParaRPr>
            </a:p>
          </p:txBody>
        </p:sp>
        <p:sp>
          <p:nvSpPr>
            <p:cNvPr id="24" name="Line 30"/>
            <p:cNvSpPr>
              <a:spLocks noChangeShapeType="1"/>
            </p:cNvSpPr>
            <p:nvPr/>
          </p:nvSpPr>
          <p:spPr bwMode="auto">
            <a:xfrm flipH="1">
              <a:off x="5143504" y="4929198"/>
              <a:ext cx="142876" cy="0"/>
            </a:xfrm>
            <a:prstGeom prst="line">
              <a:avLst/>
            </a:prstGeom>
            <a:noFill/>
            <a:ln w="8001">
              <a:solidFill>
                <a:schemeClr val="tx1"/>
              </a:solidFill>
              <a:prstDash val="dash"/>
              <a:round/>
              <a:headEnd/>
              <a:tailEnd/>
            </a:ln>
            <a:effectLst/>
          </p:spPr>
          <p:txBody>
            <a:bodyPr/>
            <a:lstStyle/>
            <a:p>
              <a:endParaRPr lang="en-US" sz="1400" dirty="0">
                <a:latin typeface="+mj-lt"/>
                <a:ea typeface="Helvetica Neue Light" pitchFamily="2" charset="2"/>
                <a:cs typeface="Helvetica Neue Light" pitchFamily="2" charset="2"/>
              </a:endParaRPr>
            </a:p>
          </p:txBody>
        </p:sp>
        <p:sp>
          <p:nvSpPr>
            <p:cNvPr id="25" name="Text Box 18"/>
            <p:cNvSpPr txBox="1">
              <a:spLocks noChangeArrowheads="1"/>
            </p:cNvSpPr>
            <p:nvPr/>
          </p:nvSpPr>
          <p:spPr bwMode="auto">
            <a:xfrm>
              <a:off x="398462" y="1891335"/>
              <a:ext cx="2030398" cy="369333"/>
            </a:xfrm>
            <a:prstGeom prst="rect">
              <a:avLst/>
            </a:prstGeom>
            <a:solidFill>
              <a:schemeClr val="accent2">
                <a:lumMod val="75000"/>
              </a:schemeClr>
            </a:solidFill>
            <a:ln w="7938">
              <a:noFill/>
              <a:miter lim="800000"/>
              <a:headEnd/>
              <a:tailEnd/>
            </a:ln>
            <a:effectLst>
              <a:reflection blurRad="6350" stA="52000" endA="300" endPos="35000" dir="5400000" sy="-100000" algn="bl" rotWithShape="0"/>
            </a:effectLst>
          </p:spPr>
          <p:txBody>
            <a:bodyPr wrap="square">
              <a:spAutoFit/>
            </a:bodyPr>
            <a:lstStyle/>
            <a:p>
              <a:pPr algn="ctr">
                <a:spcBef>
                  <a:spcPct val="50000"/>
                </a:spcBef>
              </a:pPr>
              <a:r>
                <a:rPr lang="en-US" sz="1400" b="1" dirty="0">
                  <a:solidFill>
                    <a:schemeClr val="bg1"/>
                  </a:solidFill>
                  <a:latin typeface="+mj-lt"/>
                  <a:ea typeface="Helvetica Neue Light" pitchFamily="2" charset="2"/>
                  <a:cs typeface="Helvetica Neue Light" pitchFamily="2" charset="2"/>
                </a:rPr>
                <a:t>1st line of def</a:t>
              </a:r>
              <a:r>
                <a:rPr lang="id-ID" sz="1400" b="1" dirty="0">
                  <a:solidFill>
                    <a:schemeClr val="bg1"/>
                  </a:solidFill>
                  <a:latin typeface="+mj-lt"/>
                  <a:ea typeface="Helvetica Neue Light" pitchFamily="2" charset="2"/>
                  <a:cs typeface="Helvetica Neue Light" pitchFamily="2" charset="2"/>
                </a:rPr>
                <a:t>ence</a:t>
              </a:r>
              <a:endParaRPr lang="en-US" sz="1400" b="1" dirty="0">
                <a:solidFill>
                  <a:schemeClr val="bg1"/>
                </a:solidFill>
                <a:latin typeface="+mj-lt"/>
                <a:ea typeface="Helvetica Neue Light" pitchFamily="2" charset="2"/>
                <a:cs typeface="Helvetica Neue Light" pitchFamily="2" charset="2"/>
              </a:endParaRPr>
            </a:p>
          </p:txBody>
        </p:sp>
        <p:sp>
          <p:nvSpPr>
            <p:cNvPr id="26" name="Text Box 19"/>
            <p:cNvSpPr txBox="1">
              <a:spLocks noChangeArrowheads="1"/>
            </p:cNvSpPr>
            <p:nvPr/>
          </p:nvSpPr>
          <p:spPr bwMode="auto">
            <a:xfrm>
              <a:off x="3071802" y="1891335"/>
              <a:ext cx="2081218" cy="369333"/>
            </a:xfrm>
            <a:prstGeom prst="rect">
              <a:avLst/>
            </a:prstGeom>
            <a:solidFill>
              <a:schemeClr val="accent4">
                <a:lumMod val="75000"/>
              </a:schemeClr>
            </a:solidFill>
            <a:ln w="7938">
              <a:noFill/>
              <a:miter lim="800000"/>
              <a:headEnd/>
              <a:tailEnd/>
            </a:ln>
            <a:effectLst>
              <a:reflection blurRad="6350" stA="52000" endA="300" endPos="35000" dir="5400000" sy="-100000" algn="bl" rotWithShape="0"/>
            </a:effectLst>
          </p:spPr>
          <p:txBody>
            <a:bodyPr wrap="square">
              <a:spAutoFit/>
            </a:bodyPr>
            <a:lstStyle/>
            <a:p>
              <a:pPr algn="ctr">
                <a:spcBef>
                  <a:spcPct val="50000"/>
                </a:spcBef>
              </a:pPr>
              <a:r>
                <a:rPr lang="en-US" sz="1400" b="1" dirty="0">
                  <a:solidFill>
                    <a:schemeClr val="bg1"/>
                  </a:solidFill>
                  <a:latin typeface="+mj-lt"/>
                  <a:ea typeface="Helvetica Neue Light" pitchFamily="2" charset="2"/>
                  <a:cs typeface="Helvetica Neue Light" pitchFamily="2" charset="2"/>
                </a:rPr>
                <a:t>2nd line of defence</a:t>
              </a:r>
            </a:p>
          </p:txBody>
        </p:sp>
        <p:sp>
          <p:nvSpPr>
            <p:cNvPr id="27" name="Text Box 20"/>
            <p:cNvSpPr txBox="1">
              <a:spLocks noChangeArrowheads="1"/>
            </p:cNvSpPr>
            <p:nvPr/>
          </p:nvSpPr>
          <p:spPr bwMode="auto">
            <a:xfrm>
              <a:off x="6143636" y="1905610"/>
              <a:ext cx="2357454" cy="369333"/>
            </a:xfrm>
            <a:prstGeom prst="rect">
              <a:avLst/>
            </a:prstGeom>
            <a:solidFill>
              <a:schemeClr val="accent5">
                <a:lumMod val="75000"/>
              </a:schemeClr>
            </a:solidFill>
            <a:ln w="7938">
              <a:noFill/>
              <a:miter lim="800000"/>
              <a:headEnd/>
              <a:tailEnd/>
            </a:ln>
            <a:effectLst>
              <a:reflection blurRad="6350" stA="52000" endA="300" endPos="35000" dir="5400000" sy="-100000" algn="bl" rotWithShape="0"/>
            </a:effectLst>
          </p:spPr>
          <p:txBody>
            <a:bodyPr wrap="square">
              <a:spAutoFit/>
            </a:bodyPr>
            <a:lstStyle/>
            <a:p>
              <a:pPr algn="ctr">
                <a:spcBef>
                  <a:spcPct val="50000"/>
                </a:spcBef>
              </a:pPr>
              <a:r>
                <a:rPr lang="en-US" sz="1400" b="1" dirty="0">
                  <a:solidFill>
                    <a:schemeClr val="bg1"/>
                  </a:solidFill>
                  <a:latin typeface="+mj-lt"/>
                  <a:ea typeface="Helvetica Neue Light" pitchFamily="2" charset="2"/>
                  <a:cs typeface="Helvetica Neue Light" pitchFamily="2" charset="2"/>
                </a:rPr>
                <a:t>3rd line of defence</a:t>
              </a:r>
            </a:p>
          </p:txBody>
        </p:sp>
        <p:sp>
          <p:nvSpPr>
            <p:cNvPr id="28" name="Text Box 22"/>
            <p:cNvSpPr txBox="1">
              <a:spLocks noChangeArrowheads="1"/>
            </p:cNvSpPr>
            <p:nvPr/>
          </p:nvSpPr>
          <p:spPr bwMode="auto">
            <a:xfrm>
              <a:off x="285720" y="2405678"/>
              <a:ext cx="2214578" cy="876715"/>
            </a:xfrm>
            <a:prstGeom prst="rect">
              <a:avLst/>
            </a:prstGeom>
            <a:noFill/>
            <a:ln w="7938">
              <a:noFill/>
              <a:miter lim="800000"/>
              <a:headEnd/>
              <a:tailEnd/>
            </a:ln>
            <a:effectLst/>
          </p:spPr>
          <p:txBody>
            <a:bodyPr wrap="square">
              <a:spAutoFit/>
            </a:bodyPr>
            <a:lstStyle/>
            <a:p>
              <a:pPr algn="ctr">
                <a:spcBef>
                  <a:spcPct val="50000"/>
                </a:spcBef>
              </a:pPr>
              <a:r>
                <a:rPr lang="en-US" sz="1400" b="1" dirty="0">
                  <a:latin typeface="+mj-lt"/>
                  <a:ea typeface="Helvetica Neue Light" pitchFamily="2" charset="2"/>
                  <a:cs typeface="Helvetica Neue Light" pitchFamily="2" charset="2"/>
                </a:rPr>
                <a:t>Day to day risk management  and   management control</a:t>
              </a:r>
            </a:p>
          </p:txBody>
        </p:sp>
        <p:sp>
          <p:nvSpPr>
            <p:cNvPr id="29" name="Text Box 31"/>
            <p:cNvSpPr txBox="1">
              <a:spLocks noChangeArrowheads="1"/>
            </p:cNvSpPr>
            <p:nvPr/>
          </p:nvSpPr>
          <p:spPr bwMode="auto">
            <a:xfrm>
              <a:off x="2990849" y="2405678"/>
              <a:ext cx="2224093" cy="876715"/>
            </a:xfrm>
            <a:prstGeom prst="rect">
              <a:avLst/>
            </a:prstGeom>
            <a:noFill/>
            <a:ln w="7938">
              <a:noFill/>
              <a:miter lim="800000"/>
              <a:headEnd/>
              <a:tailEnd/>
            </a:ln>
            <a:effectLst/>
          </p:spPr>
          <p:txBody>
            <a:bodyPr wrap="square">
              <a:spAutoFit/>
            </a:bodyPr>
            <a:lstStyle/>
            <a:p>
              <a:pPr algn="ctr">
                <a:spcBef>
                  <a:spcPct val="50000"/>
                </a:spcBef>
              </a:pPr>
              <a:r>
                <a:rPr lang="en-US" sz="1400" b="1" dirty="0">
                  <a:latin typeface="+mj-lt"/>
                  <a:ea typeface="Helvetica Neue Light" pitchFamily="2" charset="2"/>
                  <a:cs typeface="Helvetica Neue Light" pitchFamily="2" charset="2"/>
                </a:rPr>
                <a:t>Risk Management Framework, policy and  methodologies</a:t>
              </a:r>
            </a:p>
          </p:txBody>
        </p:sp>
        <p:sp>
          <p:nvSpPr>
            <p:cNvPr id="30" name="Text Box 32"/>
            <p:cNvSpPr txBox="1">
              <a:spLocks noChangeArrowheads="1"/>
            </p:cNvSpPr>
            <p:nvPr/>
          </p:nvSpPr>
          <p:spPr bwMode="auto">
            <a:xfrm>
              <a:off x="6143636" y="2463845"/>
              <a:ext cx="2228850" cy="621006"/>
            </a:xfrm>
            <a:prstGeom prst="rect">
              <a:avLst/>
            </a:prstGeom>
            <a:noFill/>
            <a:ln w="7938">
              <a:noFill/>
              <a:miter lim="800000"/>
              <a:headEnd/>
              <a:tailEnd/>
            </a:ln>
            <a:effectLst/>
          </p:spPr>
          <p:txBody>
            <a:bodyPr>
              <a:spAutoFit/>
            </a:bodyPr>
            <a:lstStyle/>
            <a:p>
              <a:pPr algn="ctr">
                <a:spcBef>
                  <a:spcPct val="50000"/>
                </a:spcBef>
              </a:pPr>
              <a:r>
                <a:rPr lang="en-US" sz="1400" b="1" dirty="0">
                  <a:latin typeface="+mj-lt"/>
                  <a:ea typeface="Helvetica Neue Light" pitchFamily="2" charset="2"/>
                  <a:cs typeface="Helvetica Neue Light" pitchFamily="2" charset="2"/>
                </a:rPr>
                <a:t>Risk Oversight and Independent Assurance</a:t>
              </a:r>
            </a:p>
          </p:txBody>
        </p:sp>
        <p:sp>
          <p:nvSpPr>
            <p:cNvPr id="31" name="Text Box 2"/>
            <p:cNvSpPr txBox="1">
              <a:spLocks noChangeArrowheads="1"/>
            </p:cNvSpPr>
            <p:nvPr/>
          </p:nvSpPr>
          <p:spPr bwMode="auto">
            <a:xfrm>
              <a:off x="214282" y="3345420"/>
              <a:ext cx="5857916" cy="369332"/>
            </a:xfrm>
            <a:prstGeom prst="rect">
              <a:avLst/>
            </a:prstGeom>
            <a:solidFill>
              <a:schemeClr val="accent1">
                <a:lumMod val="50000"/>
              </a:schemeClr>
            </a:solidFill>
            <a:ln w="8001">
              <a:noFill/>
              <a:miter lim="800000"/>
              <a:headEnd/>
              <a:tailEnd/>
            </a:ln>
            <a:effectLst/>
          </p:spPr>
          <p:txBody>
            <a:bodyPr wrap="square">
              <a:spAutoFit/>
            </a:bodyPr>
            <a:lstStyle/>
            <a:p>
              <a:pPr algn="ctr">
                <a:spcBef>
                  <a:spcPct val="50000"/>
                </a:spcBef>
              </a:pPr>
              <a:r>
                <a:rPr lang="id-ID" sz="1400" b="1" dirty="0">
                  <a:solidFill>
                    <a:schemeClr val="bg1"/>
                  </a:solidFill>
                  <a:latin typeface="+mj-lt"/>
                  <a:ea typeface="Helvetica Neue Light" pitchFamily="2" charset="2"/>
                  <a:cs typeface="Helvetica Neue Light" pitchFamily="2" charset="2"/>
                </a:rPr>
                <a:t>Board of Directors</a:t>
              </a:r>
              <a:endParaRPr lang="en-US" sz="1400" b="1" dirty="0">
                <a:solidFill>
                  <a:schemeClr val="bg1"/>
                </a:solidFill>
                <a:latin typeface="+mj-lt"/>
                <a:ea typeface="Helvetica Neue Light" pitchFamily="2" charset="2"/>
                <a:cs typeface="Helvetica Neue Light" pitchFamily="2" charset="2"/>
              </a:endParaRPr>
            </a:p>
          </p:txBody>
        </p:sp>
        <p:sp>
          <p:nvSpPr>
            <p:cNvPr id="32" name="Text Box 3"/>
            <p:cNvSpPr txBox="1">
              <a:spLocks noChangeArrowheads="1"/>
            </p:cNvSpPr>
            <p:nvPr/>
          </p:nvSpPr>
          <p:spPr bwMode="auto">
            <a:xfrm>
              <a:off x="6143636" y="3345420"/>
              <a:ext cx="2714644" cy="369332"/>
            </a:xfrm>
            <a:prstGeom prst="rect">
              <a:avLst/>
            </a:prstGeom>
            <a:solidFill>
              <a:schemeClr val="accent6">
                <a:lumMod val="75000"/>
              </a:schemeClr>
            </a:solidFill>
            <a:ln w="8001">
              <a:noFill/>
              <a:miter lim="800000"/>
              <a:headEnd/>
              <a:tailEnd/>
            </a:ln>
            <a:effectLst/>
          </p:spPr>
          <p:txBody>
            <a:bodyPr wrap="square">
              <a:spAutoFit/>
            </a:bodyPr>
            <a:lstStyle/>
            <a:p>
              <a:pPr algn="ctr">
                <a:spcBef>
                  <a:spcPct val="50000"/>
                </a:spcBef>
              </a:pPr>
              <a:r>
                <a:rPr lang="id-ID" sz="1400" b="1" dirty="0">
                  <a:solidFill>
                    <a:schemeClr val="bg1"/>
                  </a:solidFill>
                  <a:latin typeface="+mj-lt"/>
                  <a:ea typeface="Helvetica Neue Light" pitchFamily="2" charset="2"/>
                  <a:cs typeface="Helvetica Neue Light" pitchFamily="2" charset="2"/>
                </a:rPr>
                <a:t>Board of Commissioners</a:t>
              </a:r>
              <a:endParaRPr lang="en-US" sz="1400" b="1" dirty="0">
                <a:solidFill>
                  <a:schemeClr val="bg1"/>
                </a:solidFill>
                <a:latin typeface="+mj-lt"/>
                <a:ea typeface="Helvetica Neue Light" pitchFamily="2" charset="2"/>
                <a:cs typeface="Helvetica Neue Light" pitchFamily="2" charset="2"/>
              </a:endParaRPr>
            </a:p>
          </p:txBody>
        </p:sp>
      </p:grpSp>
      <p:cxnSp>
        <p:nvCxnSpPr>
          <p:cNvPr id="39" name="Straight Connector 38"/>
          <p:cNvCxnSpPr/>
          <p:nvPr/>
        </p:nvCxnSpPr>
        <p:spPr>
          <a:xfrm rot="5400000">
            <a:off x="3467894" y="4000498"/>
            <a:ext cx="3733009" cy="79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28600" y="1752600"/>
            <a:ext cx="5091114" cy="338554"/>
          </a:xfrm>
          <a:prstGeom prst="rect">
            <a:avLst/>
          </a:prstGeom>
          <a:noFill/>
        </p:spPr>
        <p:txBody>
          <a:bodyPr wrap="square" rtlCol="0">
            <a:spAutoFit/>
          </a:bodyPr>
          <a:lstStyle/>
          <a:p>
            <a:r>
              <a:rPr lang="en-US" sz="1600" b="1" dirty="0">
                <a:latin typeface="+mj-lt"/>
                <a:ea typeface="Helvetica Neue Light" pitchFamily="2" charset="2"/>
                <a:cs typeface="Helvetica Neue Light" pitchFamily="2" charset="2"/>
              </a:rPr>
              <a:t>THREE  LINES  </a:t>
            </a:r>
            <a:r>
              <a:rPr lang="en-US" sz="1600" b="1">
                <a:latin typeface="+mj-lt"/>
                <a:ea typeface="Helvetica Neue Light" pitchFamily="2" charset="2"/>
                <a:cs typeface="Helvetica Neue Light" pitchFamily="2" charset="2"/>
              </a:rPr>
              <a:t>OF DEFENCES (PERTAHANAN TIGA LAPIS)</a:t>
            </a:r>
            <a:endParaRPr lang="en-US" sz="1600" b="1" dirty="0">
              <a:latin typeface="+mj-lt"/>
              <a:ea typeface="Helvetica Neue Light" pitchFamily="2" charset="2"/>
              <a:cs typeface="Helvetica Neue Light" pitchFamily="2" charset="2"/>
            </a:endParaRPr>
          </a:p>
        </p:txBody>
      </p:sp>
      <p:sp>
        <p:nvSpPr>
          <p:cNvPr id="38" name="TextBox 37"/>
          <p:cNvSpPr txBox="1"/>
          <p:nvPr/>
        </p:nvSpPr>
        <p:spPr>
          <a:xfrm>
            <a:off x="76200" y="1337846"/>
            <a:ext cx="8686800" cy="338554"/>
          </a:xfrm>
          <a:prstGeom prst="rect">
            <a:avLst/>
          </a:prstGeom>
          <a:noFill/>
        </p:spPr>
        <p:txBody>
          <a:bodyPr wrap="square" rtlCol="0">
            <a:spAutoFit/>
          </a:bodyPr>
          <a:lstStyle/>
          <a:p>
            <a:pPr marL="342900" lvl="1"/>
            <a:r>
              <a:rPr lang="en-US" sz="1600" dirty="0" err="1">
                <a:latin typeface="+mj-lt"/>
                <a:ea typeface="Helvetica Neue Light" pitchFamily="2" charset="2"/>
                <a:cs typeface="Helvetica Neue Light" pitchFamily="2" charset="2"/>
              </a:rPr>
              <a:t>Menetapkan</a:t>
            </a:r>
            <a:r>
              <a:rPr lang="en-US" sz="1600" dirty="0">
                <a:latin typeface="+mj-lt"/>
                <a:ea typeface="Helvetica Neue Light" pitchFamily="2" charset="2"/>
                <a:cs typeface="Helvetica Neue Light" pitchFamily="2" charset="2"/>
              </a:rPr>
              <a:t> akuntabilitas manajemen risiko</a:t>
            </a:r>
          </a:p>
        </p:txBody>
      </p:sp>
    </p:spTree>
    <p:extLst>
      <p:ext uri="{BB962C8B-B14F-4D97-AF65-F5344CB8AC3E}">
        <p14:creationId xmlns:p14="http://schemas.microsoft.com/office/powerpoint/2010/main" val="3201132540"/>
      </p:ext>
    </p:extLst>
  </p:cSld>
  <p:clrMapOvr>
    <a:masterClrMapping/>
  </p:clrMapOvr>
  <p:transition>
    <p:cove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t="5112" r="5994" b="5860"/>
          <a:stretch/>
        </p:blipFill>
        <p:spPr>
          <a:xfrm>
            <a:off x="718622" y="1904917"/>
            <a:ext cx="3745495" cy="3657766"/>
          </a:xfrm>
          <a:prstGeom prst="rect">
            <a:avLst/>
          </a:prstGeom>
        </p:spPr>
      </p:pic>
      <p:sp>
        <p:nvSpPr>
          <p:cNvPr id="8" name="Content Placeholder 2"/>
          <p:cNvSpPr>
            <a:spLocks noGrp="1"/>
          </p:cNvSpPr>
          <p:nvPr>
            <p:ph idx="1"/>
          </p:nvPr>
        </p:nvSpPr>
        <p:spPr>
          <a:xfrm>
            <a:off x="457200" y="990600"/>
            <a:ext cx="8382000" cy="5486400"/>
          </a:xfrm>
        </p:spPr>
        <p:txBody>
          <a:bodyPr/>
          <a:lstStyle/>
          <a:p>
            <a:pPr marL="0" indent="0">
              <a:buNone/>
              <a:defRPr/>
            </a:pPr>
            <a:r>
              <a:rPr lang="id-ID" b="1" dirty="0"/>
              <a:t>Kerangka Kerja Manajemen Risiko</a:t>
            </a:r>
          </a:p>
        </p:txBody>
      </p:sp>
      <p:sp>
        <p:nvSpPr>
          <p:cNvPr id="5" name="Slide Number Placeholder 4"/>
          <p:cNvSpPr>
            <a:spLocks noGrp="1"/>
          </p:cNvSpPr>
          <p:nvPr>
            <p:ph type="sldNum" sz="quarter" idx="4294967295"/>
          </p:nvPr>
        </p:nvSpPr>
        <p:spPr>
          <a:xfrm>
            <a:off x="7467600" y="6492875"/>
            <a:ext cx="1219200" cy="365125"/>
          </a:xfrm>
          <a:prstGeom prst="rect">
            <a:avLst/>
          </a:prstGeom>
        </p:spPr>
        <p:txBody>
          <a:bodyPr/>
          <a:lstStyle/>
          <a:p>
            <a:fld id="{5B232938-E8F7-4FED-B867-79CCC4D6AA4D}" type="slidenum">
              <a:rPr lang="en-US">
                <a:latin typeface="Calibri" pitchFamily="34" charset="0"/>
              </a:rPr>
              <a:pPr/>
              <a:t>72</a:t>
            </a:fld>
            <a:endParaRPr lang="en-US" dirty="0">
              <a:latin typeface="Calibri" pitchFamily="34" charset="0"/>
            </a:endParaRPr>
          </a:p>
        </p:txBody>
      </p:sp>
      <p:sp>
        <p:nvSpPr>
          <p:cNvPr id="23" name="Rectangle 22"/>
          <p:cNvSpPr/>
          <p:nvPr/>
        </p:nvSpPr>
        <p:spPr>
          <a:xfrm rot="5400000">
            <a:off x="2327106" y="1872424"/>
            <a:ext cx="612117" cy="6767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Arial" panose="020B0604020202020204" pitchFamily="34" charset="0"/>
            </a:endParaRPr>
          </a:p>
        </p:txBody>
      </p:sp>
      <p:sp>
        <p:nvSpPr>
          <p:cNvPr id="21" name="Oval 20"/>
          <p:cNvSpPr/>
          <p:nvPr/>
        </p:nvSpPr>
        <p:spPr>
          <a:xfrm>
            <a:off x="2524306" y="2136076"/>
            <a:ext cx="228600" cy="15248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21"/>
          <p:cNvSpPr/>
          <p:nvPr/>
        </p:nvSpPr>
        <p:spPr>
          <a:xfrm>
            <a:off x="2599328" y="1600199"/>
            <a:ext cx="3736966" cy="931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rot="5400000">
            <a:off x="5992136" y="1866817"/>
            <a:ext cx="612117"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Arial" panose="020B0604020202020204" pitchFamily="34" charset="0"/>
            </a:endParaRPr>
          </a:p>
        </p:txBody>
      </p:sp>
      <p:sp>
        <p:nvSpPr>
          <p:cNvPr id="27" name="Oval 26"/>
          <p:cNvSpPr/>
          <p:nvPr/>
        </p:nvSpPr>
        <p:spPr>
          <a:xfrm>
            <a:off x="6183894" y="2142671"/>
            <a:ext cx="228600" cy="15248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TextBox 24"/>
          <p:cNvSpPr txBox="1"/>
          <p:nvPr/>
        </p:nvSpPr>
        <p:spPr>
          <a:xfrm>
            <a:off x="4464117" y="2295154"/>
            <a:ext cx="4038600" cy="3970318"/>
          </a:xfrm>
          <a:prstGeom prst="rect">
            <a:avLst/>
          </a:prstGeom>
          <a:noFill/>
          <a:ln>
            <a:solidFill>
              <a:schemeClr val="tx1"/>
            </a:solidFill>
            <a:prstDash val="dash"/>
          </a:ln>
        </p:spPr>
        <p:txBody>
          <a:bodyPr wrap="square" rtlCol="0">
            <a:spAutoFit/>
          </a:bodyPr>
          <a:lstStyle/>
          <a:p>
            <a:r>
              <a:rPr lang="id-ID" dirty="0"/>
              <a:t>Risiko harus dikelola pada setiap bagian struktur organisasi</a:t>
            </a:r>
          </a:p>
          <a:p>
            <a:pPr marL="285750" indent="-285750">
              <a:buFont typeface="Arial" panose="020B0604020202020204" pitchFamily="34" charset="0"/>
              <a:buChar char="•"/>
            </a:pPr>
            <a:r>
              <a:rPr lang="id-ID" dirty="0"/>
              <a:t>Pemahaman konteks eksternal dan internal diperlukan untuk mengidentifikasi risiko-risiko terkait pencapaian sasaran</a:t>
            </a:r>
          </a:p>
          <a:p>
            <a:pPr marL="285750" indent="-285750">
              <a:buFont typeface="Arial" panose="020B0604020202020204" pitchFamily="34" charset="0"/>
              <a:buChar char="•"/>
            </a:pPr>
            <a:r>
              <a:rPr lang="id-ID" dirty="0"/>
              <a:t>Pencapaian sasaran organisasi dilaksanakan melalui proses bisnis yang telah direncanakan dan ditetapkan sejak awal </a:t>
            </a:r>
          </a:p>
          <a:p>
            <a:pPr marL="285750" indent="-285750">
              <a:buFont typeface="Arial" panose="020B0604020202020204" pitchFamily="34" charset="0"/>
              <a:buChar char="•"/>
            </a:pPr>
            <a:r>
              <a:rPr lang="id-ID" dirty="0"/>
              <a:t>Antisipasi penanganan potensi risiko hanya dapat dilaksanakan melalui integrasi manajemen risiko ke dalam proses bisnis </a:t>
            </a:r>
          </a:p>
        </p:txBody>
      </p:sp>
    </p:spTree>
    <p:extLst>
      <p:ext uri="{BB962C8B-B14F-4D97-AF65-F5344CB8AC3E}">
        <p14:creationId xmlns:p14="http://schemas.microsoft.com/office/powerpoint/2010/main" val="27978442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990600"/>
            <a:ext cx="8382000" cy="5486400"/>
          </a:xfrm>
        </p:spPr>
        <p:txBody>
          <a:bodyPr/>
          <a:lstStyle/>
          <a:p>
            <a:pPr marL="0" indent="0">
              <a:buNone/>
              <a:defRPr/>
            </a:pPr>
            <a:r>
              <a:rPr lang="id-ID" b="1" dirty="0"/>
              <a:t>Kerangka Kerja Manajemen Risiko</a:t>
            </a:r>
            <a:endParaRPr lang="en-US" sz="2400" b="1" dirty="0"/>
          </a:p>
        </p:txBody>
      </p:sp>
      <p:sp>
        <p:nvSpPr>
          <p:cNvPr id="5" name="Slide Number Placeholder 4"/>
          <p:cNvSpPr>
            <a:spLocks noGrp="1"/>
          </p:cNvSpPr>
          <p:nvPr>
            <p:ph type="sldNum" sz="quarter" idx="4294967295"/>
          </p:nvPr>
        </p:nvSpPr>
        <p:spPr>
          <a:xfrm>
            <a:off x="7467600" y="6492875"/>
            <a:ext cx="1219200" cy="365125"/>
          </a:xfrm>
          <a:prstGeom prst="rect">
            <a:avLst/>
          </a:prstGeom>
        </p:spPr>
        <p:txBody>
          <a:bodyPr/>
          <a:lstStyle/>
          <a:p>
            <a:fld id="{6DCD9705-5319-409E-8B38-91B2FDE73EAE}" type="slidenum">
              <a:rPr lang="en-US">
                <a:latin typeface="Calibri" pitchFamily="34" charset="0"/>
              </a:rPr>
              <a:pPr/>
              <a:t>73</a:t>
            </a:fld>
            <a:endParaRPr lang="en-US" dirty="0">
              <a:latin typeface="Calibri" pitchFamily="34" charset="0"/>
            </a:endParaRPr>
          </a:p>
        </p:txBody>
      </p:sp>
      <p:pic>
        <p:nvPicPr>
          <p:cNvPr id="12" name="Picture 11"/>
          <p:cNvPicPr>
            <a:picLocks noChangeAspect="1"/>
          </p:cNvPicPr>
          <p:nvPr/>
        </p:nvPicPr>
        <p:blipFill rotWithShape="1">
          <a:blip r:embed="rId2"/>
          <a:srcRect t="5112" r="5994" b="5860"/>
          <a:stretch/>
        </p:blipFill>
        <p:spPr>
          <a:xfrm>
            <a:off x="718622" y="1904917"/>
            <a:ext cx="3745495" cy="3657766"/>
          </a:xfrm>
          <a:prstGeom prst="rect">
            <a:avLst/>
          </a:prstGeom>
        </p:spPr>
      </p:pic>
      <p:sp>
        <p:nvSpPr>
          <p:cNvPr id="14" name="Rectangle 13"/>
          <p:cNvSpPr/>
          <p:nvPr/>
        </p:nvSpPr>
        <p:spPr>
          <a:xfrm>
            <a:off x="4143476" y="3086057"/>
            <a:ext cx="914400" cy="1143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14"/>
          <p:cNvSpPr/>
          <p:nvPr/>
        </p:nvSpPr>
        <p:spPr>
          <a:xfrm>
            <a:off x="3943066" y="3009857"/>
            <a:ext cx="247934" cy="26674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TextBox 20"/>
          <p:cNvSpPr txBox="1"/>
          <p:nvPr/>
        </p:nvSpPr>
        <p:spPr>
          <a:xfrm>
            <a:off x="5057876" y="1904917"/>
            <a:ext cx="3589320" cy="3693319"/>
          </a:xfrm>
          <a:prstGeom prst="rect">
            <a:avLst/>
          </a:prstGeom>
          <a:noFill/>
          <a:ln>
            <a:solidFill>
              <a:schemeClr val="tx1"/>
            </a:solidFill>
            <a:prstDash val="dash"/>
          </a:ln>
        </p:spPr>
        <p:txBody>
          <a:bodyPr wrap="square" rtlCol="0">
            <a:spAutoFit/>
          </a:bodyPr>
          <a:lstStyle/>
          <a:p>
            <a:r>
              <a:rPr lang="id-ID" dirty="0">
                <a:latin typeface="Arial" panose="020B0604020202020204" pitchFamily="34" charset="0"/>
              </a:rPr>
              <a:t>Perancangan kerangka kerja meliputi:</a:t>
            </a:r>
          </a:p>
          <a:p>
            <a:pPr marL="342900" indent="-342900">
              <a:buFont typeface="+mj-lt"/>
              <a:buAutoNum type="arabicPeriod"/>
            </a:pPr>
            <a:r>
              <a:rPr lang="id-ID" dirty="0">
                <a:latin typeface="Arial" panose="020B0604020202020204" pitchFamily="34" charset="0"/>
              </a:rPr>
              <a:t>Memahami organisasi dan konteksnya</a:t>
            </a:r>
          </a:p>
          <a:p>
            <a:pPr marL="342900" indent="-342900">
              <a:buFont typeface="+mj-lt"/>
              <a:buAutoNum type="arabicPeriod"/>
            </a:pPr>
            <a:r>
              <a:rPr lang="id-ID" dirty="0">
                <a:latin typeface="Arial" panose="020B0604020202020204" pitchFamily="34" charset="0"/>
              </a:rPr>
              <a:t>Artikulasi penerapan manajemen risiko</a:t>
            </a:r>
          </a:p>
          <a:p>
            <a:pPr marL="342900" indent="-342900">
              <a:buFont typeface="+mj-lt"/>
              <a:buAutoNum type="arabicPeriod"/>
            </a:pPr>
            <a:r>
              <a:rPr lang="id-ID">
                <a:latin typeface="Arial" panose="020B0604020202020204" pitchFamily="34" charset="0"/>
              </a:rPr>
              <a:t>Penetapan peran </a:t>
            </a:r>
            <a:r>
              <a:rPr lang="id-ID" dirty="0">
                <a:latin typeface="Arial" panose="020B0604020202020204" pitchFamily="34" charset="0"/>
              </a:rPr>
              <a:t>dalam organisasi, kewenangan, tanggung jawab, dan akuntabilitas</a:t>
            </a:r>
          </a:p>
          <a:p>
            <a:pPr marL="342900" indent="-342900">
              <a:buFont typeface="+mj-lt"/>
              <a:buAutoNum type="arabicPeriod"/>
            </a:pPr>
            <a:r>
              <a:rPr lang="id-ID" dirty="0">
                <a:latin typeface="Arial" panose="020B0604020202020204" pitchFamily="34" charset="0"/>
              </a:rPr>
              <a:t>Alokasi sumber daya</a:t>
            </a:r>
          </a:p>
          <a:p>
            <a:pPr marL="342900" indent="-342900">
              <a:buFont typeface="+mj-lt"/>
              <a:buAutoNum type="arabicPeriod"/>
            </a:pPr>
            <a:r>
              <a:rPr lang="id-ID" dirty="0">
                <a:latin typeface="Arial" panose="020B0604020202020204" pitchFamily="34" charset="0"/>
              </a:rPr>
              <a:t>Membangun metoda komunikasi dan konsultasi</a:t>
            </a:r>
          </a:p>
        </p:txBody>
      </p:sp>
      <p:sp>
        <p:nvSpPr>
          <p:cNvPr id="22" name="Oval 21"/>
          <p:cNvSpPr/>
          <p:nvPr/>
        </p:nvSpPr>
        <p:spPr>
          <a:xfrm>
            <a:off x="4905944" y="3009857"/>
            <a:ext cx="247934" cy="26674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8873935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990600"/>
            <a:ext cx="8382000" cy="5486400"/>
          </a:xfrm>
        </p:spPr>
        <p:txBody>
          <a:bodyPr/>
          <a:lstStyle/>
          <a:p>
            <a:pPr marL="0" indent="0">
              <a:buNone/>
              <a:defRPr/>
            </a:pPr>
            <a:r>
              <a:rPr lang="id-ID" b="1"/>
              <a:t>Kerangka Kerja Manajemen Risiko</a:t>
            </a:r>
            <a:endParaRPr lang="en-US" sz="2400" b="1" dirty="0"/>
          </a:p>
        </p:txBody>
      </p:sp>
      <p:sp>
        <p:nvSpPr>
          <p:cNvPr id="5" name="Slide Number Placeholder 4"/>
          <p:cNvSpPr>
            <a:spLocks noGrp="1"/>
          </p:cNvSpPr>
          <p:nvPr>
            <p:ph type="sldNum" sz="quarter" idx="4294967295"/>
          </p:nvPr>
        </p:nvSpPr>
        <p:spPr>
          <a:xfrm>
            <a:off x="7467600" y="6492875"/>
            <a:ext cx="1219200" cy="365125"/>
          </a:xfrm>
          <a:prstGeom prst="rect">
            <a:avLst/>
          </a:prstGeom>
        </p:spPr>
        <p:txBody>
          <a:bodyPr/>
          <a:lstStyle/>
          <a:p>
            <a:fld id="{0D5C321D-4BAA-476D-8C86-912A1B61D33C}" type="slidenum">
              <a:rPr lang="en-US">
                <a:latin typeface="Calibri" pitchFamily="34" charset="0"/>
              </a:rPr>
              <a:pPr/>
              <a:t>74</a:t>
            </a:fld>
            <a:endParaRPr lang="en-US" dirty="0">
              <a:latin typeface="Calibri" pitchFamily="34" charset="0"/>
            </a:endParaRPr>
          </a:p>
        </p:txBody>
      </p:sp>
      <p:pic>
        <p:nvPicPr>
          <p:cNvPr id="16" name="Picture 15"/>
          <p:cNvPicPr>
            <a:picLocks noChangeAspect="1"/>
          </p:cNvPicPr>
          <p:nvPr/>
        </p:nvPicPr>
        <p:blipFill rotWithShape="1">
          <a:blip r:embed="rId2"/>
          <a:srcRect t="5112" r="5994" b="5860"/>
          <a:stretch/>
        </p:blipFill>
        <p:spPr>
          <a:xfrm>
            <a:off x="718622" y="1904917"/>
            <a:ext cx="3745495" cy="3657766"/>
          </a:xfrm>
          <a:prstGeom prst="rect">
            <a:avLst/>
          </a:prstGeom>
        </p:spPr>
      </p:pic>
      <p:sp>
        <p:nvSpPr>
          <p:cNvPr id="17" name="Rectangle 16"/>
          <p:cNvSpPr/>
          <p:nvPr/>
        </p:nvSpPr>
        <p:spPr>
          <a:xfrm>
            <a:off x="3722427" y="4572000"/>
            <a:ext cx="914400" cy="1143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Oval 17"/>
          <p:cNvSpPr/>
          <p:nvPr/>
        </p:nvSpPr>
        <p:spPr>
          <a:xfrm>
            <a:off x="3598460" y="4495799"/>
            <a:ext cx="247934" cy="26674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TextBox 19"/>
          <p:cNvSpPr txBox="1"/>
          <p:nvPr/>
        </p:nvSpPr>
        <p:spPr>
          <a:xfrm>
            <a:off x="5097480" y="2089551"/>
            <a:ext cx="3589320" cy="3693319"/>
          </a:xfrm>
          <a:prstGeom prst="rect">
            <a:avLst/>
          </a:prstGeom>
          <a:noFill/>
          <a:ln>
            <a:solidFill>
              <a:schemeClr val="tx1"/>
            </a:solidFill>
            <a:prstDash val="dash"/>
          </a:ln>
        </p:spPr>
        <p:txBody>
          <a:bodyPr wrap="square" rtlCol="0">
            <a:spAutoFit/>
          </a:bodyPr>
          <a:lstStyle/>
          <a:p>
            <a:r>
              <a:rPr lang="id-ID" dirty="0">
                <a:latin typeface="+mj-lt"/>
              </a:rPr>
              <a:t>Penyusunan rencana implementasi kerangka kerja manajemen risiko hendaknya mempertimbangkan hal-hal sebagai berikut:</a:t>
            </a:r>
          </a:p>
          <a:p>
            <a:pPr marL="285750" indent="-285750">
              <a:buFont typeface="Arial" panose="020B0604020202020204" pitchFamily="34" charset="0"/>
              <a:buChar char="•"/>
            </a:pPr>
            <a:r>
              <a:rPr lang="id-ID" dirty="0">
                <a:latin typeface="+mj-lt"/>
              </a:rPr>
              <a:t>Kebijakan manajemen risiko yang telah ditetapkan</a:t>
            </a:r>
          </a:p>
          <a:p>
            <a:pPr marL="285750" indent="-285750">
              <a:buFont typeface="Arial" panose="020B0604020202020204" pitchFamily="34" charset="0"/>
              <a:buChar char="•"/>
            </a:pPr>
            <a:r>
              <a:rPr lang="id-ID" dirty="0">
                <a:latin typeface="+mj-lt"/>
              </a:rPr>
              <a:t>Strategi dan arah penerapan manajemen risiko, khususnya peta jalan penerapan</a:t>
            </a:r>
          </a:p>
          <a:p>
            <a:pPr marL="285750" indent="-285750">
              <a:buFont typeface="Arial" panose="020B0604020202020204" pitchFamily="34" charset="0"/>
              <a:buChar char="•"/>
            </a:pPr>
            <a:r>
              <a:rPr lang="id-ID" dirty="0">
                <a:latin typeface="+mj-lt"/>
              </a:rPr>
              <a:t>Struktur tata kelola manajemen risiko</a:t>
            </a:r>
          </a:p>
          <a:p>
            <a:pPr marL="285750" indent="-285750">
              <a:buFont typeface="Arial" panose="020B0604020202020204" pitchFamily="34" charset="0"/>
              <a:buChar char="•"/>
            </a:pPr>
            <a:r>
              <a:rPr lang="id-ID" dirty="0">
                <a:latin typeface="+mj-lt"/>
              </a:rPr>
              <a:t>Prinsip-prinsip manajemen risiko sebagai acuan</a:t>
            </a:r>
          </a:p>
        </p:txBody>
      </p:sp>
      <p:sp>
        <p:nvSpPr>
          <p:cNvPr id="21" name="Rectangle 20"/>
          <p:cNvSpPr/>
          <p:nvPr/>
        </p:nvSpPr>
        <p:spPr>
          <a:xfrm rot="5400000">
            <a:off x="3054314" y="3095869"/>
            <a:ext cx="3078180" cy="8684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Arial" panose="020B0604020202020204" pitchFamily="34" charset="0"/>
            </a:endParaRPr>
          </a:p>
        </p:txBody>
      </p:sp>
      <p:sp>
        <p:nvSpPr>
          <p:cNvPr id="22" name="Rectangle 21"/>
          <p:cNvSpPr/>
          <p:nvPr/>
        </p:nvSpPr>
        <p:spPr>
          <a:xfrm>
            <a:off x="4549980" y="1558730"/>
            <a:ext cx="2231820" cy="11767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rot="5400000">
            <a:off x="6529621" y="1729022"/>
            <a:ext cx="422470" cy="81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Arial" panose="020B0604020202020204" pitchFamily="34" charset="0"/>
            </a:endParaRPr>
          </a:p>
        </p:txBody>
      </p:sp>
      <p:sp>
        <p:nvSpPr>
          <p:cNvPr id="25" name="Oval 24"/>
          <p:cNvSpPr/>
          <p:nvPr/>
        </p:nvSpPr>
        <p:spPr>
          <a:xfrm>
            <a:off x="6616889" y="1831954"/>
            <a:ext cx="247934" cy="26674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4369344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4410"/>
            <a:ext cx="6656439" cy="990600"/>
          </a:xfrm>
        </p:spPr>
        <p:txBody>
          <a:bodyPr/>
          <a:lstStyle/>
          <a:p>
            <a:pPr marL="0" indent="0" algn="l"/>
            <a:r>
              <a:rPr lang="id-ID" sz="2000" b="0" dirty="0">
                <a:latin typeface="+mj-lt"/>
              </a:rPr>
              <a:t>Contoh acuan sasaran untuk menentukan arah penerapan manajemen risiko </a:t>
            </a:r>
            <a:endParaRPr lang="id-ID" dirty="0"/>
          </a:p>
        </p:txBody>
      </p:sp>
      <p:sp>
        <p:nvSpPr>
          <p:cNvPr id="4" name="Slide Number Placeholder 3"/>
          <p:cNvSpPr>
            <a:spLocks noGrp="1"/>
          </p:cNvSpPr>
          <p:nvPr>
            <p:ph type="sldNum" sz="quarter" idx="12"/>
          </p:nvPr>
        </p:nvSpPr>
        <p:spPr/>
        <p:txBody>
          <a:bodyPr/>
          <a:lstStyle/>
          <a:p>
            <a:fld id="{51A2A3F6-D882-4108-8115-9FD713D7B423}" type="slidenum">
              <a:rPr lang="en-US" smtClean="0"/>
              <a:pPr/>
              <a:t>75</a:t>
            </a:fld>
            <a:endParaRPr lang="en-US"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1213" y="2438400"/>
            <a:ext cx="7115987" cy="3312584"/>
          </a:xfrm>
          <a:prstGeom prst="rect">
            <a:avLst/>
          </a:prstGeom>
        </p:spPr>
      </p:pic>
      <p:sp>
        <p:nvSpPr>
          <p:cNvPr id="7" name="Rectangle 6"/>
          <p:cNvSpPr/>
          <p:nvPr/>
        </p:nvSpPr>
        <p:spPr>
          <a:xfrm>
            <a:off x="37618" y="6501996"/>
            <a:ext cx="6430519" cy="246221"/>
          </a:xfrm>
          <a:prstGeom prst="rect">
            <a:avLst/>
          </a:prstGeom>
        </p:spPr>
        <p:txBody>
          <a:bodyPr wrap="square">
            <a:spAutoFit/>
          </a:bodyPr>
          <a:lstStyle/>
          <a:p>
            <a:r>
              <a:rPr lang="id-ID" sz="1000" dirty="0">
                <a:solidFill>
                  <a:schemeClr val="bg1"/>
                </a:solidFill>
                <a:latin typeface="Times New Roman" panose="02020603050405020304" pitchFamily="18" charset="0"/>
              </a:rPr>
              <a:t>Sumber: diadopsi dari OCEG, 2015, </a:t>
            </a:r>
            <a:r>
              <a:rPr lang="id-ID" sz="1000" i="1" dirty="0">
                <a:solidFill>
                  <a:schemeClr val="bg1"/>
                </a:solidFill>
                <a:latin typeface="Times New Roman" panose="02020603050405020304" pitchFamily="18" charset="0"/>
              </a:rPr>
              <a:t>GRC Fundamental</a:t>
            </a:r>
            <a:r>
              <a:rPr lang="id-ID" sz="1000" dirty="0">
                <a:solidFill>
                  <a:schemeClr val="bg1"/>
                </a:solidFill>
                <a:latin typeface="Times New Roman" panose="02020603050405020304" pitchFamily="18" charset="0"/>
              </a:rPr>
              <a:t> </a:t>
            </a:r>
            <a:endParaRPr lang="id-ID" sz="1000" dirty="0">
              <a:solidFill>
                <a:schemeClr val="bg1"/>
              </a:solidFill>
              <a:latin typeface="Arial" panose="020B0604020202020204" pitchFamily="34" charset="0"/>
            </a:endParaRPr>
          </a:p>
        </p:txBody>
      </p:sp>
    </p:spTree>
    <p:extLst>
      <p:ext uri="{BB962C8B-B14F-4D97-AF65-F5344CB8AC3E}">
        <p14:creationId xmlns:p14="http://schemas.microsoft.com/office/powerpoint/2010/main" val="41241886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990600"/>
            <a:ext cx="8382000" cy="5486400"/>
          </a:xfrm>
        </p:spPr>
        <p:txBody>
          <a:bodyPr/>
          <a:lstStyle/>
          <a:p>
            <a:pPr marL="0" indent="0">
              <a:buNone/>
              <a:defRPr/>
            </a:pPr>
            <a:r>
              <a:rPr lang="id-ID" b="1" dirty="0"/>
              <a:t>Kerangka Kerja Manajemen Risiko</a:t>
            </a:r>
            <a:endParaRPr lang="en-US" sz="2400" b="1" dirty="0"/>
          </a:p>
        </p:txBody>
      </p:sp>
      <p:sp>
        <p:nvSpPr>
          <p:cNvPr id="5" name="Slide Number Placeholder 4"/>
          <p:cNvSpPr>
            <a:spLocks noGrp="1"/>
          </p:cNvSpPr>
          <p:nvPr>
            <p:ph type="sldNum" sz="quarter" idx="4294967295"/>
          </p:nvPr>
        </p:nvSpPr>
        <p:spPr>
          <a:xfrm>
            <a:off x="7467600" y="6492875"/>
            <a:ext cx="1219200" cy="365125"/>
          </a:xfrm>
          <a:prstGeom prst="rect">
            <a:avLst/>
          </a:prstGeom>
        </p:spPr>
        <p:txBody>
          <a:bodyPr/>
          <a:lstStyle/>
          <a:p>
            <a:fld id="{0D5C321D-4BAA-476D-8C86-912A1B61D33C}" type="slidenum">
              <a:rPr lang="en-US">
                <a:latin typeface="Calibri" pitchFamily="34" charset="0"/>
              </a:rPr>
              <a:pPr/>
              <a:t>76</a:t>
            </a:fld>
            <a:endParaRPr lang="en-US" dirty="0">
              <a:latin typeface="Calibri" pitchFamily="34" charset="0"/>
            </a:endParaRPr>
          </a:p>
        </p:txBody>
      </p:sp>
      <p:pic>
        <p:nvPicPr>
          <p:cNvPr id="16" name="Picture 15"/>
          <p:cNvPicPr>
            <a:picLocks noChangeAspect="1"/>
          </p:cNvPicPr>
          <p:nvPr/>
        </p:nvPicPr>
        <p:blipFill rotWithShape="1">
          <a:blip r:embed="rId2"/>
          <a:srcRect t="5112" r="5994" b="5860"/>
          <a:stretch/>
        </p:blipFill>
        <p:spPr>
          <a:xfrm>
            <a:off x="718622" y="1904917"/>
            <a:ext cx="3745495" cy="3657766"/>
          </a:xfrm>
          <a:prstGeom prst="rect">
            <a:avLst/>
          </a:prstGeom>
        </p:spPr>
      </p:pic>
      <p:sp>
        <p:nvSpPr>
          <p:cNvPr id="17" name="Rectangle 16"/>
          <p:cNvSpPr/>
          <p:nvPr/>
        </p:nvSpPr>
        <p:spPr>
          <a:xfrm flipV="1">
            <a:off x="1405740" y="5716369"/>
            <a:ext cx="3231086" cy="1330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Oval 17"/>
          <p:cNvSpPr/>
          <p:nvPr/>
        </p:nvSpPr>
        <p:spPr>
          <a:xfrm>
            <a:off x="1340902" y="4992003"/>
            <a:ext cx="247934" cy="26674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TextBox 19"/>
          <p:cNvSpPr txBox="1"/>
          <p:nvPr/>
        </p:nvSpPr>
        <p:spPr>
          <a:xfrm>
            <a:off x="5097480" y="2089551"/>
            <a:ext cx="3589320" cy="2308324"/>
          </a:xfrm>
          <a:prstGeom prst="rect">
            <a:avLst/>
          </a:prstGeom>
          <a:noFill/>
          <a:ln>
            <a:solidFill>
              <a:schemeClr val="tx1"/>
            </a:solidFill>
            <a:prstDash val="dash"/>
          </a:ln>
        </p:spPr>
        <p:txBody>
          <a:bodyPr wrap="square" rtlCol="0">
            <a:spAutoFit/>
          </a:bodyPr>
          <a:lstStyle/>
          <a:p>
            <a:r>
              <a:rPr lang="id-ID" dirty="0">
                <a:latin typeface="+mj-lt"/>
              </a:rPr>
              <a:t>Memastikan efektifitas kerangka kerja manajemen risiko. Umumnya dilaksanakan dalam bentuk tiga kegiatan yaitu:</a:t>
            </a:r>
          </a:p>
          <a:p>
            <a:pPr marL="285750" indent="-285750">
              <a:buFont typeface="Arial" panose="020B0604020202020204" pitchFamily="34" charset="0"/>
              <a:buChar char="•"/>
            </a:pPr>
            <a:r>
              <a:rPr lang="id-ID" dirty="0">
                <a:latin typeface="+mj-lt"/>
              </a:rPr>
              <a:t>Pemantauan </a:t>
            </a:r>
          </a:p>
          <a:p>
            <a:pPr marL="285750" indent="-285750">
              <a:buFont typeface="Arial" panose="020B0604020202020204" pitchFamily="34" charset="0"/>
              <a:buChar char="•"/>
            </a:pPr>
            <a:r>
              <a:rPr lang="id-ID" dirty="0">
                <a:latin typeface="+mj-lt"/>
              </a:rPr>
              <a:t>Kajian</a:t>
            </a:r>
          </a:p>
          <a:p>
            <a:pPr marL="285750" indent="-285750">
              <a:buFont typeface="Arial" panose="020B0604020202020204" pitchFamily="34" charset="0"/>
              <a:buChar char="•"/>
            </a:pPr>
            <a:r>
              <a:rPr lang="id-ID" dirty="0">
                <a:latin typeface="+mj-lt"/>
              </a:rPr>
              <a:t>Asesmen </a:t>
            </a:r>
          </a:p>
          <a:p>
            <a:pPr algn="ctr"/>
            <a:endParaRPr lang="id-ID" dirty="0">
              <a:latin typeface="Arial" panose="020B0604020202020204" pitchFamily="34" charset="0"/>
            </a:endParaRPr>
          </a:p>
        </p:txBody>
      </p:sp>
      <p:sp>
        <p:nvSpPr>
          <p:cNvPr id="21" name="Rectangle 20"/>
          <p:cNvSpPr/>
          <p:nvPr/>
        </p:nvSpPr>
        <p:spPr>
          <a:xfrm rot="5400000">
            <a:off x="2502069" y="3648113"/>
            <a:ext cx="4182669" cy="8684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Arial" panose="020B0604020202020204" pitchFamily="34" charset="0"/>
            </a:endParaRPr>
          </a:p>
        </p:txBody>
      </p:sp>
      <p:sp>
        <p:nvSpPr>
          <p:cNvPr id="22" name="Rectangle 21"/>
          <p:cNvSpPr/>
          <p:nvPr/>
        </p:nvSpPr>
        <p:spPr>
          <a:xfrm>
            <a:off x="4549980" y="1558730"/>
            <a:ext cx="2231820" cy="11767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rot="5400000">
            <a:off x="6529621" y="1729022"/>
            <a:ext cx="422470" cy="81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Arial" panose="020B0604020202020204" pitchFamily="34" charset="0"/>
            </a:endParaRPr>
          </a:p>
        </p:txBody>
      </p:sp>
      <p:sp>
        <p:nvSpPr>
          <p:cNvPr id="25" name="Oval 24"/>
          <p:cNvSpPr/>
          <p:nvPr/>
        </p:nvSpPr>
        <p:spPr>
          <a:xfrm>
            <a:off x="6616889" y="1831954"/>
            <a:ext cx="247934" cy="26674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11"/>
          <p:cNvSpPr/>
          <p:nvPr/>
        </p:nvSpPr>
        <p:spPr>
          <a:xfrm rot="5400000">
            <a:off x="1122280" y="5428242"/>
            <a:ext cx="685178" cy="1182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Arial" panose="020B0604020202020204" pitchFamily="34" charset="0"/>
            </a:endParaRPr>
          </a:p>
        </p:txBody>
      </p:sp>
    </p:spTree>
    <p:extLst>
      <p:ext uri="{BB962C8B-B14F-4D97-AF65-F5344CB8AC3E}">
        <p14:creationId xmlns:p14="http://schemas.microsoft.com/office/powerpoint/2010/main" val="36000387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t="5112" r="5994" b="5860"/>
          <a:stretch/>
        </p:blipFill>
        <p:spPr>
          <a:xfrm>
            <a:off x="718622" y="1904917"/>
            <a:ext cx="3745495" cy="3657766"/>
          </a:xfrm>
          <a:prstGeom prst="rect">
            <a:avLst/>
          </a:prstGeom>
        </p:spPr>
      </p:pic>
      <p:sp>
        <p:nvSpPr>
          <p:cNvPr id="8" name="Content Placeholder 2"/>
          <p:cNvSpPr>
            <a:spLocks noGrp="1"/>
          </p:cNvSpPr>
          <p:nvPr>
            <p:ph idx="1"/>
          </p:nvPr>
        </p:nvSpPr>
        <p:spPr>
          <a:xfrm>
            <a:off x="457200" y="990600"/>
            <a:ext cx="8382000" cy="5486400"/>
          </a:xfrm>
        </p:spPr>
        <p:txBody>
          <a:bodyPr/>
          <a:lstStyle/>
          <a:p>
            <a:pPr marL="0" indent="0">
              <a:buNone/>
              <a:defRPr/>
            </a:pPr>
            <a:r>
              <a:rPr lang="id-ID" b="1" dirty="0"/>
              <a:t>Kerangka Kerja Manajemen Risiko</a:t>
            </a:r>
          </a:p>
        </p:txBody>
      </p:sp>
      <p:sp>
        <p:nvSpPr>
          <p:cNvPr id="5" name="Slide Number Placeholder 4"/>
          <p:cNvSpPr>
            <a:spLocks noGrp="1"/>
          </p:cNvSpPr>
          <p:nvPr>
            <p:ph type="sldNum" sz="quarter" idx="4294967295"/>
          </p:nvPr>
        </p:nvSpPr>
        <p:spPr>
          <a:xfrm>
            <a:off x="7467600" y="6492875"/>
            <a:ext cx="1219200" cy="365125"/>
          </a:xfrm>
          <a:prstGeom prst="rect">
            <a:avLst/>
          </a:prstGeom>
        </p:spPr>
        <p:txBody>
          <a:bodyPr/>
          <a:lstStyle/>
          <a:p>
            <a:fld id="{5B232938-E8F7-4FED-B867-79CCC4D6AA4D}" type="slidenum">
              <a:rPr lang="en-US">
                <a:latin typeface="Calibri" pitchFamily="34" charset="0"/>
              </a:rPr>
              <a:pPr/>
              <a:t>77</a:t>
            </a:fld>
            <a:endParaRPr lang="en-US" dirty="0">
              <a:latin typeface="Calibri" pitchFamily="34" charset="0"/>
            </a:endParaRPr>
          </a:p>
        </p:txBody>
      </p:sp>
      <p:sp>
        <p:nvSpPr>
          <p:cNvPr id="23" name="Rectangle 22"/>
          <p:cNvSpPr/>
          <p:nvPr/>
        </p:nvSpPr>
        <p:spPr>
          <a:xfrm rot="5400000">
            <a:off x="451405" y="2143661"/>
            <a:ext cx="1154587" cy="6767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Arial" panose="020B0604020202020204" pitchFamily="34" charset="0"/>
            </a:endParaRPr>
          </a:p>
        </p:txBody>
      </p:sp>
      <p:sp>
        <p:nvSpPr>
          <p:cNvPr id="21" name="Oval 20"/>
          <p:cNvSpPr/>
          <p:nvPr/>
        </p:nvSpPr>
        <p:spPr>
          <a:xfrm>
            <a:off x="914399" y="2736499"/>
            <a:ext cx="228600" cy="15248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21"/>
          <p:cNvSpPr/>
          <p:nvPr/>
        </p:nvSpPr>
        <p:spPr>
          <a:xfrm>
            <a:off x="994863" y="1598858"/>
            <a:ext cx="5341431" cy="945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rot="5400000">
            <a:off x="5992136" y="1866817"/>
            <a:ext cx="612117" cy="761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Arial" panose="020B0604020202020204" pitchFamily="34" charset="0"/>
            </a:endParaRPr>
          </a:p>
        </p:txBody>
      </p:sp>
      <p:sp>
        <p:nvSpPr>
          <p:cNvPr id="27" name="Oval 26"/>
          <p:cNvSpPr/>
          <p:nvPr/>
        </p:nvSpPr>
        <p:spPr>
          <a:xfrm>
            <a:off x="6183894" y="2142671"/>
            <a:ext cx="228600" cy="15248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TextBox 24"/>
          <p:cNvSpPr txBox="1"/>
          <p:nvPr/>
        </p:nvSpPr>
        <p:spPr>
          <a:xfrm>
            <a:off x="4464117" y="2295154"/>
            <a:ext cx="4038600" cy="2308324"/>
          </a:xfrm>
          <a:prstGeom prst="rect">
            <a:avLst/>
          </a:prstGeom>
          <a:noFill/>
          <a:ln>
            <a:solidFill>
              <a:schemeClr val="tx1"/>
            </a:solidFill>
            <a:prstDash val="dash"/>
          </a:ln>
        </p:spPr>
        <p:txBody>
          <a:bodyPr wrap="square" rtlCol="0">
            <a:spAutoFit/>
          </a:bodyPr>
          <a:lstStyle/>
          <a:p>
            <a:r>
              <a:rPr lang="en-US" dirty="0" err="1"/>
              <a:t>Organisasi</a:t>
            </a:r>
            <a:r>
              <a:rPr lang="en-US" dirty="0"/>
              <a:t> </a:t>
            </a:r>
            <a:r>
              <a:rPr lang="en-US" dirty="0" err="1"/>
              <a:t>dapat</a:t>
            </a:r>
            <a:r>
              <a:rPr lang="en-US" dirty="0"/>
              <a:t> </a:t>
            </a:r>
            <a:r>
              <a:rPr lang="en-US" dirty="0" err="1"/>
              <a:t>melakukan</a:t>
            </a:r>
            <a:r>
              <a:rPr lang="en-US" dirty="0"/>
              <a:t> </a:t>
            </a:r>
            <a:r>
              <a:rPr lang="en-US" dirty="0" err="1"/>
              <a:t>perbaikan</a:t>
            </a:r>
            <a:r>
              <a:rPr lang="en-US" dirty="0"/>
              <a:t> </a:t>
            </a:r>
            <a:r>
              <a:rPr lang="en-US" dirty="0" err="1"/>
              <a:t>dengan</a:t>
            </a:r>
            <a:r>
              <a:rPr lang="en-US" dirty="0"/>
              <a:t> </a:t>
            </a:r>
            <a:r>
              <a:rPr lang="en-US" dirty="0" err="1"/>
              <a:t>melakukan</a:t>
            </a:r>
            <a:r>
              <a:rPr lang="en-US" dirty="0"/>
              <a:t> </a:t>
            </a:r>
            <a:r>
              <a:rPr lang="en-US" dirty="0" err="1"/>
              <a:t>dua</a:t>
            </a:r>
            <a:r>
              <a:rPr lang="en-US" dirty="0"/>
              <a:t> </a:t>
            </a:r>
            <a:r>
              <a:rPr lang="en-US" dirty="0" err="1"/>
              <a:t>cara</a:t>
            </a:r>
            <a:r>
              <a:rPr lang="en-US" dirty="0"/>
              <a:t>, </a:t>
            </a:r>
            <a:r>
              <a:rPr lang="en-US" dirty="0" err="1"/>
              <a:t>yaitu</a:t>
            </a:r>
            <a:r>
              <a:rPr lang="en-US" dirty="0"/>
              <a:t>:</a:t>
            </a:r>
            <a:endParaRPr lang="id-ID" dirty="0"/>
          </a:p>
          <a:p>
            <a:pPr marL="285750" indent="-285750">
              <a:buFont typeface="Arial" panose="020B0604020202020204" pitchFamily="34" charset="0"/>
              <a:buChar char="•"/>
            </a:pPr>
            <a:r>
              <a:rPr lang="en-US" dirty="0" err="1"/>
              <a:t>Adaptasi</a:t>
            </a:r>
            <a:r>
              <a:rPr lang="en-US" dirty="0"/>
              <a:t> </a:t>
            </a:r>
            <a:r>
              <a:rPr lang="en-US" dirty="0" err="1"/>
              <a:t>terhadap</a:t>
            </a:r>
            <a:r>
              <a:rPr lang="en-US" dirty="0"/>
              <a:t> </a:t>
            </a:r>
            <a:r>
              <a:rPr lang="en-US" dirty="0" err="1"/>
              <a:t>perubahan</a:t>
            </a:r>
            <a:r>
              <a:rPr lang="en-US" dirty="0"/>
              <a:t> </a:t>
            </a:r>
            <a:r>
              <a:rPr lang="en-US" dirty="0" err="1"/>
              <a:t>lingkungan</a:t>
            </a:r>
            <a:r>
              <a:rPr lang="en-US" dirty="0"/>
              <a:t> </a:t>
            </a:r>
            <a:r>
              <a:rPr lang="en-US" dirty="0" err="1"/>
              <a:t>eksternal</a:t>
            </a:r>
            <a:r>
              <a:rPr lang="en-US" dirty="0"/>
              <a:t> dan internal yang </a:t>
            </a:r>
            <a:r>
              <a:rPr lang="en-US" dirty="0" err="1"/>
              <a:t>terjadi</a:t>
            </a:r>
            <a:endParaRPr lang="id-ID" dirty="0"/>
          </a:p>
          <a:p>
            <a:pPr marL="285750" indent="-285750">
              <a:buFont typeface="Arial" panose="020B0604020202020204" pitchFamily="34" charset="0"/>
              <a:buChar char="•"/>
            </a:pPr>
            <a:r>
              <a:rPr lang="id-ID" dirty="0"/>
              <a:t>Pe</a:t>
            </a:r>
            <a:r>
              <a:rPr lang="en-US" dirty="0" err="1"/>
              <a:t>rbaikan</a:t>
            </a:r>
            <a:r>
              <a:rPr lang="en-US" dirty="0"/>
              <a:t> </a:t>
            </a:r>
            <a:r>
              <a:rPr lang="en-US" dirty="0" err="1"/>
              <a:t>terhadap</a:t>
            </a:r>
            <a:r>
              <a:rPr lang="en-US" dirty="0"/>
              <a:t> </a:t>
            </a:r>
            <a:r>
              <a:rPr lang="en-US" dirty="0" err="1"/>
              <a:t>kesenjangan</a:t>
            </a:r>
            <a:r>
              <a:rPr lang="en-US" dirty="0"/>
              <a:t> yang </a:t>
            </a:r>
            <a:r>
              <a:rPr lang="en-US" dirty="0" err="1"/>
              <a:t>terjadi</a:t>
            </a:r>
            <a:r>
              <a:rPr lang="en-US" dirty="0"/>
              <a:t> </a:t>
            </a:r>
            <a:r>
              <a:rPr lang="en-US" dirty="0" err="1"/>
              <a:t>sebagai</a:t>
            </a:r>
            <a:r>
              <a:rPr lang="en-US" dirty="0"/>
              <a:t> </a:t>
            </a:r>
            <a:r>
              <a:rPr lang="en-US" dirty="0" err="1"/>
              <a:t>hasil</a:t>
            </a:r>
            <a:r>
              <a:rPr lang="en-US" dirty="0"/>
              <a:t> </a:t>
            </a:r>
            <a:r>
              <a:rPr lang="en-US" dirty="0" err="1"/>
              <a:t>dari</a:t>
            </a:r>
            <a:r>
              <a:rPr lang="en-US" dirty="0"/>
              <a:t> </a:t>
            </a:r>
            <a:r>
              <a:rPr lang="en-US" dirty="0" err="1"/>
              <a:t>evaluasi</a:t>
            </a:r>
            <a:r>
              <a:rPr lang="en-US" dirty="0"/>
              <a:t> yang </a:t>
            </a:r>
            <a:r>
              <a:rPr lang="en-US" dirty="0" err="1"/>
              <a:t>dilakukan</a:t>
            </a:r>
            <a:endParaRPr lang="id-ID" dirty="0"/>
          </a:p>
        </p:txBody>
      </p:sp>
    </p:spTree>
    <p:extLst>
      <p:ext uri="{BB962C8B-B14F-4D97-AF65-F5344CB8AC3E}">
        <p14:creationId xmlns:p14="http://schemas.microsoft.com/office/powerpoint/2010/main" val="31591721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667000"/>
            <a:ext cx="7772400" cy="2178050"/>
          </a:xfrm>
        </p:spPr>
        <p:txBody>
          <a:bodyPr>
            <a:normAutofit/>
          </a:bodyPr>
          <a:lstStyle/>
          <a:p>
            <a:pPr fontAlgn="auto">
              <a:spcAft>
                <a:spcPts val="0"/>
              </a:spcAft>
              <a:buFont typeface="Arial"/>
              <a:buNone/>
              <a:defRPr/>
            </a:pPr>
            <a:r>
              <a:rPr lang="en-US" sz="4400" b="1" dirty="0">
                <a:solidFill>
                  <a:srgbClr val="000000"/>
                </a:solidFill>
                <a:ea typeface="+mn-ea"/>
              </a:rPr>
              <a:t>Proses </a:t>
            </a:r>
            <a:r>
              <a:rPr lang="en-US" sz="4400" b="1" dirty="0" err="1">
                <a:solidFill>
                  <a:srgbClr val="000000"/>
                </a:solidFill>
                <a:ea typeface="+mn-ea"/>
              </a:rPr>
              <a:t>Manajemen</a:t>
            </a:r>
            <a:r>
              <a:rPr lang="en-US" sz="4400" b="1" dirty="0">
                <a:solidFill>
                  <a:srgbClr val="000000"/>
                </a:solidFill>
                <a:ea typeface="+mn-ea"/>
              </a:rPr>
              <a:t> </a:t>
            </a:r>
            <a:r>
              <a:rPr lang="en-US" sz="4400" b="1" dirty="0" err="1">
                <a:solidFill>
                  <a:srgbClr val="000000"/>
                </a:solidFill>
                <a:ea typeface="+mn-ea"/>
              </a:rPr>
              <a:t>Risiko</a:t>
            </a:r>
            <a:endParaRPr lang="id-ID" sz="4400" b="1" dirty="0">
              <a:solidFill>
                <a:srgbClr val="000000"/>
              </a:solidFill>
              <a:ea typeface="+mn-ea"/>
            </a:endParaRPr>
          </a:p>
        </p:txBody>
      </p:sp>
    </p:spTree>
    <p:extLst>
      <p:ext uri="{BB962C8B-B14F-4D97-AF65-F5344CB8AC3E}">
        <p14:creationId xmlns:p14="http://schemas.microsoft.com/office/powerpoint/2010/main" val="17104816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656387" cy="990600"/>
          </a:xfrm>
        </p:spPr>
        <p:txBody>
          <a:bodyPr/>
          <a:lstStyle/>
          <a:p>
            <a:pPr fontAlgn="auto">
              <a:spcAft>
                <a:spcPts val="0"/>
              </a:spcAft>
              <a:defRPr/>
            </a:pPr>
            <a:r>
              <a:rPr lang="en-US"/>
              <a:t>Sasaran</a:t>
            </a:r>
            <a:endParaRPr lang="id-ID" dirty="0"/>
          </a:p>
        </p:txBody>
      </p:sp>
      <p:sp>
        <p:nvSpPr>
          <p:cNvPr id="3" name="Content Placeholder 2"/>
          <p:cNvSpPr>
            <a:spLocks noGrp="1"/>
          </p:cNvSpPr>
          <p:nvPr>
            <p:ph idx="1"/>
          </p:nvPr>
        </p:nvSpPr>
        <p:spPr>
          <a:xfrm>
            <a:off x="381000" y="1905000"/>
            <a:ext cx="8458200" cy="5156200"/>
          </a:xfrm>
        </p:spPr>
        <p:txBody>
          <a:bodyPr wrap="square" numCol="1" anchor="t" anchorCtr="0" compatLnSpc="1">
            <a:prstTxWarp prst="textNoShape">
              <a:avLst/>
            </a:prstTxWarp>
          </a:bodyPr>
          <a:lstStyle/>
          <a:p>
            <a:pPr marL="0" indent="0">
              <a:buNone/>
            </a:pPr>
            <a:r>
              <a:rPr lang="en-US" dirty="0" err="1"/>
              <a:t>Memahami</a:t>
            </a:r>
            <a:r>
              <a:rPr lang="en-US" dirty="0"/>
              <a:t> </a:t>
            </a:r>
            <a:r>
              <a:rPr lang="en-US" dirty="0" err="1"/>
              <a:t>isi</a:t>
            </a:r>
            <a:r>
              <a:rPr lang="en-US" dirty="0"/>
              <a:t> dan </a:t>
            </a:r>
            <a:r>
              <a:rPr lang="en-US" dirty="0" err="1"/>
              <a:t>pengertian</a:t>
            </a:r>
            <a:r>
              <a:rPr lang="en-US" dirty="0"/>
              <a:t> proses </a:t>
            </a:r>
            <a:r>
              <a:rPr lang="en-US" dirty="0" err="1"/>
              <a:t>manajemen</a:t>
            </a:r>
            <a:r>
              <a:rPr lang="en-US" dirty="0"/>
              <a:t> </a:t>
            </a:r>
            <a:r>
              <a:rPr lang="en-US" dirty="0" err="1"/>
              <a:t>risiko</a:t>
            </a:r>
            <a:r>
              <a:rPr lang="en-US" dirty="0"/>
              <a:t> ISO 31000 dan </a:t>
            </a:r>
            <a:r>
              <a:rPr lang="en-US" dirty="0" err="1"/>
              <a:t>mengetahui</a:t>
            </a:r>
            <a:r>
              <a:rPr lang="en-US" dirty="0"/>
              <a:t> </a:t>
            </a:r>
            <a:r>
              <a:rPr lang="en-US" dirty="0" err="1"/>
              <a:t>cara</a:t>
            </a:r>
            <a:r>
              <a:rPr lang="en-US" dirty="0"/>
              <a:t> </a:t>
            </a:r>
            <a:r>
              <a:rPr lang="en-US" dirty="0" err="1"/>
              <a:t>menerapkannya</a:t>
            </a:r>
            <a:r>
              <a:rPr lang="en-US" dirty="0"/>
              <a:t> yang </a:t>
            </a:r>
            <a:r>
              <a:rPr lang="en-US" dirty="0" err="1"/>
              <a:t>meliputi</a:t>
            </a:r>
            <a:r>
              <a:rPr lang="en-US" dirty="0"/>
              <a:t>:</a:t>
            </a:r>
          </a:p>
          <a:p>
            <a:pPr marL="857250" lvl="1" indent="-457200">
              <a:buFont typeface="Arial" pitchFamily="34" charset="0"/>
              <a:buChar char="•"/>
            </a:pPr>
            <a:r>
              <a:rPr lang="en-US" dirty="0" err="1"/>
              <a:t>Komunikasi</a:t>
            </a:r>
            <a:r>
              <a:rPr lang="en-US" dirty="0"/>
              <a:t> dan </a:t>
            </a:r>
            <a:r>
              <a:rPr lang="en-US" dirty="0" err="1"/>
              <a:t>konsultasi</a:t>
            </a:r>
            <a:r>
              <a:rPr lang="en-US" dirty="0"/>
              <a:t>;</a:t>
            </a:r>
          </a:p>
          <a:p>
            <a:pPr marL="857250" lvl="1" indent="-457200">
              <a:buFont typeface="Arial" pitchFamily="34" charset="0"/>
              <a:buChar char="•"/>
            </a:pPr>
            <a:r>
              <a:rPr lang="en-US" dirty="0" err="1"/>
              <a:t>Lingkup</a:t>
            </a:r>
            <a:r>
              <a:rPr lang="en-US" dirty="0"/>
              <a:t>, </a:t>
            </a:r>
            <a:r>
              <a:rPr lang="en-US" dirty="0" err="1"/>
              <a:t>konteks</a:t>
            </a:r>
            <a:r>
              <a:rPr lang="en-US" dirty="0"/>
              <a:t> dan </a:t>
            </a:r>
            <a:r>
              <a:rPr lang="en-US" dirty="0" err="1"/>
              <a:t>kriteria</a:t>
            </a:r>
            <a:r>
              <a:rPr lang="en-US" dirty="0"/>
              <a:t>;</a:t>
            </a:r>
          </a:p>
          <a:p>
            <a:pPr marL="857250" lvl="1" indent="-457200">
              <a:buFont typeface="Arial" pitchFamily="34" charset="0"/>
              <a:buChar char="•"/>
            </a:pPr>
            <a:r>
              <a:rPr lang="en-US" dirty="0"/>
              <a:t>Kajian </a:t>
            </a:r>
            <a:r>
              <a:rPr lang="en-US" dirty="0" err="1"/>
              <a:t>risiko</a:t>
            </a:r>
            <a:r>
              <a:rPr lang="en-US" dirty="0"/>
              <a:t>;</a:t>
            </a:r>
          </a:p>
          <a:p>
            <a:pPr marL="857250" lvl="1" indent="-457200">
              <a:buFont typeface="Arial" pitchFamily="34" charset="0"/>
              <a:buChar char="•"/>
            </a:pPr>
            <a:r>
              <a:rPr lang="en-US" dirty="0" err="1"/>
              <a:t>Perlakuan</a:t>
            </a:r>
            <a:r>
              <a:rPr lang="en-US" dirty="0"/>
              <a:t> </a:t>
            </a:r>
            <a:r>
              <a:rPr lang="en-US" dirty="0" err="1"/>
              <a:t>risiko</a:t>
            </a:r>
            <a:endParaRPr lang="en-US" dirty="0"/>
          </a:p>
          <a:p>
            <a:pPr marL="857250" lvl="1" indent="-457200">
              <a:buFont typeface="Arial" pitchFamily="34" charset="0"/>
              <a:buChar char="•"/>
            </a:pPr>
            <a:r>
              <a:rPr lang="en-US" dirty="0" err="1"/>
              <a:t>Pemantauan</a:t>
            </a:r>
            <a:r>
              <a:rPr lang="en-US" dirty="0"/>
              <a:t> dan </a:t>
            </a:r>
            <a:r>
              <a:rPr lang="en-US" dirty="0" err="1"/>
              <a:t>kajian</a:t>
            </a:r>
            <a:endParaRPr lang="en-US" dirty="0"/>
          </a:p>
          <a:p>
            <a:pPr marL="857250" lvl="1" indent="-457200">
              <a:buFont typeface="Arial" pitchFamily="34" charset="0"/>
              <a:buChar char="•"/>
            </a:pPr>
            <a:r>
              <a:rPr lang="en-US" dirty="0" err="1"/>
              <a:t>Pencatatan</a:t>
            </a:r>
            <a:r>
              <a:rPr lang="en-US" dirty="0"/>
              <a:t> dan </a:t>
            </a:r>
            <a:r>
              <a:rPr lang="en-US" dirty="0" err="1"/>
              <a:t>pelaporan</a:t>
            </a:r>
            <a:endParaRPr lang="en-US" dirty="0"/>
          </a:p>
        </p:txBody>
      </p:sp>
      <p:sp>
        <p:nvSpPr>
          <p:cNvPr id="4" name="Slide Number Placeholder 3">
            <a:extLst>
              <a:ext uri="{FF2B5EF4-FFF2-40B4-BE49-F238E27FC236}">
                <a16:creationId xmlns:a16="http://schemas.microsoft.com/office/drawing/2014/main" id="{4BA0FACF-8C12-41A1-8CA5-C9092EFF4F65}"/>
              </a:ext>
            </a:extLst>
          </p:cNvPr>
          <p:cNvSpPr>
            <a:spLocks noGrp="1"/>
          </p:cNvSpPr>
          <p:nvPr>
            <p:ph type="sldNum" sz="quarter" idx="12"/>
          </p:nvPr>
        </p:nvSpPr>
        <p:spPr/>
        <p:txBody>
          <a:bodyPr/>
          <a:lstStyle/>
          <a:p>
            <a:fld id="{51A2A3F6-D882-4108-8115-9FD713D7B423}" type="slidenum">
              <a:rPr lang="en-US" smtClean="0"/>
              <a:pPr/>
              <a:t>79</a:t>
            </a:fld>
            <a:endParaRPr lang="en-US" dirty="0"/>
          </a:p>
        </p:txBody>
      </p:sp>
    </p:spTree>
    <p:extLst>
      <p:ext uri="{BB962C8B-B14F-4D97-AF65-F5344CB8AC3E}">
        <p14:creationId xmlns:p14="http://schemas.microsoft.com/office/powerpoint/2010/main" val="222596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89D4B7-21C6-42E7-8889-C92264457326}" type="slidenum">
              <a:rPr lang="en-US" smtClean="0"/>
              <a:pPr/>
              <a:t>8</a:t>
            </a:fld>
            <a:endParaRPr lang="en-US" dirty="0"/>
          </a:p>
        </p:txBody>
      </p:sp>
      <p:sp>
        <p:nvSpPr>
          <p:cNvPr id="38" name="Title 2"/>
          <p:cNvSpPr>
            <a:spLocks noGrp="1"/>
          </p:cNvSpPr>
          <p:nvPr>
            <p:ph type="title"/>
          </p:nvPr>
        </p:nvSpPr>
        <p:spPr>
          <a:xfrm>
            <a:off x="865905" y="441960"/>
            <a:ext cx="7363695" cy="1005840"/>
          </a:xfrm>
        </p:spPr>
        <p:txBody>
          <a:bodyPr/>
          <a:lstStyle/>
          <a:p>
            <a:r>
              <a:rPr lang="en-US" sz="2800" dirty="0" err="1"/>
              <a:t>Apakah</a:t>
            </a:r>
            <a:r>
              <a:rPr lang="en-US" sz="2800" dirty="0"/>
              <a:t> </a:t>
            </a:r>
            <a:r>
              <a:rPr lang="en-US" sz="2800" dirty="0" err="1"/>
              <a:t>risiko</a:t>
            </a:r>
            <a:r>
              <a:rPr lang="en-US" sz="2800" dirty="0"/>
              <a:t> </a:t>
            </a:r>
            <a:r>
              <a:rPr lang="en-US" sz="2800" dirty="0" err="1"/>
              <a:t>itu</a:t>
            </a:r>
            <a:r>
              <a:rPr lang="en-US" sz="2800" dirty="0"/>
              <a:t>?</a:t>
            </a:r>
          </a:p>
        </p:txBody>
      </p:sp>
      <p:sp>
        <p:nvSpPr>
          <p:cNvPr id="39" name="Content Placeholder 2"/>
          <p:cNvSpPr>
            <a:spLocks noGrp="1"/>
          </p:cNvSpPr>
          <p:nvPr>
            <p:ph idx="1"/>
          </p:nvPr>
        </p:nvSpPr>
        <p:spPr>
          <a:xfrm>
            <a:off x="304800" y="1219200"/>
            <a:ext cx="8268971" cy="553616"/>
          </a:xfrm>
          <a:ln w="9525">
            <a:noFill/>
          </a:ln>
        </p:spPr>
        <p:txBody>
          <a:bodyPr>
            <a:normAutofit/>
          </a:bodyPr>
          <a:lstStyle/>
          <a:p>
            <a:pPr marL="0" indent="0">
              <a:buNone/>
            </a:pPr>
            <a:r>
              <a:rPr lang="id-ID" sz="1600" dirty="0"/>
              <a:t>Manajemen risiko berawal dari penetapan SASARAN/TARGET</a:t>
            </a:r>
            <a:endParaRPr lang="en-US" sz="1600" dirty="0"/>
          </a:p>
        </p:txBody>
      </p:sp>
      <p:graphicFrame>
        <p:nvGraphicFramePr>
          <p:cNvPr id="10" name="Diagram 9"/>
          <p:cNvGraphicFramePr/>
          <p:nvPr>
            <p:extLst/>
          </p:nvPr>
        </p:nvGraphicFramePr>
        <p:xfrm>
          <a:off x="1066801" y="1772816"/>
          <a:ext cx="6629400" cy="4395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2">
            <a:extLst>
              <a:ext uri="{FF2B5EF4-FFF2-40B4-BE49-F238E27FC236}">
                <a16:creationId xmlns:a16="http://schemas.microsoft.com/office/drawing/2014/main" id="{D2EE6306-5FB8-4FD5-98A9-5D729B2B5D0D}"/>
              </a:ext>
            </a:extLst>
          </p:cNvPr>
          <p:cNvSpPr txBox="1">
            <a:spLocks/>
          </p:cNvSpPr>
          <p:nvPr/>
        </p:nvSpPr>
        <p:spPr>
          <a:xfrm>
            <a:off x="27710" y="645622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solidFill>
                <a:latin typeface="Helvetica Neue Light" pitchFamily="2" charset="2"/>
                <a:ea typeface="Helvetica Neue Light" pitchFamily="2" charset="2"/>
                <a:cs typeface="Helvetica Neue Light" pitchFamily="2" charset="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atin typeface="Arial" panose="020B0604020202020204" pitchFamily="34" charset="0"/>
                <a:cs typeface="Arial" panose="020B0604020202020204" pitchFamily="34" charset="0"/>
              </a:rPr>
              <a:t>Sumber: LEO J. SUSILO - 2015</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12182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7467600" y="6492875"/>
            <a:ext cx="1219200" cy="365125"/>
          </a:xfrm>
          <a:prstGeom prst="rect">
            <a:avLst/>
          </a:prstGeom>
        </p:spPr>
        <p:txBody>
          <a:bodyPr/>
          <a:lstStyle/>
          <a:p>
            <a:fld id="{D63CD188-A36C-4599-83AB-F270AE69B3E9}" type="slidenum">
              <a:rPr lang="en-US"/>
              <a:pPr/>
              <a:t>80</a:t>
            </a:fld>
            <a:endParaRPr lang="en-US" dirty="0"/>
          </a:p>
        </p:txBody>
      </p:sp>
      <p:pic>
        <p:nvPicPr>
          <p:cNvPr id="4" name="Picture 3">
            <a:extLst>
              <a:ext uri="{FF2B5EF4-FFF2-40B4-BE49-F238E27FC236}">
                <a16:creationId xmlns:a16="http://schemas.microsoft.com/office/drawing/2014/main" id="{8D72C866-41FC-40FA-8132-4EEE671E222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9637" b="100000" l="59188" r="100000">
                        <a14:foregroundMark x1="81117" y1="59455" x2="82335" y2="76248"/>
                        <a14:foregroundMark x1="85888" y1="60363" x2="80000" y2="81241"/>
                        <a14:foregroundMark x1="77360" y1="62027" x2="87411" y2="78820"/>
                        <a14:foregroundMark x1="77766" y1="71407" x2="89036" y2="71710"/>
                        <a14:foregroundMark x1="79797" y1="75340" x2="79797" y2="75340"/>
                        <a14:foregroundMark x1="86091" y1="69440" x2="86091" y2="69440"/>
                      </a14:backgroundRemoval>
                    </a14:imgEffect>
                  </a14:imgLayer>
                </a14:imgProps>
              </a:ext>
              <a:ext uri="{28A0092B-C50C-407E-A947-70E740481C1C}">
                <a14:useLocalDpi xmlns:a14="http://schemas.microsoft.com/office/drawing/2010/main" val="0"/>
              </a:ext>
            </a:extLst>
          </a:blip>
          <a:srcRect l="65845" t="44706"/>
          <a:stretch/>
        </p:blipFill>
        <p:spPr>
          <a:xfrm>
            <a:off x="762000" y="1676400"/>
            <a:ext cx="4210428" cy="4574302"/>
          </a:xfrm>
          <a:prstGeom prst="rect">
            <a:avLst/>
          </a:prstGeom>
        </p:spPr>
      </p:pic>
      <p:sp>
        <p:nvSpPr>
          <p:cNvPr id="2" name="Rectangle 1"/>
          <p:cNvSpPr/>
          <p:nvPr/>
        </p:nvSpPr>
        <p:spPr>
          <a:xfrm>
            <a:off x="957286" y="1153180"/>
            <a:ext cx="3998082" cy="523220"/>
          </a:xfrm>
          <a:prstGeom prst="rect">
            <a:avLst/>
          </a:prstGeom>
        </p:spPr>
        <p:txBody>
          <a:bodyPr wrap="none">
            <a:spAutoFit/>
          </a:bodyPr>
          <a:lstStyle/>
          <a:p>
            <a:r>
              <a:rPr lang="id-ID" sz="2800" b="1" dirty="0">
                <a:latin typeface="+mj-lt"/>
                <a:ea typeface="Tahoma" panose="020B0604030504040204" pitchFamily="34" charset="0"/>
                <a:cs typeface="Tahoma" panose="020B0604030504040204" pitchFamily="34" charset="0"/>
              </a:rPr>
              <a:t>Proses Manajemen Risiko</a:t>
            </a:r>
            <a:endParaRPr lang="id-ID" sz="2800" b="1" dirty="0">
              <a:latin typeface="+mj-lt"/>
            </a:endParaRPr>
          </a:p>
        </p:txBody>
      </p:sp>
      <p:sp>
        <p:nvSpPr>
          <p:cNvPr id="6" name="TextBox 5"/>
          <p:cNvSpPr txBox="1"/>
          <p:nvPr/>
        </p:nvSpPr>
        <p:spPr>
          <a:xfrm>
            <a:off x="5643574" y="2133600"/>
            <a:ext cx="3043226" cy="2893100"/>
          </a:xfrm>
          <a:prstGeom prst="rect">
            <a:avLst/>
          </a:prstGeom>
          <a:noFill/>
        </p:spPr>
        <p:txBody>
          <a:bodyPr wrap="square" rtlCol="0">
            <a:spAutoFit/>
          </a:bodyPr>
          <a:lstStyle/>
          <a:p>
            <a:pPr algn="r"/>
            <a:r>
              <a:rPr lang="id-ID" sz="2000" i="1" dirty="0">
                <a:latin typeface="Tahoma" panose="020B0604030504040204" pitchFamily="34" charset="0"/>
                <a:ea typeface="Tahoma" panose="020B0604030504040204" pitchFamily="34" charset="0"/>
                <a:cs typeface="Tahoma" panose="020B0604030504040204" pitchFamily="34" charset="0"/>
              </a:rPr>
              <a:t>“</a:t>
            </a:r>
            <a:r>
              <a:rPr lang="en-US" sz="2000" i="1" dirty="0">
                <a:latin typeface="Tahoma" panose="020B0604030504040204" pitchFamily="34" charset="0"/>
                <a:ea typeface="Tahoma" panose="020B0604030504040204" pitchFamily="34" charset="0"/>
                <a:cs typeface="Tahoma" panose="020B0604030504040204" pitchFamily="34" charset="0"/>
              </a:rPr>
              <a:t>The process for managing risk focuses on individual or group of risks, their identification, analysis, evaluation and treatment”</a:t>
            </a:r>
          </a:p>
          <a:p>
            <a:pPr algn="r"/>
            <a:endParaRPr lang="en-US" dirty="0">
              <a:latin typeface="Tahoma" panose="020B0604030504040204" pitchFamily="34" charset="0"/>
              <a:ea typeface="Tahoma" panose="020B0604030504040204" pitchFamily="34" charset="0"/>
              <a:cs typeface="Tahoma" panose="020B0604030504040204" pitchFamily="34" charset="0"/>
            </a:endParaRPr>
          </a:p>
          <a:p>
            <a:pPr algn="r"/>
            <a:r>
              <a:rPr lang="en-US" sz="1600" dirty="0">
                <a:latin typeface="Tahoma" panose="020B0604030504040204" pitchFamily="34" charset="0"/>
                <a:ea typeface="Tahoma" panose="020B0604030504040204" pitchFamily="34" charset="0"/>
                <a:cs typeface="Tahoma" panose="020B0604030504040204" pitchFamily="34" charset="0"/>
              </a:rPr>
              <a:t> </a:t>
            </a:r>
            <a:r>
              <a:rPr lang="en-US" sz="1400" i="1" dirty="0">
                <a:latin typeface="Tahoma" panose="020B0604030504040204" pitchFamily="34" charset="0"/>
                <a:ea typeface="Tahoma" panose="020B0604030504040204" pitchFamily="34" charset="0"/>
                <a:cs typeface="Tahoma" panose="020B0604030504040204" pitchFamily="34" charset="0"/>
              </a:rPr>
              <a:t>Dorothy </a:t>
            </a:r>
            <a:r>
              <a:rPr lang="en-US" sz="1400" i="1" dirty="0" err="1">
                <a:latin typeface="Tahoma" panose="020B0604030504040204" pitchFamily="34" charset="0"/>
                <a:ea typeface="Tahoma" panose="020B0604030504040204" pitchFamily="34" charset="0"/>
                <a:cs typeface="Tahoma" panose="020B0604030504040204" pitchFamily="34" charset="0"/>
              </a:rPr>
              <a:t>Gjerdrum</a:t>
            </a:r>
            <a:endParaRPr lang="en-US" sz="1400" i="1" dirty="0">
              <a:latin typeface="Tahoma" panose="020B0604030504040204" pitchFamily="34" charset="0"/>
              <a:ea typeface="Tahoma" panose="020B0604030504040204" pitchFamily="34" charset="0"/>
              <a:cs typeface="Tahoma" panose="020B0604030504040204" pitchFamily="34" charset="0"/>
            </a:endParaRPr>
          </a:p>
          <a:p>
            <a:pPr algn="r"/>
            <a:r>
              <a:rPr lang="en-US" sz="1400" i="1" dirty="0">
                <a:latin typeface="Tahoma" panose="020B0604030504040204" pitchFamily="34" charset="0"/>
                <a:ea typeface="Tahoma" panose="020B0604030504040204" pitchFamily="34" charset="0"/>
                <a:cs typeface="Tahoma" panose="020B0604030504040204" pitchFamily="34" charset="0"/>
              </a:rPr>
              <a:t>Chair of US ISO 31000 TAG</a:t>
            </a:r>
          </a:p>
          <a:p>
            <a:pPr algn="r"/>
            <a:r>
              <a:rPr lang="en-US" sz="1400" i="1" dirty="0">
                <a:latin typeface="Tahoma" panose="020B0604030504040204" pitchFamily="34" charset="0"/>
                <a:ea typeface="Tahoma" panose="020B0604030504040204" pitchFamily="34" charset="0"/>
                <a:cs typeface="Tahoma" panose="020B0604030504040204" pitchFamily="34" charset="0"/>
              </a:rPr>
              <a:t>2011</a:t>
            </a:r>
          </a:p>
        </p:txBody>
      </p:sp>
    </p:spTree>
    <p:extLst>
      <p:ext uri="{BB962C8B-B14F-4D97-AF65-F5344CB8AC3E}">
        <p14:creationId xmlns:p14="http://schemas.microsoft.com/office/powerpoint/2010/main" val="8778788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990600"/>
            <a:ext cx="8382000" cy="5486400"/>
          </a:xfrm>
        </p:spPr>
        <p:txBody>
          <a:bodyPr/>
          <a:lstStyle/>
          <a:p>
            <a:pPr marL="0" indent="0">
              <a:buNone/>
              <a:defRPr/>
            </a:pPr>
            <a:r>
              <a:rPr lang="en-US" b="1"/>
              <a:t>DETAIL </a:t>
            </a:r>
            <a:r>
              <a:rPr lang="id-ID" b="1"/>
              <a:t>PROSES MANAJEMEN RISIKO</a:t>
            </a:r>
            <a:endParaRPr lang="id-ID" b="1" dirty="0"/>
          </a:p>
        </p:txBody>
      </p:sp>
      <p:sp>
        <p:nvSpPr>
          <p:cNvPr id="5" name="Slide Number Placeholder 4"/>
          <p:cNvSpPr>
            <a:spLocks noGrp="1"/>
          </p:cNvSpPr>
          <p:nvPr>
            <p:ph type="sldNum" sz="quarter" idx="4294967295"/>
          </p:nvPr>
        </p:nvSpPr>
        <p:spPr>
          <a:xfrm>
            <a:off x="7467600" y="6492875"/>
            <a:ext cx="1219200" cy="365125"/>
          </a:xfrm>
          <a:prstGeom prst="rect">
            <a:avLst/>
          </a:prstGeom>
        </p:spPr>
        <p:txBody>
          <a:bodyPr/>
          <a:lstStyle/>
          <a:p>
            <a:fld id="{FC0870DD-904D-4236-9219-8EC3F2C76B7C}" type="slidenum">
              <a:rPr lang="en-US">
                <a:latin typeface="Calibri" pitchFamily="34" charset="0"/>
              </a:rPr>
              <a:pPr/>
              <a:t>81</a:t>
            </a:fld>
            <a:endParaRPr lang="en-US" dirty="0">
              <a:latin typeface="Calibri" pitchFamily="34" charset="0"/>
            </a:endParaRPr>
          </a:p>
        </p:txBody>
      </p:sp>
      <p:grpSp>
        <p:nvGrpSpPr>
          <p:cNvPr id="51" name="Group 50">
            <a:extLst>
              <a:ext uri="{FF2B5EF4-FFF2-40B4-BE49-F238E27FC236}">
                <a16:creationId xmlns:a16="http://schemas.microsoft.com/office/drawing/2014/main" id="{77D2B07E-5B13-48C3-BE87-7C3672564CF8}"/>
              </a:ext>
            </a:extLst>
          </p:cNvPr>
          <p:cNvGrpSpPr/>
          <p:nvPr/>
        </p:nvGrpSpPr>
        <p:grpSpPr>
          <a:xfrm>
            <a:off x="458638" y="1683589"/>
            <a:ext cx="8003241" cy="4191000"/>
            <a:chOff x="590550" y="2057400"/>
            <a:chExt cx="8003241" cy="4191000"/>
          </a:xfrm>
        </p:grpSpPr>
        <p:grpSp>
          <p:nvGrpSpPr>
            <p:cNvPr id="52" name="Group 51">
              <a:extLst>
                <a:ext uri="{FF2B5EF4-FFF2-40B4-BE49-F238E27FC236}">
                  <a16:creationId xmlns:a16="http://schemas.microsoft.com/office/drawing/2014/main" id="{59592EBB-B48B-4135-B410-CA985E37FB52}"/>
                </a:ext>
              </a:extLst>
            </p:cNvPr>
            <p:cNvGrpSpPr/>
            <p:nvPr/>
          </p:nvGrpSpPr>
          <p:grpSpPr>
            <a:xfrm>
              <a:off x="590550" y="2057400"/>
              <a:ext cx="8003241" cy="3885564"/>
              <a:chOff x="590550" y="2236470"/>
              <a:chExt cx="8003241" cy="3885564"/>
            </a:xfrm>
          </p:grpSpPr>
          <p:grpSp>
            <p:nvGrpSpPr>
              <p:cNvPr id="55" name="Group 54">
                <a:extLst>
                  <a:ext uri="{FF2B5EF4-FFF2-40B4-BE49-F238E27FC236}">
                    <a16:creationId xmlns:a16="http://schemas.microsoft.com/office/drawing/2014/main" id="{C914B60E-A750-46EE-B2BA-8FFAD11A7462}"/>
                  </a:ext>
                </a:extLst>
              </p:cNvPr>
              <p:cNvGrpSpPr/>
              <p:nvPr/>
            </p:nvGrpSpPr>
            <p:grpSpPr>
              <a:xfrm>
                <a:off x="590550" y="2236470"/>
                <a:ext cx="8003241" cy="3885564"/>
                <a:chOff x="0" y="304803"/>
                <a:chExt cx="9113521" cy="4469072"/>
              </a:xfrm>
            </p:grpSpPr>
            <p:grpSp>
              <p:nvGrpSpPr>
                <p:cNvPr id="57" name="Group 56">
                  <a:extLst>
                    <a:ext uri="{FF2B5EF4-FFF2-40B4-BE49-F238E27FC236}">
                      <a16:creationId xmlns:a16="http://schemas.microsoft.com/office/drawing/2014/main" id="{D3FE9448-25FB-40D4-B00E-4D53AE610A09}"/>
                    </a:ext>
                  </a:extLst>
                </p:cNvPr>
                <p:cNvGrpSpPr/>
                <p:nvPr/>
              </p:nvGrpSpPr>
              <p:grpSpPr>
                <a:xfrm>
                  <a:off x="0" y="304803"/>
                  <a:ext cx="9113521" cy="4469072"/>
                  <a:chOff x="0" y="304803"/>
                  <a:chExt cx="9113521" cy="4469072"/>
                </a:xfrm>
              </p:grpSpPr>
              <p:grpSp>
                <p:nvGrpSpPr>
                  <p:cNvPr id="67" name="Group 66">
                    <a:extLst>
                      <a:ext uri="{FF2B5EF4-FFF2-40B4-BE49-F238E27FC236}">
                        <a16:creationId xmlns:a16="http://schemas.microsoft.com/office/drawing/2014/main" id="{99D9906C-0A38-411B-9F80-1BC323D560A2}"/>
                      </a:ext>
                    </a:extLst>
                  </p:cNvPr>
                  <p:cNvGrpSpPr/>
                  <p:nvPr/>
                </p:nvGrpSpPr>
                <p:grpSpPr>
                  <a:xfrm>
                    <a:off x="0" y="304803"/>
                    <a:ext cx="9113521" cy="4469072"/>
                    <a:chOff x="0" y="304803"/>
                    <a:chExt cx="9113521" cy="4469072"/>
                  </a:xfrm>
                </p:grpSpPr>
                <p:grpSp>
                  <p:nvGrpSpPr>
                    <p:cNvPr id="70" name="Group 69">
                      <a:extLst>
                        <a:ext uri="{FF2B5EF4-FFF2-40B4-BE49-F238E27FC236}">
                          <a16:creationId xmlns:a16="http://schemas.microsoft.com/office/drawing/2014/main" id="{103EB4F8-0256-4B82-BA9E-8D0BD794E365}"/>
                        </a:ext>
                      </a:extLst>
                    </p:cNvPr>
                    <p:cNvGrpSpPr/>
                    <p:nvPr/>
                  </p:nvGrpSpPr>
                  <p:grpSpPr>
                    <a:xfrm>
                      <a:off x="0" y="304803"/>
                      <a:ext cx="9113521" cy="4469072"/>
                      <a:chOff x="0" y="304803"/>
                      <a:chExt cx="9113521" cy="4469072"/>
                    </a:xfrm>
                  </p:grpSpPr>
                  <p:grpSp>
                    <p:nvGrpSpPr>
                      <p:cNvPr id="72" name="Group 71">
                        <a:extLst>
                          <a:ext uri="{FF2B5EF4-FFF2-40B4-BE49-F238E27FC236}">
                            <a16:creationId xmlns:a16="http://schemas.microsoft.com/office/drawing/2014/main" id="{D5FCB949-EA24-4193-B187-9B99C3082F60}"/>
                          </a:ext>
                        </a:extLst>
                      </p:cNvPr>
                      <p:cNvGrpSpPr/>
                      <p:nvPr/>
                    </p:nvGrpSpPr>
                    <p:grpSpPr>
                      <a:xfrm>
                        <a:off x="0" y="304803"/>
                        <a:ext cx="9113521" cy="4469072"/>
                        <a:chOff x="0" y="304803"/>
                        <a:chExt cx="9113521" cy="4469072"/>
                      </a:xfrm>
                    </p:grpSpPr>
                    <p:sp>
                      <p:nvSpPr>
                        <p:cNvPr id="79" name="TextBox 29">
                          <a:extLst>
                            <a:ext uri="{FF2B5EF4-FFF2-40B4-BE49-F238E27FC236}">
                              <a16:creationId xmlns:a16="http://schemas.microsoft.com/office/drawing/2014/main" id="{C7F90159-9FE7-49E0-807F-431A29AB526E}"/>
                            </a:ext>
                          </a:extLst>
                        </p:cNvPr>
                        <p:cNvSpPr txBox="1"/>
                        <p:nvPr/>
                      </p:nvSpPr>
                      <p:spPr>
                        <a:xfrm>
                          <a:off x="0" y="1786044"/>
                          <a:ext cx="1066873" cy="687867"/>
                        </a:xfrm>
                        <a:prstGeom prst="rect">
                          <a:avLst/>
                        </a:prstGeom>
                        <a:noFill/>
                      </p:spPr>
                      <p:txBody>
                        <a:bodyPr wrap="square" rtlCol="0">
                          <a:noAutofit/>
                        </a:bodyPr>
                        <a:lstStyle/>
                        <a:p>
                          <a:pPr algn="ctr">
                            <a:spcAft>
                              <a:spcPts val="0"/>
                            </a:spcAft>
                          </a:pPr>
                          <a:r>
                            <a:rPr lang="en-US" sz="1100" b="1" kern="1200">
                              <a:solidFill>
                                <a:srgbClr val="000000"/>
                              </a:solidFill>
                              <a:effectLst/>
                              <a:latin typeface="Arial" panose="020B0604020202020204" pitchFamily="34" charset="0"/>
                              <a:ea typeface="Helvetica Neue Light" panose="02000403000000020004" pitchFamily="2"/>
                              <a:cs typeface="Arial" panose="020B0604020202020204" pitchFamily="34" charset="0"/>
                            </a:rPr>
                            <a:t>RISIKO –RISIKO DI DUNIA</a:t>
                          </a:r>
                          <a:endParaRPr lang="en-US" sz="1200">
                            <a:effectLst/>
                            <a:latin typeface="Arial" panose="020B0604020202020204" pitchFamily="34" charset="0"/>
                            <a:ea typeface="Times New Roman" panose="02020603050405020304" pitchFamily="18" charset="0"/>
                            <a:cs typeface="Arial" panose="020B0604020202020204" pitchFamily="34" charset="0"/>
                          </a:endParaRPr>
                        </a:p>
                      </p:txBody>
                    </p:sp>
                    <p:sp>
                      <p:nvSpPr>
                        <p:cNvPr id="80" name="TextBox 30">
                          <a:extLst>
                            <a:ext uri="{FF2B5EF4-FFF2-40B4-BE49-F238E27FC236}">
                              <a16:creationId xmlns:a16="http://schemas.microsoft.com/office/drawing/2014/main" id="{90000D1C-037A-46F9-8859-1D24FD015DAA}"/>
                            </a:ext>
                          </a:extLst>
                        </p:cNvPr>
                        <p:cNvSpPr txBox="1"/>
                        <p:nvPr/>
                      </p:nvSpPr>
                      <p:spPr>
                        <a:xfrm>
                          <a:off x="7848507" y="1823666"/>
                          <a:ext cx="1265014" cy="493628"/>
                        </a:xfrm>
                        <a:prstGeom prst="rect">
                          <a:avLst/>
                        </a:prstGeom>
                        <a:noFill/>
                      </p:spPr>
                      <p:txBody>
                        <a:bodyPr wrap="square" rtlCol="0">
                          <a:noAutofit/>
                        </a:bodyPr>
                        <a:lstStyle/>
                        <a:p>
                          <a:pPr algn="ctr">
                            <a:spcAft>
                              <a:spcPts val="0"/>
                            </a:spcAft>
                          </a:pPr>
                          <a:r>
                            <a:rPr lang="en-US" sz="1100" b="1" kern="1200" dirty="0">
                              <a:solidFill>
                                <a:srgbClr val="000000"/>
                              </a:solidFill>
                              <a:effectLst/>
                              <a:latin typeface="Arial" panose="020B0604020202020204" pitchFamily="34" charset="0"/>
                              <a:ea typeface="Helvetica Neue Light" panose="02000403000000020004" pitchFamily="2"/>
                              <a:cs typeface="Arial" panose="020B0604020202020204" pitchFamily="34" charset="0"/>
                            </a:rPr>
                            <a:t>RISIKO TERKENDALI</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81" name="Group 80">
                          <a:extLst>
                            <a:ext uri="{FF2B5EF4-FFF2-40B4-BE49-F238E27FC236}">
                              <a16:creationId xmlns:a16="http://schemas.microsoft.com/office/drawing/2014/main" id="{6A9445D4-07C2-4EC8-86AA-22EBAA41A60C}"/>
                            </a:ext>
                          </a:extLst>
                        </p:cNvPr>
                        <p:cNvGrpSpPr/>
                        <p:nvPr/>
                      </p:nvGrpSpPr>
                      <p:grpSpPr>
                        <a:xfrm>
                          <a:off x="975360" y="304803"/>
                          <a:ext cx="6964680" cy="4469072"/>
                          <a:chOff x="975360" y="304803"/>
                          <a:chExt cx="6964680" cy="4469072"/>
                        </a:xfrm>
                      </p:grpSpPr>
                      <p:sp>
                        <p:nvSpPr>
                          <p:cNvPr id="82" name="Chevron 32">
                            <a:extLst>
                              <a:ext uri="{FF2B5EF4-FFF2-40B4-BE49-F238E27FC236}">
                                <a16:creationId xmlns:a16="http://schemas.microsoft.com/office/drawing/2014/main" id="{72A45B24-EE32-46C5-B690-8604325BA80D}"/>
                              </a:ext>
                            </a:extLst>
                          </p:cNvPr>
                          <p:cNvSpPr/>
                          <p:nvPr/>
                        </p:nvSpPr>
                        <p:spPr>
                          <a:xfrm>
                            <a:off x="6172200" y="1280163"/>
                            <a:ext cx="1752600" cy="1600200"/>
                          </a:xfrm>
                          <a:prstGeom prst="chevron">
                            <a:avLst>
                              <a:gd name="adj" fmla="val 23846"/>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83" name="Chevron 33">
                            <a:extLst>
                              <a:ext uri="{FF2B5EF4-FFF2-40B4-BE49-F238E27FC236}">
                                <a16:creationId xmlns:a16="http://schemas.microsoft.com/office/drawing/2014/main" id="{4573C918-778B-4610-80B8-8326D4FD1EFD}"/>
                              </a:ext>
                            </a:extLst>
                          </p:cNvPr>
                          <p:cNvSpPr/>
                          <p:nvPr/>
                        </p:nvSpPr>
                        <p:spPr>
                          <a:xfrm>
                            <a:off x="2362200" y="1280163"/>
                            <a:ext cx="3886200" cy="1600200"/>
                          </a:xfrm>
                          <a:prstGeom prst="chevron">
                            <a:avLst>
                              <a:gd name="adj" fmla="val 23846"/>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84" name="Pentagon 14">
                            <a:extLst>
                              <a:ext uri="{FF2B5EF4-FFF2-40B4-BE49-F238E27FC236}">
                                <a16:creationId xmlns:a16="http://schemas.microsoft.com/office/drawing/2014/main" id="{67809458-8E2A-4B50-99D3-AD7F27F28C90}"/>
                              </a:ext>
                            </a:extLst>
                          </p:cNvPr>
                          <p:cNvSpPr/>
                          <p:nvPr/>
                        </p:nvSpPr>
                        <p:spPr>
                          <a:xfrm>
                            <a:off x="975360" y="1280163"/>
                            <a:ext cx="1539240" cy="1600200"/>
                          </a:xfrm>
                          <a:prstGeom prst="homePlate">
                            <a:avLst>
                              <a:gd name="adj" fmla="val 2538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85" name="Up-Down Arrow 35">
                            <a:extLst>
                              <a:ext uri="{FF2B5EF4-FFF2-40B4-BE49-F238E27FC236}">
                                <a16:creationId xmlns:a16="http://schemas.microsoft.com/office/drawing/2014/main" id="{5BB0C4E3-EDB9-4DE5-9AFE-45FDB6BE2027}"/>
                              </a:ext>
                            </a:extLst>
                          </p:cNvPr>
                          <p:cNvSpPr/>
                          <p:nvPr/>
                        </p:nvSpPr>
                        <p:spPr>
                          <a:xfrm>
                            <a:off x="1382373" y="822963"/>
                            <a:ext cx="328465" cy="381000"/>
                          </a:xfrm>
                          <a:prstGeom prst="upDownArrow">
                            <a:avLst>
                              <a:gd name="adj1" fmla="val 27143"/>
                              <a:gd name="adj2" fmla="val 26667"/>
                            </a:avLst>
                          </a:prstGeom>
                          <a:solidFill>
                            <a:schemeClr val="bg2">
                              <a:lumMod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86" name="TextBox 36">
                            <a:extLst>
                              <a:ext uri="{FF2B5EF4-FFF2-40B4-BE49-F238E27FC236}">
                                <a16:creationId xmlns:a16="http://schemas.microsoft.com/office/drawing/2014/main" id="{58D774CB-DEB4-4F8D-9CA1-1B47739D6436}"/>
                              </a:ext>
                            </a:extLst>
                          </p:cNvPr>
                          <p:cNvSpPr txBox="1"/>
                          <p:nvPr/>
                        </p:nvSpPr>
                        <p:spPr>
                          <a:xfrm>
                            <a:off x="1638457" y="3891770"/>
                            <a:ext cx="1764833" cy="882105"/>
                          </a:xfrm>
                          <a:prstGeom prst="rect">
                            <a:avLst/>
                          </a:prstGeom>
                          <a:noFill/>
                        </p:spPr>
                        <p:txBody>
                          <a:bodyPr wrap="square" rtlCol="0">
                            <a:noAutofit/>
                          </a:bodyPr>
                          <a:lstStyle/>
                          <a:p>
                            <a:pPr algn="ctr">
                              <a:spcAft>
                                <a:spcPts val="0"/>
                              </a:spcAft>
                            </a:pPr>
                            <a:r>
                              <a:rPr lang="en-US" sz="1100" b="1" kern="1200">
                                <a:solidFill>
                                  <a:srgbClr val="000000"/>
                                </a:solidFill>
                                <a:effectLst/>
                                <a:latin typeface="Arial" panose="020B0604020202020204" pitchFamily="34" charset="0"/>
                                <a:ea typeface="Helvetica Neue Light" panose="02000403000000020004" pitchFamily="2"/>
                                <a:cs typeface="Arial" panose="020B0604020202020204" pitchFamily="34" charset="0"/>
                              </a:rPr>
                              <a:t>RISIKO YG RELEVAN BAGI ORGANISASI / UNIT / PROYEK / PROSES</a:t>
                            </a:r>
                            <a:endParaRPr lang="en-US" sz="1200">
                              <a:effectLst/>
                              <a:latin typeface="Arial" panose="020B0604020202020204" pitchFamily="34" charset="0"/>
                              <a:ea typeface="Times New Roman" panose="02020603050405020304" pitchFamily="18" charset="0"/>
                              <a:cs typeface="Arial" panose="020B0604020202020204" pitchFamily="34" charset="0"/>
                            </a:endParaRPr>
                          </a:p>
                        </p:txBody>
                      </p:sp>
                      <p:sp>
                        <p:nvSpPr>
                          <p:cNvPr id="87" name="TextBox 37">
                            <a:extLst>
                              <a:ext uri="{FF2B5EF4-FFF2-40B4-BE49-F238E27FC236}">
                                <a16:creationId xmlns:a16="http://schemas.microsoft.com/office/drawing/2014/main" id="{BF1194DA-F215-477F-8ECF-798D87A49E3C}"/>
                              </a:ext>
                            </a:extLst>
                          </p:cNvPr>
                          <p:cNvSpPr txBox="1"/>
                          <p:nvPr/>
                        </p:nvSpPr>
                        <p:spPr>
                          <a:xfrm>
                            <a:off x="5623178" y="3939503"/>
                            <a:ext cx="1219801" cy="687867"/>
                          </a:xfrm>
                          <a:prstGeom prst="rect">
                            <a:avLst/>
                          </a:prstGeom>
                          <a:noFill/>
                        </p:spPr>
                        <p:txBody>
                          <a:bodyPr wrap="square" rtlCol="0">
                            <a:noAutofit/>
                          </a:bodyPr>
                          <a:lstStyle/>
                          <a:p>
                            <a:pPr algn="ctr">
                              <a:spcAft>
                                <a:spcPts val="0"/>
                              </a:spcAft>
                            </a:pPr>
                            <a:r>
                              <a:rPr lang="en-US" sz="1100" b="1" kern="1200">
                                <a:solidFill>
                                  <a:srgbClr val="000000"/>
                                </a:solidFill>
                                <a:effectLst/>
                                <a:latin typeface="Arial" panose="020B0604020202020204" pitchFamily="34" charset="0"/>
                                <a:ea typeface="Helvetica Neue Light" panose="02000403000000020004" pitchFamily="2"/>
                                <a:cs typeface="Arial" panose="020B0604020202020204" pitchFamily="34" charset="0"/>
                              </a:rPr>
                              <a:t>PROFILE RISIKO ORGANISASI</a:t>
                            </a:r>
                            <a:endParaRPr lang="en-US" sz="1200">
                              <a:effectLst/>
                              <a:latin typeface="Arial" panose="020B0604020202020204" pitchFamily="34" charset="0"/>
                              <a:ea typeface="Times New Roman" panose="02020603050405020304" pitchFamily="18" charset="0"/>
                              <a:cs typeface="Arial" panose="020B0604020202020204" pitchFamily="34" charset="0"/>
                            </a:endParaRPr>
                          </a:p>
                        </p:txBody>
                      </p:sp>
                      <p:sp>
                        <p:nvSpPr>
                          <p:cNvPr id="88" name="Pentagon 38">
                            <a:extLst>
                              <a:ext uri="{FF2B5EF4-FFF2-40B4-BE49-F238E27FC236}">
                                <a16:creationId xmlns:a16="http://schemas.microsoft.com/office/drawing/2014/main" id="{8D8BB20F-73C3-4D6C-9800-84C6BE3FC51D}"/>
                              </a:ext>
                            </a:extLst>
                          </p:cNvPr>
                          <p:cNvSpPr/>
                          <p:nvPr/>
                        </p:nvSpPr>
                        <p:spPr>
                          <a:xfrm>
                            <a:off x="990600" y="304803"/>
                            <a:ext cx="6934200" cy="457200"/>
                          </a:xfrm>
                          <a:prstGeom prst="homePlate">
                            <a:avLst/>
                          </a:prstGeom>
                          <a:solidFill>
                            <a:srgbClr val="BD9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1200" b="1" kern="1200" dirty="0">
                                <a:solidFill>
                                  <a:srgbClr val="FFFFFF"/>
                                </a:solidFill>
                                <a:effectLst/>
                                <a:latin typeface="Arial" panose="020B0604020202020204" pitchFamily="34" charset="0"/>
                                <a:ea typeface="Helvetica Neue Light" panose="02000403000000020004" pitchFamily="2"/>
                                <a:cs typeface="Arial" panose="020B0604020202020204" pitchFamily="34" charset="0"/>
                              </a:rPr>
                              <a:t>5.2. KOMUNIKASI DAN KONSULTASI</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9" name="Pentagon 28">
                            <a:extLst>
                              <a:ext uri="{FF2B5EF4-FFF2-40B4-BE49-F238E27FC236}">
                                <a16:creationId xmlns:a16="http://schemas.microsoft.com/office/drawing/2014/main" id="{1ED17B42-10B8-4E4A-ACD2-ABB7A0EE57D3}"/>
                              </a:ext>
                            </a:extLst>
                          </p:cNvPr>
                          <p:cNvSpPr/>
                          <p:nvPr/>
                        </p:nvSpPr>
                        <p:spPr>
                          <a:xfrm>
                            <a:off x="1005840" y="3322323"/>
                            <a:ext cx="6934200" cy="457200"/>
                          </a:xfrm>
                          <a:prstGeom prst="homePlate">
                            <a:avLst/>
                          </a:prstGeom>
                          <a:solidFill>
                            <a:srgbClr val="BD9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1200" b="1" kern="1200" dirty="0">
                                <a:solidFill>
                                  <a:srgbClr val="FFFFFF"/>
                                </a:solidFill>
                                <a:effectLst/>
                                <a:latin typeface="Arial" panose="020B0604020202020204" pitchFamily="34" charset="0"/>
                                <a:ea typeface="Helvetica Neue Light" panose="02000403000000020004" pitchFamily="2"/>
                                <a:cs typeface="Arial" panose="020B0604020202020204" pitchFamily="34" charset="0"/>
                              </a:rPr>
                              <a:t>5.6. MONITORING &amp; REVIEW</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90" name="Straight Connector 89">
                            <a:extLst>
                              <a:ext uri="{FF2B5EF4-FFF2-40B4-BE49-F238E27FC236}">
                                <a16:creationId xmlns:a16="http://schemas.microsoft.com/office/drawing/2014/main" id="{CDD03923-4FAC-48BD-9C5F-35907C5434B5}"/>
                              </a:ext>
                            </a:extLst>
                          </p:cNvPr>
                          <p:cNvCxnSpPr>
                            <a:stCxn id="84" idx="3"/>
                            <a:endCxn id="86" idx="0"/>
                          </p:cNvCxnSpPr>
                          <p:nvPr/>
                        </p:nvCxnSpPr>
                        <p:spPr>
                          <a:xfrm>
                            <a:off x="2514600" y="2080263"/>
                            <a:ext cx="6618" cy="181167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73" name="Chevron 23">
                        <a:extLst>
                          <a:ext uri="{FF2B5EF4-FFF2-40B4-BE49-F238E27FC236}">
                            <a16:creationId xmlns:a16="http://schemas.microsoft.com/office/drawing/2014/main" id="{3D87034D-3B75-4E7A-BED7-AE259004816C}"/>
                          </a:ext>
                        </a:extLst>
                      </p:cNvPr>
                      <p:cNvSpPr/>
                      <p:nvPr/>
                    </p:nvSpPr>
                    <p:spPr>
                      <a:xfrm>
                        <a:off x="2621280" y="1645923"/>
                        <a:ext cx="1280160" cy="1005840"/>
                      </a:xfrm>
                      <a:prstGeom prst="chevron">
                        <a:avLst>
                          <a:gd name="adj" fmla="val 25556"/>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74" name="Chevron 24">
                        <a:extLst>
                          <a:ext uri="{FF2B5EF4-FFF2-40B4-BE49-F238E27FC236}">
                            <a16:creationId xmlns:a16="http://schemas.microsoft.com/office/drawing/2014/main" id="{E0D5C4A1-06CD-42E8-8643-3191D9B99000}"/>
                          </a:ext>
                        </a:extLst>
                      </p:cNvPr>
                      <p:cNvSpPr/>
                      <p:nvPr/>
                    </p:nvSpPr>
                    <p:spPr>
                      <a:xfrm>
                        <a:off x="3764280" y="1661163"/>
                        <a:ext cx="1219200" cy="990600"/>
                      </a:xfrm>
                      <a:prstGeom prst="chevron">
                        <a:avLst>
                          <a:gd name="adj" fmla="val 25556"/>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75" name="Chevron 25">
                        <a:extLst>
                          <a:ext uri="{FF2B5EF4-FFF2-40B4-BE49-F238E27FC236}">
                            <a16:creationId xmlns:a16="http://schemas.microsoft.com/office/drawing/2014/main" id="{D0AACB66-5D25-429F-AC21-F30996AC853B}"/>
                          </a:ext>
                        </a:extLst>
                      </p:cNvPr>
                      <p:cNvSpPr/>
                      <p:nvPr/>
                    </p:nvSpPr>
                    <p:spPr>
                      <a:xfrm>
                        <a:off x="4907280" y="1661163"/>
                        <a:ext cx="1219200" cy="990600"/>
                      </a:xfrm>
                      <a:prstGeom prst="chevron">
                        <a:avLst>
                          <a:gd name="adj" fmla="val 25556"/>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76" name="TextBox 26">
                        <a:extLst>
                          <a:ext uri="{FF2B5EF4-FFF2-40B4-BE49-F238E27FC236}">
                            <a16:creationId xmlns:a16="http://schemas.microsoft.com/office/drawing/2014/main" id="{90565AEE-5EA4-409B-A6CC-ECC12379299A}"/>
                          </a:ext>
                        </a:extLst>
                      </p:cNvPr>
                      <p:cNvSpPr txBox="1"/>
                      <p:nvPr/>
                    </p:nvSpPr>
                    <p:spPr>
                      <a:xfrm>
                        <a:off x="2819208" y="1843801"/>
                        <a:ext cx="1082093" cy="581985"/>
                      </a:xfrm>
                      <a:prstGeom prst="rect">
                        <a:avLst/>
                      </a:prstGeom>
                      <a:noFill/>
                    </p:spPr>
                    <p:txBody>
                      <a:bodyPr wrap="square" rtlCol="0">
                        <a:noAutofit/>
                      </a:bodyPr>
                      <a:lstStyle/>
                      <a:p>
                        <a:pPr algn="ctr">
                          <a:spcAft>
                            <a:spcPts val="0"/>
                          </a:spcAft>
                        </a:pPr>
                        <a:r>
                          <a:rPr lang="en-US" sz="900" b="1" kern="1200">
                            <a:solidFill>
                              <a:srgbClr val="000000"/>
                            </a:solidFill>
                            <a:effectLst/>
                            <a:latin typeface="Arial" panose="020B0604020202020204" pitchFamily="34" charset="0"/>
                            <a:ea typeface="Helvetica Neue Light" panose="02000403000000020004" pitchFamily="2"/>
                            <a:cs typeface="Arial" panose="020B0604020202020204" pitchFamily="34" charset="0"/>
                          </a:rPr>
                          <a:t>5.4.2.</a:t>
                        </a:r>
                        <a:br>
                          <a:rPr lang="en-US" sz="900" b="1" kern="1200">
                            <a:solidFill>
                              <a:srgbClr val="000000"/>
                            </a:solidFill>
                            <a:effectLst/>
                            <a:latin typeface="Arial" panose="020B0604020202020204" pitchFamily="34" charset="0"/>
                            <a:ea typeface="Helvetica Neue Light" panose="02000403000000020004" pitchFamily="2"/>
                            <a:cs typeface="Arial" panose="020B0604020202020204" pitchFamily="34" charset="0"/>
                          </a:rPr>
                        </a:br>
                        <a:r>
                          <a:rPr lang="en-US" sz="900" b="1" kern="1200">
                            <a:solidFill>
                              <a:srgbClr val="000000"/>
                            </a:solidFill>
                            <a:effectLst/>
                            <a:latin typeface="Arial" panose="020B0604020202020204" pitchFamily="34" charset="0"/>
                            <a:ea typeface="Helvetica Neue Light" panose="02000403000000020004" pitchFamily="2"/>
                            <a:cs typeface="Arial" panose="020B0604020202020204" pitchFamily="34" charset="0"/>
                          </a:rPr>
                          <a:t>IDENTIFIKASI RISIKO</a:t>
                        </a:r>
                        <a:endParaRPr lang="en-US" sz="1200">
                          <a:effectLst/>
                          <a:latin typeface="Arial" panose="020B0604020202020204" pitchFamily="34" charset="0"/>
                          <a:ea typeface="Times New Roman" panose="02020603050405020304" pitchFamily="18" charset="0"/>
                          <a:cs typeface="Arial" panose="020B0604020202020204" pitchFamily="34" charset="0"/>
                        </a:endParaRPr>
                      </a:p>
                    </p:txBody>
                  </p:sp>
                  <p:sp>
                    <p:nvSpPr>
                      <p:cNvPr id="77" name="TextBox 27">
                        <a:extLst>
                          <a:ext uri="{FF2B5EF4-FFF2-40B4-BE49-F238E27FC236}">
                            <a16:creationId xmlns:a16="http://schemas.microsoft.com/office/drawing/2014/main" id="{2F135243-59B2-4AB9-BEA4-B4B193DD4088}"/>
                          </a:ext>
                        </a:extLst>
                      </p:cNvPr>
                      <p:cNvSpPr txBox="1"/>
                      <p:nvPr/>
                    </p:nvSpPr>
                    <p:spPr>
                      <a:xfrm>
                        <a:off x="3921584" y="1860711"/>
                        <a:ext cx="1082093" cy="581985"/>
                      </a:xfrm>
                      <a:prstGeom prst="rect">
                        <a:avLst/>
                      </a:prstGeom>
                      <a:noFill/>
                    </p:spPr>
                    <p:txBody>
                      <a:bodyPr wrap="square" rtlCol="0">
                        <a:noAutofit/>
                      </a:bodyPr>
                      <a:lstStyle/>
                      <a:p>
                        <a:pPr algn="ctr">
                          <a:spcAft>
                            <a:spcPts val="0"/>
                          </a:spcAft>
                        </a:pPr>
                        <a:r>
                          <a:rPr lang="en-US" sz="900" b="1" kern="1200">
                            <a:solidFill>
                              <a:srgbClr val="000000"/>
                            </a:solidFill>
                            <a:effectLst/>
                            <a:latin typeface="Arial" panose="020B0604020202020204" pitchFamily="34" charset="0"/>
                            <a:ea typeface="Helvetica Neue Light" panose="02000403000000020004" pitchFamily="2"/>
                            <a:cs typeface="Arial" panose="020B0604020202020204" pitchFamily="34" charset="0"/>
                          </a:rPr>
                          <a:t>5.4.3.</a:t>
                        </a:r>
                        <a:br>
                          <a:rPr lang="en-US" sz="900" b="1" kern="1200">
                            <a:solidFill>
                              <a:srgbClr val="000000"/>
                            </a:solidFill>
                            <a:effectLst/>
                            <a:latin typeface="Arial" panose="020B0604020202020204" pitchFamily="34" charset="0"/>
                            <a:ea typeface="Helvetica Neue Light" panose="02000403000000020004" pitchFamily="2"/>
                            <a:cs typeface="Arial" panose="020B0604020202020204" pitchFamily="34" charset="0"/>
                          </a:rPr>
                        </a:br>
                        <a:r>
                          <a:rPr lang="en-US" sz="900" b="1" kern="1200">
                            <a:solidFill>
                              <a:srgbClr val="000000"/>
                            </a:solidFill>
                            <a:effectLst/>
                            <a:latin typeface="Arial" panose="020B0604020202020204" pitchFamily="34" charset="0"/>
                            <a:ea typeface="Helvetica Neue Light" panose="02000403000000020004" pitchFamily="2"/>
                            <a:cs typeface="Arial" panose="020B0604020202020204" pitchFamily="34" charset="0"/>
                          </a:rPr>
                          <a:t>ANALISA RISIKO</a:t>
                        </a:r>
                        <a:endParaRPr lang="en-US" sz="1200">
                          <a:effectLst/>
                          <a:latin typeface="Arial" panose="020B0604020202020204" pitchFamily="34" charset="0"/>
                          <a:ea typeface="Times New Roman" panose="02020603050405020304" pitchFamily="18" charset="0"/>
                          <a:cs typeface="Arial" panose="020B0604020202020204" pitchFamily="34" charset="0"/>
                        </a:endParaRPr>
                      </a:p>
                    </p:txBody>
                  </p:sp>
                  <p:sp>
                    <p:nvSpPr>
                      <p:cNvPr id="78" name="TextBox 28">
                        <a:extLst>
                          <a:ext uri="{FF2B5EF4-FFF2-40B4-BE49-F238E27FC236}">
                            <a16:creationId xmlns:a16="http://schemas.microsoft.com/office/drawing/2014/main" id="{4C4B550A-D387-4016-BC79-DF6B154D57CA}"/>
                          </a:ext>
                        </a:extLst>
                      </p:cNvPr>
                      <p:cNvSpPr txBox="1"/>
                      <p:nvPr/>
                    </p:nvSpPr>
                    <p:spPr>
                      <a:xfrm>
                        <a:off x="5044097" y="1843801"/>
                        <a:ext cx="1081368" cy="581985"/>
                      </a:xfrm>
                      <a:prstGeom prst="rect">
                        <a:avLst/>
                      </a:prstGeom>
                      <a:noFill/>
                    </p:spPr>
                    <p:txBody>
                      <a:bodyPr wrap="square" rtlCol="0">
                        <a:noAutofit/>
                      </a:bodyPr>
                      <a:lstStyle/>
                      <a:p>
                        <a:pPr algn="ctr">
                          <a:spcAft>
                            <a:spcPts val="0"/>
                          </a:spcAft>
                        </a:pPr>
                        <a:r>
                          <a:rPr lang="en-US" sz="900" b="1" kern="1200">
                            <a:solidFill>
                              <a:srgbClr val="000000"/>
                            </a:solidFill>
                            <a:effectLst/>
                            <a:latin typeface="Arial" panose="020B0604020202020204" pitchFamily="34" charset="0"/>
                            <a:ea typeface="Helvetica Neue Light" panose="02000403000000020004" pitchFamily="2"/>
                            <a:cs typeface="Arial" panose="020B0604020202020204" pitchFamily="34" charset="0"/>
                          </a:rPr>
                          <a:t>5.4.4.</a:t>
                        </a:r>
                        <a:br>
                          <a:rPr lang="en-US" sz="900" b="1" kern="1200">
                            <a:solidFill>
                              <a:srgbClr val="000000"/>
                            </a:solidFill>
                            <a:effectLst/>
                            <a:latin typeface="Arial" panose="020B0604020202020204" pitchFamily="34" charset="0"/>
                            <a:ea typeface="Helvetica Neue Light" panose="02000403000000020004" pitchFamily="2"/>
                            <a:cs typeface="Arial" panose="020B0604020202020204" pitchFamily="34" charset="0"/>
                          </a:rPr>
                        </a:br>
                        <a:r>
                          <a:rPr lang="en-US" sz="900" b="1" kern="1200">
                            <a:solidFill>
                              <a:srgbClr val="000000"/>
                            </a:solidFill>
                            <a:effectLst/>
                            <a:latin typeface="Arial" panose="020B0604020202020204" pitchFamily="34" charset="0"/>
                            <a:ea typeface="Helvetica Neue Light" panose="02000403000000020004" pitchFamily="2"/>
                            <a:cs typeface="Arial" panose="020B0604020202020204" pitchFamily="34" charset="0"/>
                          </a:rPr>
                          <a:t>EVALUASI RISIKO</a:t>
                        </a:r>
                        <a:endParaRPr lang="en-US" sz="1200">
                          <a:effectLst/>
                          <a:latin typeface="Arial" panose="020B0604020202020204" pitchFamily="34" charset="0"/>
                          <a:ea typeface="Times New Roman" panose="02020603050405020304" pitchFamily="18" charset="0"/>
                          <a:cs typeface="Arial" panose="020B0604020202020204" pitchFamily="34" charset="0"/>
                        </a:endParaRPr>
                      </a:p>
                    </p:txBody>
                  </p:sp>
                </p:grpSp>
                <p:sp>
                  <p:nvSpPr>
                    <p:cNvPr id="71" name="TextBox 21">
                      <a:extLst>
                        <a:ext uri="{FF2B5EF4-FFF2-40B4-BE49-F238E27FC236}">
                          <a16:creationId xmlns:a16="http://schemas.microsoft.com/office/drawing/2014/main" id="{C6CC560B-32B5-4687-B73B-4023A9C40071}"/>
                        </a:ext>
                      </a:extLst>
                    </p:cNvPr>
                    <p:cNvSpPr txBox="1"/>
                    <p:nvPr/>
                  </p:nvSpPr>
                  <p:spPr>
                    <a:xfrm>
                      <a:off x="2590800" y="1295403"/>
                      <a:ext cx="3276600" cy="300839"/>
                    </a:xfrm>
                    <a:prstGeom prst="rect">
                      <a:avLst/>
                    </a:prstGeom>
                    <a:noFill/>
                  </p:spPr>
                  <p:txBody>
                    <a:bodyPr wrap="square" rtlCol="0">
                      <a:noAutofit/>
                    </a:bodyPr>
                    <a:lstStyle/>
                    <a:p>
                      <a:pPr algn="ctr">
                        <a:spcAft>
                          <a:spcPts val="0"/>
                        </a:spcAft>
                      </a:pPr>
                      <a:r>
                        <a:rPr lang="en-US" sz="1100" b="1" kern="1200">
                          <a:solidFill>
                            <a:srgbClr val="FFFFFF"/>
                          </a:solidFill>
                          <a:effectLst/>
                          <a:latin typeface="Arial" panose="020B0604020202020204" pitchFamily="34" charset="0"/>
                          <a:ea typeface="Helvetica Neue Light" panose="02000403000000020004" pitchFamily="2"/>
                          <a:cs typeface="Arial" panose="020B0604020202020204" pitchFamily="34" charset="0"/>
                        </a:rPr>
                        <a:t>5.4. ASESMEN RISIKO</a:t>
                      </a:r>
                      <a:endParaRPr lang="en-US" sz="1200">
                        <a:effectLst/>
                        <a:latin typeface="Arial" panose="020B0604020202020204" pitchFamily="34" charset="0"/>
                        <a:ea typeface="Times New Roman" panose="02020603050405020304" pitchFamily="18" charset="0"/>
                        <a:cs typeface="Arial" panose="020B0604020202020204" pitchFamily="34" charset="0"/>
                      </a:endParaRPr>
                    </a:p>
                  </p:txBody>
                </p:sp>
              </p:grpSp>
              <p:sp>
                <p:nvSpPr>
                  <p:cNvPr id="68" name="TextBox 18">
                    <a:extLst>
                      <a:ext uri="{FF2B5EF4-FFF2-40B4-BE49-F238E27FC236}">
                        <a16:creationId xmlns:a16="http://schemas.microsoft.com/office/drawing/2014/main" id="{6A65802C-E1F8-4E3E-B33C-BDA430968FB2}"/>
                      </a:ext>
                    </a:extLst>
                  </p:cNvPr>
                  <p:cNvSpPr txBox="1"/>
                  <p:nvPr/>
                </p:nvSpPr>
                <p:spPr>
                  <a:xfrm>
                    <a:off x="902268" y="1486909"/>
                    <a:ext cx="1508365" cy="1164854"/>
                  </a:xfrm>
                  <a:prstGeom prst="rect">
                    <a:avLst/>
                  </a:prstGeom>
                  <a:noFill/>
                </p:spPr>
                <p:txBody>
                  <a:bodyPr wrap="square" rtlCol="0" anchor="ctr">
                    <a:noAutofit/>
                  </a:bodyPr>
                  <a:lstStyle/>
                  <a:p>
                    <a:pPr algn="ctr">
                      <a:spcAft>
                        <a:spcPts val="0"/>
                      </a:spcAft>
                    </a:pPr>
                    <a:r>
                      <a:rPr lang="en-US" sz="1200" b="1" kern="1200" dirty="0">
                        <a:solidFill>
                          <a:srgbClr val="FFFFFF"/>
                        </a:solidFill>
                        <a:effectLst/>
                        <a:latin typeface="Arial" panose="020B0604020202020204" pitchFamily="34" charset="0"/>
                        <a:ea typeface="Helvetica Neue Light" panose="02000403000000020004" pitchFamily="2"/>
                        <a:cs typeface="Arial" panose="020B0604020202020204" pitchFamily="34" charset="0"/>
                      </a:rPr>
                      <a:t>5.3. </a:t>
                    </a:r>
                    <a:br>
                      <a:rPr lang="en-US" sz="1200" b="1" kern="1200" dirty="0">
                        <a:solidFill>
                          <a:srgbClr val="FFFFFF"/>
                        </a:solidFill>
                        <a:effectLst/>
                        <a:latin typeface="Arial" panose="020B0604020202020204" pitchFamily="34" charset="0"/>
                        <a:ea typeface="Helvetica Neue Light" panose="02000403000000020004" pitchFamily="2"/>
                        <a:cs typeface="Arial" panose="020B0604020202020204" pitchFamily="34" charset="0"/>
                      </a:rPr>
                    </a:br>
                    <a:r>
                      <a:rPr lang="en-US" sz="1200" b="1" kern="1200" dirty="0">
                        <a:solidFill>
                          <a:srgbClr val="FFFFFF"/>
                        </a:solidFill>
                        <a:effectLst/>
                        <a:latin typeface="Arial" panose="020B0604020202020204" pitchFamily="34" charset="0"/>
                        <a:ea typeface="Helvetica Neue Light" panose="02000403000000020004" pitchFamily="2"/>
                        <a:cs typeface="Arial" panose="020B0604020202020204" pitchFamily="34" charset="0"/>
                      </a:rPr>
                      <a:t>LINGKUP, KONTEKS DAN KRITERIA</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69" name="Straight Connector 68">
                    <a:extLst>
                      <a:ext uri="{FF2B5EF4-FFF2-40B4-BE49-F238E27FC236}">
                        <a16:creationId xmlns:a16="http://schemas.microsoft.com/office/drawing/2014/main" id="{D6525F7B-7BB2-4FA0-8ACB-72F07594B269}"/>
                      </a:ext>
                    </a:extLst>
                  </p:cNvPr>
                  <p:cNvCxnSpPr>
                    <a:stCxn id="83" idx="3"/>
                    <a:endCxn id="87" idx="0"/>
                  </p:cNvCxnSpPr>
                  <p:nvPr/>
                </p:nvCxnSpPr>
                <p:spPr>
                  <a:xfrm flipH="1">
                    <a:off x="6233159" y="2080263"/>
                    <a:ext cx="15239" cy="185975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58" name="Up-Down Arrow 8">
                  <a:extLst>
                    <a:ext uri="{FF2B5EF4-FFF2-40B4-BE49-F238E27FC236}">
                      <a16:creationId xmlns:a16="http://schemas.microsoft.com/office/drawing/2014/main" id="{E372E0D9-7535-4871-9B24-2DC13CAE503F}"/>
                    </a:ext>
                  </a:extLst>
                </p:cNvPr>
                <p:cNvSpPr/>
                <p:nvPr/>
              </p:nvSpPr>
              <p:spPr>
                <a:xfrm>
                  <a:off x="2982573" y="822963"/>
                  <a:ext cx="328465" cy="381000"/>
                </a:xfrm>
                <a:prstGeom prst="upDownArrow">
                  <a:avLst>
                    <a:gd name="adj1" fmla="val 27143"/>
                    <a:gd name="adj2" fmla="val 26667"/>
                  </a:avLst>
                </a:prstGeom>
                <a:solidFill>
                  <a:schemeClr val="bg2">
                    <a:lumMod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59" name="Up-Down Arrow 9">
                  <a:extLst>
                    <a:ext uri="{FF2B5EF4-FFF2-40B4-BE49-F238E27FC236}">
                      <a16:creationId xmlns:a16="http://schemas.microsoft.com/office/drawing/2014/main" id="{86179B96-BA4A-47E1-B4BB-D5E36FADBFC0}"/>
                    </a:ext>
                  </a:extLst>
                </p:cNvPr>
                <p:cNvSpPr/>
                <p:nvPr/>
              </p:nvSpPr>
              <p:spPr>
                <a:xfrm>
                  <a:off x="4049374" y="822963"/>
                  <a:ext cx="328465" cy="381000"/>
                </a:xfrm>
                <a:prstGeom prst="upDownArrow">
                  <a:avLst>
                    <a:gd name="adj1" fmla="val 27143"/>
                    <a:gd name="adj2" fmla="val 26667"/>
                  </a:avLst>
                </a:prstGeom>
                <a:solidFill>
                  <a:schemeClr val="bg2">
                    <a:lumMod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60" name="Up-Down Arrow 10">
                  <a:extLst>
                    <a:ext uri="{FF2B5EF4-FFF2-40B4-BE49-F238E27FC236}">
                      <a16:creationId xmlns:a16="http://schemas.microsoft.com/office/drawing/2014/main" id="{80B99359-2126-4021-87F3-22A92CE6B235}"/>
                    </a:ext>
                  </a:extLst>
                </p:cNvPr>
                <p:cNvSpPr/>
                <p:nvPr/>
              </p:nvSpPr>
              <p:spPr>
                <a:xfrm>
                  <a:off x="5192373" y="822963"/>
                  <a:ext cx="328465" cy="381000"/>
                </a:xfrm>
                <a:prstGeom prst="upDownArrow">
                  <a:avLst>
                    <a:gd name="adj1" fmla="val 27143"/>
                    <a:gd name="adj2" fmla="val 26667"/>
                  </a:avLst>
                </a:prstGeom>
                <a:solidFill>
                  <a:schemeClr val="bg2">
                    <a:lumMod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61" name="Up-Down Arrow 11">
                  <a:extLst>
                    <a:ext uri="{FF2B5EF4-FFF2-40B4-BE49-F238E27FC236}">
                      <a16:creationId xmlns:a16="http://schemas.microsoft.com/office/drawing/2014/main" id="{05AB16BD-B300-4786-9772-25E7FC9C0A5A}"/>
                    </a:ext>
                  </a:extLst>
                </p:cNvPr>
                <p:cNvSpPr/>
                <p:nvPr/>
              </p:nvSpPr>
              <p:spPr>
                <a:xfrm>
                  <a:off x="6716374" y="822963"/>
                  <a:ext cx="328465" cy="381000"/>
                </a:xfrm>
                <a:prstGeom prst="upDownArrow">
                  <a:avLst>
                    <a:gd name="adj1" fmla="val 27143"/>
                    <a:gd name="adj2" fmla="val 26667"/>
                  </a:avLst>
                </a:prstGeom>
                <a:solidFill>
                  <a:schemeClr val="bg2">
                    <a:lumMod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62" name="Up-Down Arrow 12">
                  <a:extLst>
                    <a:ext uri="{FF2B5EF4-FFF2-40B4-BE49-F238E27FC236}">
                      <a16:creationId xmlns:a16="http://schemas.microsoft.com/office/drawing/2014/main" id="{51A7E2EB-06F2-46A3-9126-07BB32D3A95D}"/>
                    </a:ext>
                  </a:extLst>
                </p:cNvPr>
                <p:cNvSpPr/>
                <p:nvPr/>
              </p:nvSpPr>
              <p:spPr>
                <a:xfrm>
                  <a:off x="1382373" y="2895603"/>
                  <a:ext cx="328465" cy="381000"/>
                </a:xfrm>
                <a:prstGeom prst="upDownArrow">
                  <a:avLst>
                    <a:gd name="adj1" fmla="val 27143"/>
                    <a:gd name="adj2" fmla="val 26667"/>
                  </a:avLst>
                </a:prstGeom>
                <a:solidFill>
                  <a:schemeClr val="bg2">
                    <a:lumMod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63" name="Up-Down Arrow 13">
                  <a:extLst>
                    <a:ext uri="{FF2B5EF4-FFF2-40B4-BE49-F238E27FC236}">
                      <a16:creationId xmlns:a16="http://schemas.microsoft.com/office/drawing/2014/main" id="{C1245341-4642-41B6-8BC5-BE43879833F0}"/>
                    </a:ext>
                  </a:extLst>
                </p:cNvPr>
                <p:cNvSpPr/>
                <p:nvPr/>
              </p:nvSpPr>
              <p:spPr>
                <a:xfrm>
                  <a:off x="2982573" y="2895603"/>
                  <a:ext cx="328465" cy="381000"/>
                </a:xfrm>
                <a:prstGeom prst="upDownArrow">
                  <a:avLst>
                    <a:gd name="adj1" fmla="val 27143"/>
                    <a:gd name="adj2" fmla="val 26667"/>
                  </a:avLst>
                </a:prstGeom>
                <a:solidFill>
                  <a:schemeClr val="bg2">
                    <a:lumMod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64" name="Up-Down Arrow 14">
                  <a:extLst>
                    <a:ext uri="{FF2B5EF4-FFF2-40B4-BE49-F238E27FC236}">
                      <a16:creationId xmlns:a16="http://schemas.microsoft.com/office/drawing/2014/main" id="{B9C51706-2354-4642-A173-B478F516AC6E}"/>
                    </a:ext>
                  </a:extLst>
                </p:cNvPr>
                <p:cNvSpPr/>
                <p:nvPr/>
              </p:nvSpPr>
              <p:spPr>
                <a:xfrm>
                  <a:off x="4049374" y="2895603"/>
                  <a:ext cx="328465" cy="381000"/>
                </a:xfrm>
                <a:prstGeom prst="upDownArrow">
                  <a:avLst>
                    <a:gd name="adj1" fmla="val 27143"/>
                    <a:gd name="adj2" fmla="val 26667"/>
                  </a:avLst>
                </a:prstGeom>
                <a:solidFill>
                  <a:schemeClr val="bg2">
                    <a:lumMod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65" name="Up-Down Arrow 15">
                  <a:extLst>
                    <a:ext uri="{FF2B5EF4-FFF2-40B4-BE49-F238E27FC236}">
                      <a16:creationId xmlns:a16="http://schemas.microsoft.com/office/drawing/2014/main" id="{9E257DEC-5B02-4E84-AFB9-A0552086D8D0}"/>
                    </a:ext>
                  </a:extLst>
                </p:cNvPr>
                <p:cNvSpPr/>
                <p:nvPr/>
              </p:nvSpPr>
              <p:spPr>
                <a:xfrm>
                  <a:off x="5192373" y="2895603"/>
                  <a:ext cx="328465" cy="381000"/>
                </a:xfrm>
                <a:prstGeom prst="upDownArrow">
                  <a:avLst>
                    <a:gd name="adj1" fmla="val 27143"/>
                    <a:gd name="adj2" fmla="val 26667"/>
                  </a:avLst>
                </a:prstGeom>
                <a:solidFill>
                  <a:schemeClr val="bg2">
                    <a:lumMod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66" name="Up-Down Arrow 16">
                  <a:extLst>
                    <a:ext uri="{FF2B5EF4-FFF2-40B4-BE49-F238E27FC236}">
                      <a16:creationId xmlns:a16="http://schemas.microsoft.com/office/drawing/2014/main" id="{12FCA664-F6C5-4D66-92F6-826AF2B061DD}"/>
                    </a:ext>
                  </a:extLst>
                </p:cNvPr>
                <p:cNvSpPr/>
                <p:nvPr/>
              </p:nvSpPr>
              <p:spPr>
                <a:xfrm>
                  <a:off x="6716374" y="2895603"/>
                  <a:ext cx="328465" cy="381000"/>
                </a:xfrm>
                <a:prstGeom prst="upDownArrow">
                  <a:avLst>
                    <a:gd name="adj1" fmla="val 27143"/>
                    <a:gd name="adj2" fmla="val 26667"/>
                  </a:avLst>
                </a:prstGeom>
                <a:solidFill>
                  <a:schemeClr val="bg2">
                    <a:lumMod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grpSp>
          <p:sp>
            <p:nvSpPr>
              <p:cNvPr id="56" name="TextBox 41">
                <a:extLst>
                  <a:ext uri="{FF2B5EF4-FFF2-40B4-BE49-F238E27FC236}">
                    <a16:creationId xmlns:a16="http://schemas.microsoft.com/office/drawing/2014/main" id="{5D7ED69A-DE29-4B34-9269-E149BFF76E90}"/>
                  </a:ext>
                </a:extLst>
              </p:cNvPr>
              <p:cNvSpPr txBox="1"/>
              <p:nvPr/>
            </p:nvSpPr>
            <p:spPr>
              <a:xfrm>
                <a:off x="6280299" y="3470275"/>
                <a:ext cx="1201420" cy="644525"/>
              </a:xfrm>
              <a:prstGeom prst="rect">
                <a:avLst/>
              </a:prstGeom>
              <a:noFill/>
            </p:spPr>
            <p:txBody>
              <a:bodyPr wrap="square" rtlCol="0" anchor="ctr">
                <a:spAutoFit/>
              </a:bodyPr>
              <a:lstStyle/>
              <a:p>
                <a:pPr algn="ctr">
                  <a:spcAft>
                    <a:spcPts val="0"/>
                  </a:spcAft>
                </a:pPr>
                <a:r>
                  <a:rPr lang="en-US" sz="1200" b="1" kern="1200" dirty="0">
                    <a:solidFill>
                      <a:srgbClr val="FFFFFF"/>
                    </a:solidFill>
                    <a:effectLst/>
                    <a:latin typeface="Arial" panose="020B0604020202020204" pitchFamily="34" charset="0"/>
                    <a:ea typeface="Helvetica Neue Light" panose="02000403000000020004" pitchFamily="2"/>
                    <a:cs typeface="Arial" panose="020B0604020202020204" pitchFamily="34" charset="0"/>
                  </a:rPr>
                  <a:t>5.5. </a:t>
                </a:r>
                <a:br>
                  <a:rPr lang="en-US" sz="1200" b="1" kern="1200" dirty="0">
                    <a:solidFill>
                      <a:srgbClr val="FFFFFF"/>
                    </a:solidFill>
                    <a:effectLst/>
                    <a:latin typeface="Arial" panose="020B0604020202020204" pitchFamily="34" charset="0"/>
                    <a:ea typeface="Helvetica Neue Light" panose="02000403000000020004" pitchFamily="2"/>
                    <a:cs typeface="Arial" panose="020B0604020202020204" pitchFamily="34" charset="0"/>
                  </a:rPr>
                </a:br>
                <a:r>
                  <a:rPr lang="en-US" sz="1200" b="1" kern="1200" dirty="0">
                    <a:solidFill>
                      <a:srgbClr val="FFFFFF"/>
                    </a:solidFill>
                    <a:effectLst/>
                    <a:latin typeface="Arial" panose="020B0604020202020204" pitchFamily="34" charset="0"/>
                    <a:ea typeface="Helvetica Neue Light" panose="02000403000000020004" pitchFamily="2"/>
                    <a:cs typeface="Arial" panose="020B0604020202020204" pitchFamily="34" charset="0"/>
                  </a:rPr>
                  <a:t>PERLAKUAN</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n-US" sz="1200" b="1" kern="1200" dirty="0">
                    <a:solidFill>
                      <a:srgbClr val="FFFFFF"/>
                    </a:solidFill>
                    <a:effectLst/>
                    <a:latin typeface="Arial" panose="020B0604020202020204" pitchFamily="34" charset="0"/>
                    <a:ea typeface="Helvetica Neue Light" panose="02000403000000020004" pitchFamily="2"/>
                    <a:cs typeface="Arial" panose="020B0604020202020204" pitchFamily="34" charset="0"/>
                  </a:rPr>
                  <a:t>RISIKO</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grpSp>
        <p:cxnSp>
          <p:nvCxnSpPr>
            <p:cNvPr id="53" name="Straight Connector 52">
              <a:extLst>
                <a:ext uri="{FF2B5EF4-FFF2-40B4-BE49-F238E27FC236}">
                  <a16:creationId xmlns:a16="http://schemas.microsoft.com/office/drawing/2014/main" id="{7E817C67-E60A-4A87-AFA9-E4DDAF1A07D1}"/>
                </a:ext>
              </a:extLst>
            </p:cNvPr>
            <p:cNvCxnSpPr/>
            <p:nvPr/>
          </p:nvCxnSpPr>
          <p:spPr>
            <a:xfrm>
              <a:off x="1447084" y="6248400"/>
              <a:ext cx="6102805" cy="0"/>
            </a:xfrm>
            <a:prstGeom prst="line">
              <a:avLst/>
            </a:prstGeom>
            <a:ln w="76200">
              <a:solidFill>
                <a:srgbClr val="948A5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4" name="Text Box 43">
              <a:extLst>
                <a:ext uri="{FF2B5EF4-FFF2-40B4-BE49-F238E27FC236}">
                  <a16:creationId xmlns:a16="http://schemas.microsoft.com/office/drawing/2014/main" id="{8589DDCF-575A-4932-80B1-12DB0DACC5EB}"/>
                </a:ext>
              </a:extLst>
            </p:cNvPr>
            <p:cNvSpPr txBox="1"/>
            <p:nvPr/>
          </p:nvSpPr>
          <p:spPr>
            <a:xfrm>
              <a:off x="2497455" y="5920056"/>
              <a:ext cx="4149090" cy="3136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200" b="1" kern="1200" dirty="0">
                  <a:effectLst/>
                  <a:latin typeface="Arial" panose="020B0604020202020204" pitchFamily="34" charset="0"/>
                  <a:ea typeface="Helvetica Neue Light" panose="02000403000000020004" pitchFamily="2"/>
                </a:rPr>
                <a:t>5.7. PENCATATAN DAN PELAPORAN</a:t>
              </a:r>
              <a:endParaRPr lang="en-US" sz="11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4368472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3515B-420F-4DAE-ABA8-573425DE61AF}"/>
              </a:ext>
            </a:extLst>
          </p:cNvPr>
          <p:cNvSpPr>
            <a:spLocks noGrp="1"/>
          </p:cNvSpPr>
          <p:nvPr>
            <p:ph type="title"/>
          </p:nvPr>
        </p:nvSpPr>
        <p:spPr/>
        <p:txBody>
          <a:bodyPr/>
          <a:lstStyle/>
          <a:p>
            <a:r>
              <a:rPr lang="en-US" dirty="0"/>
              <a:t>Scope, Context &amp; Criteria</a:t>
            </a:r>
            <a:br>
              <a:rPr lang="en-US" dirty="0"/>
            </a:br>
            <a:r>
              <a:rPr lang="en-US" sz="2000" dirty="0" err="1"/>
              <a:t>Kriteria</a:t>
            </a:r>
            <a:r>
              <a:rPr lang="en-US" sz="2000" dirty="0"/>
              <a:t> </a:t>
            </a:r>
            <a:r>
              <a:rPr lang="en-US" sz="2000" dirty="0" err="1"/>
              <a:t>Dampak</a:t>
            </a:r>
            <a:endParaRPr lang="en-US" sz="2000" dirty="0"/>
          </a:p>
        </p:txBody>
      </p:sp>
      <p:sp>
        <p:nvSpPr>
          <p:cNvPr id="3" name="Slide Number Placeholder 2"/>
          <p:cNvSpPr>
            <a:spLocks noGrp="1"/>
          </p:cNvSpPr>
          <p:nvPr>
            <p:ph type="sldNum" sz="quarter" idx="12"/>
          </p:nvPr>
        </p:nvSpPr>
        <p:spPr>
          <a:prstGeom prst="rect">
            <a:avLst/>
          </a:prstGeom>
        </p:spPr>
        <p:txBody>
          <a:bodyPr/>
          <a:lstStyle/>
          <a:p>
            <a:fld id="{891821AF-7344-4ABB-9D68-67467A0FE005}" type="slidenum">
              <a:rPr lang="en-US"/>
              <a:pPr/>
              <a:t>82</a:t>
            </a:fld>
            <a:endParaRPr lang="en-US" dirty="0"/>
          </a:p>
        </p:txBody>
      </p:sp>
      <p:graphicFrame>
        <p:nvGraphicFramePr>
          <p:cNvPr id="5" name="Table 4"/>
          <p:cNvGraphicFramePr>
            <a:graphicFrameLocks noGrp="1"/>
          </p:cNvGraphicFramePr>
          <p:nvPr>
            <p:extLst/>
          </p:nvPr>
        </p:nvGraphicFramePr>
        <p:xfrm>
          <a:off x="1524000" y="1854200"/>
          <a:ext cx="6705600" cy="4241800"/>
        </p:xfrm>
        <a:graphic>
          <a:graphicData uri="http://schemas.openxmlformats.org/drawingml/2006/table">
            <a:tbl>
              <a:tblPr firstRow="1" bandRow="1">
                <a:tableStyleId>{073A0DAA-6AF3-43AB-8588-CEC1D06C72B9}</a:tableStyleId>
              </a:tblPr>
              <a:tblGrid>
                <a:gridCol w="1508760">
                  <a:extLst>
                    <a:ext uri="{9D8B030D-6E8A-4147-A177-3AD203B41FA5}">
                      <a16:colId xmlns:a16="http://schemas.microsoft.com/office/drawing/2014/main" val="20000"/>
                    </a:ext>
                  </a:extLst>
                </a:gridCol>
                <a:gridCol w="5196840">
                  <a:extLst>
                    <a:ext uri="{9D8B030D-6E8A-4147-A177-3AD203B41FA5}">
                      <a16:colId xmlns:a16="http://schemas.microsoft.com/office/drawing/2014/main" val="20001"/>
                    </a:ext>
                  </a:extLst>
                </a:gridCol>
              </a:tblGrid>
              <a:tr h="370840">
                <a:tc>
                  <a:txBody>
                    <a:bodyPr/>
                    <a:lstStyle/>
                    <a:p>
                      <a:pPr algn="ctr"/>
                      <a:r>
                        <a:rPr lang="en-US" sz="1400"/>
                        <a:t>TINGKAT</a:t>
                      </a:r>
                      <a:endParaRPr lang="id-ID" sz="1400" dirty="0">
                        <a:latin typeface="Arial Narrow" pitchFamily="34" charset="0"/>
                      </a:endParaRPr>
                    </a:p>
                  </a:txBody>
                  <a:tcPr/>
                </a:tc>
                <a:tc>
                  <a:txBody>
                    <a:bodyPr/>
                    <a:lstStyle/>
                    <a:p>
                      <a:pPr algn="ctr"/>
                      <a:r>
                        <a:rPr lang="en-US" sz="1400"/>
                        <a:t>DESKRIPSI</a:t>
                      </a:r>
                      <a:endParaRPr lang="id-ID" sz="1400" dirty="0">
                        <a:latin typeface="Arial Narrow" pitchFamily="34" charset="0"/>
                      </a:endParaRPr>
                    </a:p>
                  </a:txBody>
                  <a:tcPr/>
                </a:tc>
                <a:extLst>
                  <a:ext uri="{0D108BD9-81ED-4DB2-BD59-A6C34878D82A}">
                    <a16:rowId xmlns:a16="http://schemas.microsoft.com/office/drawing/2014/main" val="10000"/>
                  </a:ext>
                </a:extLst>
              </a:tr>
              <a:tr h="370840">
                <a:tc>
                  <a:txBody>
                    <a:bodyPr/>
                    <a:lstStyle/>
                    <a:p>
                      <a:pPr algn="ctr"/>
                      <a:r>
                        <a:rPr lang="id-ID" sz="1400" dirty="0"/>
                        <a:t>SANGAT RENDAH </a:t>
                      </a:r>
                    </a:p>
                    <a:p>
                      <a:pPr algn="ctr"/>
                      <a:r>
                        <a:rPr lang="id-ID" sz="1400" dirty="0"/>
                        <a:t>[1]</a:t>
                      </a:r>
                      <a:endParaRPr lang="id-ID" sz="1400" dirty="0">
                        <a:latin typeface="Arial Narrow" pitchFamily="34" charset="0"/>
                      </a:endParaRPr>
                    </a:p>
                  </a:txBody>
                  <a:tcPr/>
                </a:tc>
                <a:tc>
                  <a:txBody>
                    <a:bodyPr/>
                    <a:lstStyle/>
                    <a:p>
                      <a:pPr marL="285750" indent="-285750">
                        <a:buFont typeface="Wingdings" pitchFamily="2" charset="2"/>
                        <a:buChar char="§"/>
                      </a:pPr>
                      <a:r>
                        <a:rPr lang="sv-SE" sz="1400" dirty="0"/>
                        <a:t>Pengaruhnya terhadap strategi dan aktivitas operasi sangat rendah</a:t>
                      </a:r>
                      <a:endParaRPr lang="id-ID" sz="1400" dirty="0"/>
                    </a:p>
                    <a:p>
                      <a:pPr marL="285750" indent="-285750">
                        <a:buFont typeface="Wingdings" pitchFamily="2" charset="2"/>
                        <a:buChar char="§"/>
                      </a:pPr>
                      <a:r>
                        <a:rPr lang="id-ID" sz="1400" dirty="0"/>
                        <a:t>Pengaruhnya terhadap kepentingan para pemangku kepentingan (stakeholders) sangat rendah</a:t>
                      </a:r>
                      <a:endParaRPr lang="id-ID" sz="1400" dirty="0">
                        <a:latin typeface="Arial Narrow" pitchFamily="34" charset="0"/>
                      </a:endParaRPr>
                    </a:p>
                  </a:txBody>
                  <a:tcPr/>
                </a:tc>
                <a:extLst>
                  <a:ext uri="{0D108BD9-81ED-4DB2-BD59-A6C34878D82A}">
                    <a16:rowId xmlns:a16="http://schemas.microsoft.com/office/drawing/2014/main" val="10001"/>
                  </a:ext>
                </a:extLst>
              </a:tr>
              <a:tr h="370840">
                <a:tc>
                  <a:txBody>
                    <a:bodyPr/>
                    <a:lstStyle/>
                    <a:p>
                      <a:pPr algn="ctr"/>
                      <a:r>
                        <a:rPr lang="id-ID" sz="1400" dirty="0"/>
                        <a:t>RENDAH</a:t>
                      </a:r>
                    </a:p>
                    <a:p>
                      <a:pPr algn="ctr"/>
                      <a:r>
                        <a:rPr lang="id-ID" sz="1400" dirty="0"/>
                        <a:t>[2]</a:t>
                      </a:r>
                      <a:endParaRPr lang="id-ID" sz="1400" dirty="0">
                        <a:latin typeface="Arial Narrow" pitchFamily="34" charset="0"/>
                      </a:endParaRPr>
                    </a:p>
                  </a:txBody>
                  <a:tcPr/>
                </a:tc>
                <a:tc>
                  <a:txBody>
                    <a:bodyPr/>
                    <a:lstStyle/>
                    <a:p>
                      <a:pPr marL="285750" indent="-285750">
                        <a:buFont typeface="Wingdings" pitchFamily="2" charset="2"/>
                        <a:buChar char="§"/>
                      </a:pPr>
                      <a:r>
                        <a:rPr lang="sv-SE" sz="1400" dirty="0"/>
                        <a:t>Pengaruhnya terhadap strategi dan aktivitas operasi rendah </a:t>
                      </a:r>
                      <a:endParaRPr lang="id-ID" sz="1400" dirty="0"/>
                    </a:p>
                    <a:p>
                      <a:pPr marL="285750" indent="-285750">
                        <a:buFont typeface="Wingdings" pitchFamily="2" charset="2"/>
                        <a:buChar char="§"/>
                      </a:pPr>
                      <a:r>
                        <a:rPr lang="id-ID" sz="1400" dirty="0"/>
                        <a:t>Pengaruhnya terhadap kepentingan para pemangku kepentingan (stakeholders) rendah </a:t>
                      </a:r>
                      <a:endParaRPr lang="id-ID" sz="1400" dirty="0">
                        <a:latin typeface="Arial Narrow" pitchFamily="34" charset="0"/>
                      </a:endParaRPr>
                    </a:p>
                  </a:txBody>
                  <a:tcPr/>
                </a:tc>
                <a:extLst>
                  <a:ext uri="{0D108BD9-81ED-4DB2-BD59-A6C34878D82A}">
                    <a16:rowId xmlns:a16="http://schemas.microsoft.com/office/drawing/2014/main" val="10002"/>
                  </a:ext>
                </a:extLst>
              </a:tr>
              <a:tr h="370840">
                <a:tc>
                  <a:txBody>
                    <a:bodyPr/>
                    <a:lstStyle/>
                    <a:p>
                      <a:pPr algn="ctr"/>
                      <a:r>
                        <a:rPr lang="id-ID" sz="1400" dirty="0"/>
                        <a:t>SEDANG</a:t>
                      </a:r>
                    </a:p>
                    <a:p>
                      <a:pPr algn="ctr"/>
                      <a:r>
                        <a:rPr lang="id-ID" sz="1400" dirty="0"/>
                        <a:t>[3]</a:t>
                      </a:r>
                      <a:endParaRPr lang="id-ID" sz="1400" dirty="0">
                        <a:latin typeface="Arial Narrow" pitchFamily="34" charset="0"/>
                      </a:endParaRPr>
                    </a:p>
                  </a:txBody>
                  <a:tcPr/>
                </a:tc>
                <a:tc>
                  <a:txBody>
                    <a:bodyPr/>
                    <a:lstStyle/>
                    <a:p>
                      <a:pPr marL="285750" indent="-285750">
                        <a:buFont typeface="Wingdings" pitchFamily="2" charset="2"/>
                        <a:buChar char="§"/>
                      </a:pPr>
                      <a:r>
                        <a:rPr lang="sv-SE" sz="1400" dirty="0"/>
                        <a:t>Pengaruhnya terhadap strategi dan aktivitas operasi sedang </a:t>
                      </a:r>
                      <a:endParaRPr lang="id-ID" sz="1400" dirty="0"/>
                    </a:p>
                    <a:p>
                      <a:pPr marL="285750" indent="-285750">
                        <a:buFont typeface="Wingdings" pitchFamily="2" charset="2"/>
                        <a:buChar char="§"/>
                      </a:pPr>
                      <a:r>
                        <a:rPr lang="id-ID" sz="1400" dirty="0"/>
                        <a:t>Pengaruhnya terhadap kepentingan para pemangku kepentingan (stakeholders) </a:t>
                      </a:r>
                      <a:endParaRPr lang="id-ID" sz="1400" dirty="0">
                        <a:latin typeface="Arial Narrow" pitchFamily="34" charset="0"/>
                      </a:endParaRPr>
                    </a:p>
                  </a:txBody>
                  <a:tcPr/>
                </a:tc>
                <a:extLst>
                  <a:ext uri="{0D108BD9-81ED-4DB2-BD59-A6C34878D82A}">
                    <a16:rowId xmlns:a16="http://schemas.microsoft.com/office/drawing/2014/main" val="10003"/>
                  </a:ext>
                </a:extLst>
              </a:tr>
              <a:tr h="370840">
                <a:tc>
                  <a:txBody>
                    <a:bodyPr/>
                    <a:lstStyle/>
                    <a:p>
                      <a:pPr algn="ctr"/>
                      <a:r>
                        <a:rPr lang="id-ID" sz="1400" dirty="0"/>
                        <a:t>TINGGI</a:t>
                      </a:r>
                    </a:p>
                    <a:p>
                      <a:pPr algn="ctr"/>
                      <a:r>
                        <a:rPr lang="id-ID" sz="1400" dirty="0"/>
                        <a:t>[4]</a:t>
                      </a:r>
                      <a:endParaRPr lang="id-ID" sz="1400" dirty="0">
                        <a:latin typeface="Arial Narrow" pitchFamily="34" charset="0"/>
                      </a:endParaRPr>
                    </a:p>
                  </a:txBody>
                  <a:tcPr/>
                </a:tc>
                <a:tc>
                  <a:txBody>
                    <a:bodyPr/>
                    <a:lstStyle/>
                    <a:p>
                      <a:pPr marL="285750" indent="-285750">
                        <a:buFont typeface="Wingdings" pitchFamily="2" charset="2"/>
                        <a:buChar char="§"/>
                      </a:pPr>
                      <a:r>
                        <a:rPr lang="sv-SE" sz="1400" dirty="0"/>
                        <a:t>Pengaruhnya terhadap strategi dan aktivitas operasi tinggi </a:t>
                      </a:r>
                      <a:endParaRPr lang="id-ID" sz="1400" dirty="0"/>
                    </a:p>
                    <a:p>
                      <a:pPr marL="285750" indent="-285750">
                        <a:buFont typeface="Wingdings" pitchFamily="2" charset="2"/>
                        <a:buChar char="§"/>
                      </a:pPr>
                      <a:r>
                        <a:rPr lang="id-ID" sz="1400" dirty="0"/>
                        <a:t>Pengaruhnya terhadap kepentingan para pemangku kepentingan (stakeholders) tinggi </a:t>
                      </a:r>
                      <a:endParaRPr lang="id-ID" sz="1400" dirty="0">
                        <a:latin typeface="Arial Narrow" pitchFamily="34" charset="0"/>
                      </a:endParaRPr>
                    </a:p>
                  </a:txBody>
                  <a:tcPr/>
                </a:tc>
                <a:extLst>
                  <a:ext uri="{0D108BD9-81ED-4DB2-BD59-A6C34878D82A}">
                    <a16:rowId xmlns:a16="http://schemas.microsoft.com/office/drawing/2014/main" val="10004"/>
                  </a:ext>
                </a:extLst>
              </a:tr>
              <a:tr h="370840">
                <a:tc>
                  <a:txBody>
                    <a:bodyPr/>
                    <a:lstStyle/>
                    <a:p>
                      <a:pPr algn="ctr"/>
                      <a:r>
                        <a:rPr lang="id-ID" sz="1400" dirty="0"/>
                        <a:t>SANGAT TINGGI</a:t>
                      </a:r>
                    </a:p>
                    <a:p>
                      <a:pPr algn="ctr"/>
                      <a:r>
                        <a:rPr lang="id-ID" sz="1400" dirty="0"/>
                        <a:t>[5]</a:t>
                      </a:r>
                      <a:endParaRPr lang="id-ID" sz="1400" dirty="0">
                        <a:latin typeface="Arial Narrow" pitchFamily="34" charset="0"/>
                      </a:endParaRPr>
                    </a:p>
                  </a:txBody>
                  <a:tcPr/>
                </a:tc>
                <a:tc>
                  <a:txBody>
                    <a:bodyPr/>
                    <a:lstStyle/>
                    <a:p>
                      <a:pPr marL="285750" indent="-285750">
                        <a:buFont typeface="Wingdings" pitchFamily="2" charset="2"/>
                        <a:buChar char="§"/>
                      </a:pPr>
                      <a:r>
                        <a:rPr lang="sv-SE" sz="1400" dirty="0"/>
                        <a:t>Pengaruhnya terhadap strategi dan aktivitas operasi sangat tinggi</a:t>
                      </a:r>
                      <a:endParaRPr lang="id-ID" sz="1400" dirty="0"/>
                    </a:p>
                    <a:p>
                      <a:pPr marL="285750" indent="-285750">
                        <a:buFont typeface="Wingdings" pitchFamily="2" charset="2"/>
                        <a:buChar char="§"/>
                      </a:pPr>
                      <a:r>
                        <a:rPr lang="id-ID" sz="1400" dirty="0"/>
                        <a:t>Pengaruhnya terhadap kepentingan para emangku kepentingan (stakeholders) sangat tinggi </a:t>
                      </a:r>
                      <a:endParaRPr lang="id-ID" sz="1400" dirty="0">
                        <a:latin typeface="Arial Narrow"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817096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934200" y="6340475"/>
            <a:ext cx="1752600" cy="365125"/>
          </a:xfrm>
        </p:spPr>
        <p:txBody>
          <a:bodyPr/>
          <a:lstStyle/>
          <a:p>
            <a:fld id="{51A2A3F6-D882-4108-8115-9FD713D7B423}" type="slidenum">
              <a:rPr lang="en-US" smtClean="0"/>
              <a:pPr/>
              <a:t>83</a:t>
            </a:fld>
            <a:endParaRPr lang="en-US" dirty="0"/>
          </a:p>
        </p:txBody>
      </p:sp>
      <p:sp>
        <p:nvSpPr>
          <p:cNvPr id="10" name="Rectangle 9"/>
          <p:cNvSpPr/>
          <p:nvPr/>
        </p:nvSpPr>
        <p:spPr>
          <a:xfrm>
            <a:off x="243191" y="2057400"/>
            <a:ext cx="3033409" cy="4308872"/>
          </a:xfrm>
          <a:prstGeom prst="rect">
            <a:avLst/>
          </a:prstGeom>
        </p:spPr>
        <p:txBody>
          <a:bodyPr wrap="square">
            <a:spAutoFit/>
          </a:bodyPr>
          <a:lstStyle/>
          <a:p>
            <a:r>
              <a:rPr lang="en-US" sz="1600" dirty="0"/>
              <a:t>JENIS DAMPAK:</a:t>
            </a:r>
          </a:p>
          <a:p>
            <a:r>
              <a:rPr lang="en-US" sz="1600" dirty="0"/>
              <a:t>Keuangan: Profit; EBITDA; Anggaran</a:t>
            </a:r>
          </a:p>
          <a:p>
            <a:r>
              <a:rPr lang="en-US" sz="1600" dirty="0"/>
              <a:t>Leadership: Hukum; Kepatuhan</a:t>
            </a:r>
          </a:p>
          <a:p>
            <a:r>
              <a:rPr lang="en-US" sz="1600" dirty="0"/>
              <a:t>Pelanggan/Reputasi: Reputasi; Relasi</a:t>
            </a:r>
          </a:p>
          <a:p>
            <a:r>
              <a:rPr lang="en-US" sz="1600" dirty="0"/>
              <a:t>Sumber Daya Manusia: Aset manusia; Keselamatan kerja</a:t>
            </a:r>
          </a:p>
          <a:p>
            <a:r>
              <a:rPr lang="en-US" sz="1600" dirty="0"/>
              <a:t>Proses Bisnis Internal: Aset fisik</a:t>
            </a:r>
          </a:p>
          <a:p>
            <a:r>
              <a:rPr lang="en-US" sz="1600" dirty="0"/>
              <a:t>Produk dan Layanan: Waktu; Kualitas</a:t>
            </a:r>
          </a:p>
          <a:p>
            <a:endParaRPr lang="en-US" sz="1600" dirty="0"/>
          </a:p>
          <a:p>
            <a:endParaRPr lang="en-US" sz="1600" dirty="0"/>
          </a:p>
          <a:p>
            <a:r>
              <a:rPr lang="en-US" sz="1600" dirty="0"/>
              <a:t>KRITERIA DAMPAK UNTUK:</a:t>
            </a:r>
          </a:p>
          <a:p>
            <a:r>
              <a:rPr lang="en-US" sz="1600" dirty="0"/>
              <a:t>Level Korporat; Fungsi Operasi; Non-Operasi; Proyek</a:t>
            </a:r>
          </a:p>
          <a:p>
            <a:endParaRPr lang="en-US" dirty="0"/>
          </a:p>
        </p:txBody>
      </p:sp>
      <p:pic>
        <p:nvPicPr>
          <p:cNvPr id="4" name="Picture 3"/>
          <p:cNvPicPr>
            <a:picLocks noChangeAspect="1"/>
          </p:cNvPicPr>
          <p:nvPr/>
        </p:nvPicPr>
        <p:blipFill>
          <a:blip r:embed="rId2"/>
          <a:stretch>
            <a:fillRect/>
          </a:stretch>
        </p:blipFill>
        <p:spPr>
          <a:xfrm>
            <a:off x="3124200" y="2362200"/>
            <a:ext cx="5867400" cy="2286000"/>
          </a:xfrm>
          <a:prstGeom prst="rect">
            <a:avLst/>
          </a:prstGeom>
        </p:spPr>
      </p:pic>
      <p:sp>
        <p:nvSpPr>
          <p:cNvPr id="6" name="Title 1">
            <a:extLst>
              <a:ext uri="{FF2B5EF4-FFF2-40B4-BE49-F238E27FC236}">
                <a16:creationId xmlns:a16="http://schemas.microsoft.com/office/drawing/2014/main" id="{654F9AC5-3781-4DA2-B41B-F8B3E7DB80D8}"/>
              </a:ext>
            </a:extLst>
          </p:cNvPr>
          <p:cNvSpPr txBox="1">
            <a:spLocks/>
          </p:cNvSpPr>
          <p:nvPr/>
        </p:nvSpPr>
        <p:spPr>
          <a:xfrm>
            <a:off x="1344561" y="788007"/>
            <a:ext cx="6656439"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spc="-30" baseline="0">
                <a:solidFill>
                  <a:schemeClr val="tx1"/>
                </a:solidFill>
                <a:latin typeface="Arial" pitchFamily="34" charset="0"/>
                <a:ea typeface="Helvetica Neue Light" pitchFamily="2" charset="2"/>
                <a:cs typeface="Arial" pitchFamily="34" charset="0"/>
              </a:defRPr>
            </a:lvl1pPr>
          </a:lstStyle>
          <a:p>
            <a:r>
              <a:rPr lang="en-US" dirty="0"/>
              <a:t>Scope, Context &amp; Criteria</a:t>
            </a:r>
            <a:br>
              <a:rPr lang="en-US" dirty="0"/>
            </a:br>
            <a:r>
              <a:rPr lang="en-US" sz="2000" dirty="0" err="1"/>
              <a:t>Kriteria</a:t>
            </a:r>
            <a:r>
              <a:rPr lang="en-US" sz="2000" dirty="0"/>
              <a:t> </a:t>
            </a:r>
            <a:r>
              <a:rPr lang="en-US" sz="2000" dirty="0" err="1"/>
              <a:t>Dampak</a:t>
            </a:r>
            <a:endParaRPr lang="en-US" sz="2000" dirty="0"/>
          </a:p>
        </p:txBody>
      </p:sp>
      <p:sp>
        <p:nvSpPr>
          <p:cNvPr id="8" name="Rectangle 7">
            <a:extLst>
              <a:ext uri="{FF2B5EF4-FFF2-40B4-BE49-F238E27FC236}">
                <a16:creationId xmlns:a16="http://schemas.microsoft.com/office/drawing/2014/main" id="{E9361B79-2613-4063-A499-45AFEA831B1D}"/>
              </a:ext>
            </a:extLst>
          </p:cNvPr>
          <p:cNvSpPr/>
          <p:nvPr/>
        </p:nvSpPr>
        <p:spPr>
          <a:xfrm>
            <a:off x="3124200" y="1969574"/>
            <a:ext cx="1936812" cy="369332"/>
          </a:xfrm>
          <a:prstGeom prst="rect">
            <a:avLst/>
          </a:prstGeom>
        </p:spPr>
        <p:txBody>
          <a:bodyPr wrap="none">
            <a:spAutoFit/>
          </a:bodyPr>
          <a:lstStyle/>
          <a:p>
            <a:r>
              <a:rPr lang="en-US" dirty="0"/>
              <a:t>TINGKAT DAMPAK:</a:t>
            </a:r>
          </a:p>
        </p:txBody>
      </p:sp>
    </p:spTree>
    <p:extLst>
      <p:ext uri="{BB962C8B-B14F-4D97-AF65-F5344CB8AC3E}">
        <p14:creationId xmlns:p14="http://schemas.microsoft.com/office/powerpoint/2010/main" val="9920733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7467600" y="6492875"/>
            <a:ext cx="1219200" cy="365125"/>
          </a:xfrm>
          <a:prstGeom prst="rect">
            <a:avLst/>
          </a:prstGeom>
        </p:spPr>
        <p:txBody>
          <a:bodyPr/>
          <a:lstStyle/>
          <a:p>
            <a:fld id="{D98EB8BD-74D5-485D-8FC3-5DE4AEF74D6E}" type="slidenum">
              <a:rPr lang="en-US"/>
              <a:pPr/>
              <a:t>84</a:t>
            </a:fld>
            <a:endParaRPr lang="en-US" dirty="0"/>
          </a:p>
        </p:txBody>
      </p:sp>
      <p:graphicFrame>
        <p:nvGraphicFramePr>
          <p:cNvPr id="5" name="Table 4"/>
          <p:cNvGraphicFramePr>
            <a:graphicFrameLocks noGrp="1"/>
          </p:cNvGraphicFramePr>
          <p:nvPr>
            <p:extLst/>
          </p:nvPr>
        </p:nvGraphicFramePr>
        <p:xfrm>
          <a:off x="1037580" y="2057400"/>
          <a:ext cx="7068840" cy="4145280"/>
        </p:xfrm>
        <a:graphic>
          <a:graphicData uri="http://schemas.openxmlformats.org/drawingml/2006/table">
            <a:tbl>
              <a:tblPr firstRow="1" bandRow="1">
                <a:tableStyleId>{21E4AEA4-8DFA-4A89-87EB-49C32662AFE0}</a:tableStyleId>
              </a:tblPr>
              <a:tblGrid>
                <a:gridCol w="1872000">
                  <a:extLst>
                    <a:ext uri="{9D8B030D-6E8A-4147-A177-3AD203B41FA5}">
                      <a16:colId xmlns:a16="http://schemas.microsoft.com/office/drawing/2014/main" val="20000"/>
                    </a:ext>
                  </a:extLst>
                </a:gridCol>
                <a:gridCol w="5196840">
                  <a:extLst>
                    <a:ext uri="{9D8B030D-6E8A-4147-A177-3AD203B41FA5}">
                      <a16:colId xmlns:a16="http://schemas.microsoft.com/office/drawing/2014/main" val="20001"/>
                    </a:ext>
                  </a:extLst>
                </a:gridCol>
              </a:tblGrid>
              <a:tr h="370840">
                <a:tc>
                  <a:txBody>
                    <a:bodyPr/>
                    <a:lstStyle/>
                    <a:p>
                      <a:pPr algn="ctr"/>
                      <a:r>
                        <a:rPr lang="en-US" sz="2400" b="1" dirty="0"/>
                        <a:t>TINGKAT</a:t>
                      </a:r>
                      <a:endParaRPr lang="id-ID" sz="2400" b="1" dirty="0">
                        <a:latin typeface="Arial Narrow" pitchFamily="34" charset="0"/>
                      </a:endParaRPr>
                    </a:p>
                  </a:txBody>
                  <a:tcPr anchor="ctr"/>
                </a:tc>
                <a:tc>
                  <a:txBody>
                    <a:bodyPr/>
                    <a:lstStyle/>
                    <a:p>
                      <a:pPr algn="ctr"/>
                      <a:r>
                        <a:rPr lang="en-US" sz="2400" b="1" dirty="0"/>
                        <a:t>DESKRIPSI</a:t>
                      </a:r>
                      <a:endParaRPr lang="id-ID" sz="2400" b="1" dirty="0">
                        <a:latin typeface="Arial Narrow" pitchFamily="34" charset="0"/>
                      </a:endParaRPr>
                    </a:p>
                  </a:txBody>
                  <a:tcPr anchor="ctr"/>
                </a:tc>
                <a:extLst>
                  <a:ext uri="{0D108BD9-81ED-4DB2-BD59-A6C34878D82A}">
                    <a16:rowId xmlns:a16="http://schemas.microsoft.com/office/drawing/2014/main" val="10000"/>
                  </a:ext>
                </a:extLst>
              </a:tr>
              <a:tr h="370840">
                <a:tc>
                  <a:txBody>
                    <a:bodyPr/>
                    <a:lstStyle/>
                    <a:p>
                      <a:pPr algn="ctr"/>
                      <a:r>
                        <a:rPr lang="en-US" sz="1800" dirty="0"/>
                        <a:t>TIDAK ADA</a:t>
                      </a:r>
                      <a:endParaRPr lang="id-ID" sz="1800" dirty="0"/>
                    </a:p>
                    <a:p>
                      <a:pPr algn="ctr"/>
                      <a:r>
                        <a:rPr lang="id-ID" sz="1800" dirty="0"/>
                        <a:t>[1]</a:t>
                      </a:r>
                      <a:endParaRPr lang="id-ID" sz="1800" dirty="0">
                        <a:latin typeface="Arial Narrow" pitchFamily="34" charset="0"/>
                      </a:endParaRPr>
                    </a:p>
                  </a:txBody>
                  <a:tcPr anchor="ctr"/>
                </a:tc>
                <a:tc>
                  <a:txBody>
                    <a:bodyPr/>
                    <a:lstStyle/>
                    <a:p>
                      <a:pPr marL="285750" indent="-285750">
                        <a:buFont typeface="Wingdings" pitchFamily="2" charset="2"/>
                        <a:buChar char="§"/>
                      </a:pPr>
                      <a:r>
                        <a:rPr lang="sv-SE" sz="2000" dirty="0"/>
                        <a:t>K</a:t>
                      </a:r>
                      <a:r>
                        <a:rPr lang="id-ID" sz="2000" dirty="0"/>
                        <a:t>ontrol tidak tersedia</a:t>
                      </a:r>
                      <a:endParaRPr lang="id-ID" sz="2000" dirty="0">
                        <a:latin typeface="Arial Narrow" pitchFamily="34" charset="0"/>
                      </a:endParaRPr>
                    </a:p>
                  </a:txBody>
                  <a:tcPr anchor="ctr"/>
                </a:tc>
                <a:extLst>
                  <a:ext uri="{0D108BD9-81ED-4DB2-BD59-A6C34878D82A}">
                    <a16:rowId xmlns:a16="http://schemas.microsoft.com/office/drawing/2014/main" val="10001"/>
                  </a:ext>
                </a:extLst>
              </a:tr>
              <a:tr h="370840">
                <a:tc>
                  <a:txBody>
                    <a:bodyPr/>
                    <a:lstStyle/>
                    <a:p>
                      <a:pPr algn="ctr"/>
                      <a:r>
                        <a:rPr lang="en-US" sz="1800"/>
                        <a:t>TIDAK EFEKTIF</a:t>
                      </a:r>
                      <a:endParaRPr lang="id-ID" sz="1800" dirty="0"/>
                    </a:p>
                    <a:p>
                      <a:pPr algn="ctr"/>
                      <a:r>
                        <a:rPr lang="id-ID" sz="1800" dirty="0"/>
                        <a:t>[2]</a:t>
                      </a:r>
                      <a:endParaRPr lang="id-ID" sz="1800" dirty="0">
                        <a:latin typeface="Arial Narrow" pitchFamily="34" charset="0"/>
                      </a:endParaRPr>
                    </a:p>
                  </a:txBody>
                  <a:tcPr anchor="ctr"/>
                </a:tc>
                <a:tc>
                  <a:txBody>
                    <a:bodyPr/>
                    <a:lstStyle/>
                    <a:p>
                      <a:pPr marL="285750" indent="-285750">
                        <a:buFont typeface="Wingdings" pitchFamily="2" charset="2"/>
                        <a:buChar char="§"/>
                      </a:pPr>
                      <a:r>
                        <a:rPr lang="sv-SE" sz="2000" dirty="0"/>
                        <a:t>K</a:t>
                      </a:r>
                      <a:r>
                        <a:rPr lang="id-ID" sz="2000" dirty="0" err="1"/>
                        <a:t>ontrol</a:t>
                      </a:r>
                      <a:r>
                        <a:rPr lang="id-ID" sz="2000" dirty="0"/>
                        <a:t> tersedia namun sangat kurang </a:t>
                      </a:r>
                      <a:r>
                        <a:rPr lang="id-ID" sz="2000" baseline="0" dirty="0"/>
                        <a:t>berfungsi/tidak memadai</a:t>
                      </a:r>
                      <a:endParaRPr lang="id-ID" sz="2000" dirty="0">
                        <a:latin typeface="Arial Narrow" pitchFamily="34" charset="0"/>
                      </a:endParaRPr>
                    </a:p>
                  </a:txBody>
                  <a:tcPr anchor="ctr"/>
                </a:tc>
                <a:extLst>
                  <a:ext uri="{0D108BD9-81ED-4DB2-BD59-A6C34878D82A}">
                    <a16:rowId xmlns:a16="http://schemas.microsoft.com/office/drawing/2014/main" val="10002"/>
                  </a:ext>
                </a:extLst>
              </a:tr>
              <a:tr h="370840">
                <a:tc>
                  <a:txBody>
                    <a:bodyPr/>
                    <a:lstStyle/>
                    <a:p>
                      <a:pPr algn="ctr"/>
                      <a:r>
                        <a:rPr lang="en-US" sz="1800"/>
                        <a:t>KURANG EFEKTIF</a:t>
                      </a:r>
                      <a:endParaRPr lang="id-ID" sz="1800" dirty="0"/>
                    </a:p>
                    <a:p>
                      <a:pPr algn="ctr"/>
                      <a:r>
                        <a:rPr lang="id-ID" sz="1800" dirty="0"/>
                        <a:t>[3]</a:t>
                      </a:r>
                      <a:endParaRPr lang="id-ID" sz="1800" dirty="0">
                        <a:latin typeface="Arial Narrow" pitchFamily="34" charset="0"/>
                      </a:endParaRPr>
                    </a:p>
                  </a:txBody>
                  <a:tcPr anchor="ctr"/>
                </a:tc>
                <a:tc>
                  <a:txBody>
                    <a:bodyPr/>
                    <a:lstStyle/>
                    <a:p>
                      <a:pPr marL="285750" indent="-285750">
                        <a:buFont typeface="Wingdings" pitchFamily="2" charset="2"/>
                        <a:buChar char="§"/>
                      </a:pPr>
                      <a:r>
                        <a:rPr lang="id-ID" sz="2000" dirty="0"/>
                        <a:t>Kontrol kurang berfungsi sesuai desain</a:t>
                      </a:r>
                      <a:endParaRPr lang="id-ID" sz="2000" dirty="0">
                        <a:latin typeface="Arial Narrow" pitchFamily="34" charset="0"/>
                      </a:endParaRPr>
                    </a:p>
                  </a:txBody>
                  <a:tcPr anchor="ctr"/>
                </a:tc>
                <a:extLst>
                  <a:ext uri="{0D108BD9-81ED-4DB2-BD59-A6C34878D82A}">
                    <a16:rowId xmlns:a16="http://schemas.microsoft.com/office/drawing/2014/main" val="10003"/>
                  </a:ext>
                </a:extLst>
              </a:tr>
              <a:tr h="370840">
                <a:tc>
                  <a:txBody>
                    <a:bodyPr/>
                    <a:lstStyle/>
                    <a:p>
                      <a:pPr algn="ctr"/>
                      <a:r>
                        <a:rPr lang="en-US" sz="1800"/>
                        <a:t>CUKUP EFEKTIF</a:t>
                      </a:r>
                      <a:endParaRPr lang="id-ID" sz="1800" dirty="0"/>
                    </a:p>
                    <a:p>
                      <a:pPr algn="ctr"/>
                      <a:r>
                        <a:rPr lang="id-ID" sz="1800" dirty="0"/>
                        <a:t>[4]</a:t>
                      </a:r>
                      <a:endParaRPr lang="id-ID" sz="1800" dirty="0">
                        <a:latin typeface="Arial Narrow" pitchFamily="34" charset="0"/>
                      </a:endParaRPr>
                    </a:p>
                  </a:txBody>
                  <a:tcPr anchor="ctr"/>
                </a:tc>
                <a:tc>
                  <a:txBody>
                    <a:bodyPr/>
                    <a:lstStyle/>
                    <a:p>
                      <a:pPr marL="285750" indent="-285750">
                        <a:buFont typeface="Wingdings" pitchFamily="2" charset="2"/>
                        <a:buChar char="§"/>
                      </a:pPr>
                      <a:r>
                        <a:rPr lang="sv-SE" sz="2000" dirty="0"/>
                        <a:t>K</a:t>
                      </a:r>
                      <a:r>
                        <a:rPr lang="id-ID" sz="2000" dirty="0"/>
                        <a:t>ontrol berfungsi sesuai desain dengan hasil yang cukup memuaskan/cukup sesuai harapan</a:t>
                      </a:r>
                      <a:endParaRPr lang="id-ID" sz="2000" dirty="0">
                        <a:latin typeface="Arial Narrow" pitchFamily="34" charset="0"/>
                      </a:endParaRPr>
                    </a:p>
                  </a:txBody>
                  <a:tcPr anchor="ctr"/>
                </a:tc>
                <a:extLst>
                  <a:ext uri="{0D108BD9-81ED-4DB2-BD59-A6C34878D82A}">
                    <a16:rowId xmlns:a16="http://schemas.microsoft.com/office/drawing/2014/main" val="10004"/>
                  </a:ext>
                </a:extLst>
              </a:tr>
              <a:tr h="370840">
                <a:tc>
                  <a:txBody>
                    <a:bodyPr/>
                    <a:lstStyle/>
                    <a:p>
                      <a:pPr algn="ctr"/>
                      <a:r>
                        <a:rPr lang="en-US" sz="1800"/>
                        <a:t>EFEKTIF</a:t>
                      </a:r>
                      <a:endParaRPr lang="id-ID" sz="1800" dirty="0"/>
                    </a:p>
                    <a:p>
                      <a:pPr algn="ctr"/>
                      <a:r>
                        <a:rPr lang="id-ID" sz="1800" dirty="0"/>
                        <a:t>[5]</a:t>
                      </a:r>
                      <a:endParaRPr lang="id-ID" sz="1800" dirty="0">
                        <a:latin typeface="Arial Narrow" pitchFamily="34" charset="0"/>
                      </a:endParaRPr>
                    </a:p>
                  </a:txBody>
                  <a:tcPr anchor="ctr"/>
                </a:tc>
                <a:tc>
                  <a:txBody>
                    <a:bodyPr/>
                    <a:lstStyle/>
                    <a:p>
                      <a:pPr marL="285750" indent="-285750">
                        <a:buFont typeface="Wingdings" pitchFamily="2" charset="2"/>
                        <a:buChar char="§"/>
                      </a:pPr>
                      <a:r>
                        <a:rPr lang="sv-SE" sz="2000" dirty="0"/>
                        <a:t>K</a:t>
                      </a:r>
                      <a:r>
                        <a:rPr lang="id-ID" sz="2000" dirty="0"/>
                        <a:t>ontrol berfungsi sesuai desain dengan hasil yang sangat memuaskan/optimal</a:t>
                      </a:r>
                      <a:endParaRPr lang="id-ID" sz="2000" dirty="0">
                        <a:latin typeface="Arial Narrow" pitchFamily="34" charset="0"/>
                      </a:endParaRPr>
                    </a:p>
                  </a:txBody>
                  <a:tcPr anchor="ctr"/>
                </a:tc>
                <a:extLst>
                  <a:ext uri="{0D108BD9-81ED-4DB2-BD59-A6C34878D82A}">
                    <a16:rowId xmlns:a16="http://schemas.microsoft.com/office/drawing/2014/main" val="10005"/>
                  </a:ext>
                </a:extLst>
              </a:tr>
            </a:tbl>
          </a:graphicData>
        </a:graphic>
      </p:graphicFrame>
      <p:sp>
        <p:nvSpPr>
          <p:cNvPr id="7" name="Title 1">
            <a:extLst>
              <a:ext uri="{FF2B5EF4-FFF2-40B4-BE49-F238E27FC236}">
                <a16:creationId xmlns:a16="http://schemas.microsoft.com/office/drawing/2014/main" id="{510D366F-6368-4BD3-9D43-56EFD89A89C4}"/>
              </a:ext>
            </a:extLst>
          </p:cNvPr>
          <p:cNvSpPr txBox="1">
            <a:spLocks/>
          </p:cNvSpPr>
          <p:nvPr/>
        </p:nvSpPr>
        <p:spPr>
          <a:xfrm>
            <a:off x="1344561" y="788007"/>
            <a:ext cx="6656439"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spc="-30" baseline="0">
                <a:solidFill>
                  <a:schemeClr val="tx1"/>
                </a:solidFill>
                <a:latin typeface="Arial" pitchFamily="34" charset="0"/>
                <a:ea typeface="Helvetica Neue Light" pitchFamily="2" charset="2"/>
                <a:cs typeface="Arial" pitchFamily="34" charset="0"/>
              </a:defRPr>
            </a:lvl1pPr>
          </a:lstStyle>
          <a:p>
            <a:r>
              <a:rPr lang="en-US" dirty="0"/>
              <a:t>Scope, Context &amp; Criteria</a:t>
            </a:r>
            <a:br>
              <a:rPr lang="en-US" dirty="0"/>
            </a:br>
            <a:r>
              <a:rPr lang="en-US" sz="2000" dirty="0" err="1"/>
              <a:t>Kriteria</a:t>
            </a:r>
            <a:r>
              <a:rPr lang="en-US" sz="2000" dirty="0"/>
              <a:t> </a:t>
            </a:r>
            <a:r>
              <a:rPr lang="en-US" sz="2000" dirty="0" err="1"/>
              <a:t>Efektivitas</a:t>
            </a:r>
            <a:r>
              <a:rPr lang="en-US" sz="2000" dirty="0"/>
              <a:t> </a:t>
            </a:r>
            <a:r>
              <a:rPr lang="en-US" sz="2000" dirty="0" err="1"/>
              <a:t>Kontrol</a:t>
            </a:r>
            <a:endParaRPr lang="en-US" dirty="0"/>
          </a:p>
        </p:txBody>
      </p:sp>
    </p:spTree>
    <p:extLst>
      <p:ext uri="{BB962C8B-B14F-4D97-AF65-F5344CB8AC3E}">
        <p14:creationId xmlns:p14="http://schemas.microsoft.com/office/powerpoint/2010/main" val="17739094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1A2A3F6-D882-4108-8115-9FD713D7B423}" type="slidenum">
              <a:rPr lang="en-US" smtClean="0"/>
              <a:pPr/>
              <a:t>85</a:t>
            </a:fld>
            <a:endParaRPr lang="en-US" dirty="0"/>
          </a:p>
        </p:txBody>
      </p:sp>
      <p:graphicFrame>
        <p:nvGraphicFramePr>
          <p:cNvPr id="11" name="Table 10"/>
          <p:cNvGraphicFramePr>
            <a:graphicFrameLocks noGrp="1"/>
          </p:cNvGraphicFramePr>
          <p:nvPr>
            <p:extLst/>
          </p:nvPr>
        </p:nvGraphicFramePr>
        <p:xfrm>
          <a:off x="1143000" y="1981200"/>
          <a:ext cx="6962400" cy="385953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6048000">
                  <a:extLst>
                    <a:ext uri="{9D8B030D-6E8A-4147-A177-3AD203B41FA5}">
                      <a16:colId xmlns:a16="http://schemas.microsoft.com/office/drawing/2014/main" val="20001"/>
                    </a:ext>
                  </a:extLst>
                </a:gridCol>
              </a:tblGrid>
              <a:tr h="370840">
                <a:tc>
                  <a:txBody>
                    <a:bodyPr/>
                    <a:lstStyle/>
                    <a:p>
                      <a:pPr algn="ctr"/>
                      <a:r>
                        <a:rPr lang="en-US" sz="2400" dirty="0"/>
                        <a:t>Poin</a:t>
                      </a:r>
                    </a:p>
                  </a:txBody>
                  <a:tcPr/>
                </a:tc>
                <a:tc>
                  <a:txBody>
                    <a:bodyPr/>
                    <a:lstStyle/>
                    <a:p>
                      <a:pPr algn="ctr"/>
                      <a:r>
                        <a:rPr lang="en-US" sz="2400" dirty="0"/>
                        <a:t>Deskripsi</a:t>
                      </a:r>
                    </a:p>
                  </a:txBody>
                  <a:tcPr/>
                </a:tc>
                <a:extLst>
                  <a:ext uri="{0D108BD9-81ED-4DB2-BD59-A6C34878D82A}">
                    <a16:rowId xmlns:a16="http://schemas.microsoft.com/office/drawing/2014/main" val="10000"/>
                  </a:ext>
                </a:extLst>
              </a:tr>
              <a:tr h="350167">
                <a:tc>
                  <a:txBody>
                    <a:bodyPr/>
                    <a:lstStyle/>
                    <a:p>
                      <a:pPr marL="0" marR="0">
                        <a:lnSpc>
                          <a:spcPct val="115000"/>
                        </a:lnSpc>
                        <a:spcBef>
                          <a:spcPts val="0"/>
                        </a:spcBef>
                        <a:spcAft>
                          <a:spcPts val="0"/>
                        </a:spcAft>
                      </a:pPr>
                      <a:r>
                        <a:rPr lang="id-ID" sz="2000" dirty="0">
                          <a:latin typeface="Calibri"/>
                          <a:ea typeface="Calibri"/>
                          <a:cs typeface="Times New Roman"/>
                        </a:rPr>
                        <a:t>12</a:t>
                      </a:r>
                      <a:endParaRPr lang="en-US" sz="20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id-ID" sz="2000" dirty="0">
                          <a:latin typeface="Calibri"/>
                          <a:ea typeface="Calibri"/>
                          <a:cs typeface="Times New Roman"/>
                        </a:rPr>
                        <a:t>Pengendalian risiko tidak tepat, tidak </a:t>
                      </a:r>
                      <a:r>
                        <a:rPr lang="id-ID" sz="2000" dirty="0" err="1">
                          <a:latin typeface="Calibri"/>
                          <a:ea typeface="Calibri"/>
                          <a:cs typeface="Times New Roman"/>
                        </a:rPr>
                        <a:t>di-dokumentasi-kan</a:t>
                      </a:r>
                      <a:r>
                        <a:rPr lang="id-ID" sz="2000" dirty="0">
                          <a:latin typeface="Calibri"/>
                          <a:ea typeface="Calibri"/>
                          <a:cs typeface="Times New Roman"/>
                        </a:rPr>
                        <a:t> dan tidak berjalan di lapangan</a:t>
                      </a:r>
                      <a:endParaRPr lang="en-US" sz="2000" dirty="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marL="0" marR="0">
                        <a:lnSpc>
                          <a:spcPct val="115000"/>
                        </a:lnSpc>
                        <a:spcBef>
                          <a:spcPts val="0"/>
                        </a:spcBef>
                        <a:spcAft>
                          <a:spcPts val="0"/>
                        </a:spcAft>
                      </a:pPr>
                      <a:r>
                        <a:rPr lang="id-ID" sz="2000">
                          <a:latin typeface="Calibri"/>
                          <a:ea typeface="Calibri"/>
                          <a:cs typeface="Times New Roman"/>
                        </a:rPr>
                        <a:t>9</a:t>
                      </a:r>
                      <a:endParaRPr lang="en-US" sz="20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id-ID" sz="2000" dirty="0">
                          <a:latin typeface="Calibri"/>
                          <a:ea typeface="Calibri"/>
                          <a:cs typeface="Times New Roman"/>
                        </a:rPr>
                        <a:t>Sebagian pengendalian risiko tepat, tapi dokumentasi dan pelaksanaan perlu banyak perbaikan </a:t>
                      </a:r>
                      <a:endParaRPr lang="en-US" sz="2000" dirty="0">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marL="0" marR="0">
                        <a:lnSpc>
                          <a:spcPct val="115000"/>
                        </a:lnSpc>
                        <a:spcBef>
                          <a:spcPts val="0"/>
                        </a:spcBef>
                        <a:spcAft>
                          <a:spcPts val="0"/>
                        </a:spcAft>
                      </a:pPr>
                      <a:r>
                        <a:rPr lang="id-ID" sz="2000">
                          <a:latin typeface="Calibri"/>
                          <a:ea typeface="Calibri"/>
                          <a:cs typeface="Times New Roman"/>
                        </a:rPr>
                        <a:t>5-7</a:t>
                      </a:r>
                      <a:endParaRPr lang="en-US" sz="20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id-ID" sz="2000" dirty="0">
                          <a:latin typeface="Calibri"/>
                          <a:ea typeface="Calibri"/>
                          <a:cs typeface="Times New Roman"/>
                        </a:rPr>
                        <a:t>Pengendalian risiko tepat, tapi dokumentasi dan pelaksanaan perlu perbaikan</a:t>
                      </a:r>
                      <a:endParaRPr lang="en-US" sz="2000" dirty="0">
                        <a:latin typeface="Calibri"/>
                        <a:ea typeface="Calibri"/>
                        <a:cs typeface="Times New Roman"/>
                      </a:endParaRPr>
                    </a:p>
                  </a:txBody>
                  <a:tcPr marL="68580" marR="68580" marT="0" marB="0"/>
                </a:tc>
                <a:extLst>
                  <a:ext uri="{0D108BD9-81ED-4DB2-BD59-A6C34878D82A}">
                    <a16:rowId xmlns:a16="http://schemas.microsoft.com/office/drawing/2014/main" val="10003"/>
                  </a:ext>
                </a:extLst>
              </a:tr>
              <a:tr h="370840">
                <a:tc>
                  <a:txBody>
                    <a:bodyPr/>
                    <a:lstStyle/>
                    <a:p>
                      <a:pPr marL="0" marR="0">
                        <a:lnSpc>
                          <a:spcPct val="115000"/>
                        </a:lnSpc>
                        <a:spcBef>
                          <a:spcPts val="0"/>
                        </a:spcBef>
                        <a:spcAft>
                          <a:spcPts val="0"/>
                        </a:spcAft>
                      </a:pPr>
                      <a:r>
                        <a:rPr lang="id-ID" sz="2000">
                          <a:latin typeface="Calibri"/>
                          <a:ea typeface="Calibri"/>
                          <a:cs typeface="Times New Roman"/>
                        </a:rPr>
                        <a:t>3-5</a:t>
                      </a:r>
                      <a:endParaRPr lang="en-US" sz="20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id-ID" sz="2000" dirty="0">
                          <a:latin typeface="Calibri"/>
                          <a:ea typeface="Calibri"/>
                          <a:cs typeface="Times New Roman"/>
                        </a:rPr>
                        <a:t>Pengendalian risiko tepat, tapi dokumentasi dan pelaksanaan perlu sedikit perbaikan</a:t>
                      </a:r>
                      <a:endParaRPr lang="en-US" sz="2000" dirty="0">
                        <a:latin typeface="Calibri"/>
                        <a:ea typeface="Calibri"/>
                        <a:cs typeface="Times New Roman"/>
                      </a:endParaRPr>
                    </a:p>
                  </a:txBody>
                  <a:tcPr marL="68580" marR="68580" marT="0" marB="0"/>
                </a:tc>
                <a:extLst>
                  <a:ext uri="{0D108BD9-81ED-4DB2-BD59-A6C34878D82A}">
                    <a16:rowId xmlns:a16="http://schemas.microsoft.com/office/drawing/2014/main" val="10004"/>
                  </a:ext>
                </a:extLst>
              </a:tr>
              <a:tr h="370840">
                <a:tc>
                  <a:txBody>
                    <a:bodyPr/>
                    <a:lstStyle/>
                    <a:p>
                      <a:pPr marL="0" marR="0">
                        <a:lnSpc>
                          <a:spcPct val="115000"/>
                        </a:lnSpc>
                        <a:spcBef>
                          <a:spcPts val="0"/>
                        </a:spcBef>
                        <a:spcAft>
                          <a:spcPts val="0"/>
                        </a:spcAft>
                      </a:pPr>
                      <a:r>
                        <a:rPr lang="id-ID" sz="2000">
                          <a:latin typeface="Calibri"/>
                          <a:ea typeface="Calibri"/>
                          <a:cs typeface="Times New Roman"/>
                        </a:rPr>
                        <a:t>3</a:t>
                      </a:r>
                      <a:endParaRPr lang="en-US" sz="20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id-ID" sz="2000" dirty="0">
                          <a:latin typeface="Calibri"/>
                          <a:ea typeface="Calibri"/>
                          <a:cs typeface="Times New Roman"/>
                        </a:rPr>
                        <a:t>Pengendalian risiko tepat, terdokumentasi resmi dan secara konsisten dilakukan dalam operasi</a:t>
                      </a:r>
                      <a:endParaRPr lang="en-US" sz="2000" dirty="0">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15" name="Title 1">
            <a:extLst>
              <a:ext uri="{FF2B5EF4-FFF2-40B4-BE49-F238E27FC236}">
                <a16:creationId xmlns:a16="http://schemas.microsoft.com/office/drawing/2014/main" id="{1B42EC80-35DA-4D8F-A80F-5252FAE8834F}"/>
              </a:ext>
            </a:extLst>
          </p:cNvPr>
          <p:cNvSpPr txBox="1">
            <a:spLocks/>
          </p:cNvSpPr>
          <p:nvPr/>
        </p:nvSpPr>
        <p:spPr>
          <a:xfrm>
            <a:off x="1344561" y="788007"/>
            <a:ext cx="6656439"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spc="-30" baseline="0">
                <a:solidFill>
                  <a:schemeClr val="tx1"/>
                </a:solidFill>
                <a:latin typeface="Arial" pitchFamily="34" charset="0"/>
                <a:ea typeface="Helvetica Neue Light" pitchFamily="2" charset="2"/>
                <a:cs typeface="Arial" pitchFamily="34" charset="0"/>
              </a:defRPr>
            </a:lvl1pPr>
          </a:lstStyle>
          <a:p>
            <a:r>
              <a:rPr lang="en-US" dirty="0"/>
              <a:t>Scope, Context &amp; Criteria</a:t>
            </a:r>
            <a:br>
              <a:rPr lang="en-US" dirty="0"/>
            </a:br>
            <a:r>
              <a:rPr lang="en-US" sz="2000" dirty="0" err="1"/>
              <a:t>Kriteria</a:t>
            </a:r>
            <a:r>
              <a:rPr lang="en-US" sz="2000" dirty="0"/>
              <a:t> </a:t>
            </a:r>
            <a:r>
              <a:rPr lang="en-US" sz="2000" dirty="0" err="1"/>
              <a:t>Efektivitas</a:t>
            </a:r>
            <a:r>
              <a:rPr lang="en-US" sz="2000" dirty="0"/>
              <a:t> </a:t>
            </a:r>
            <a:r>
              <a:rPr lang="en-US" sz="2000" dirty="0" err="1"/>
              <a:t>Kontrol</a:t>
            </a:r>
            <a:endParaRPr lang="en-US" dirty="0"/>
          </a:p>
        </p:txBody>
      </p:sp>
    </p:spTree>
    <p:extLst>
      <p:ext uri="{BB962C8B-B14F-4D97-AF65-F5344CB8AC3E}">
        <p14:creationId xmlns:p14="http://schemas.microsoft.com/office/powerpoint/2010/main" val="26981454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714BF2-BBF8-4F20-9C74-C92BD3C3EC66}"/>
              </a:ext>
            </a:extLst>
          </p:cNvPr>
          <p:cNvSpPr>
            <a:spLocks noGrp="1"/>
          </p:cNvSpPr>
          <p:nvPr>
            <p:ph type="sldNum" sz="quarter" idx="12"/>
          </p:nvPr>
        </p:nvSpPr>
        <p:spPr/>
        <p:txBody>
          <a:bodyPr/>
          <a:lstStyle/>
          <a:p>
            <a:fld id="{51A2A3F6-D882-4108-8115-9FD713D7B423}" type="slidenum">
              <a:rPr lang="en-US" smtClean="0"/>
              <a:pPr/>
              <a:t>86</a:t>
            </a:fld>
            <a:endParaRPr lang="en-US" dirty="0"/>
          </a:p>
        </p:txBody>
      </p:sp>
      <p:pic>
        <p:nvPicPr>
          <p:cNvPr id="4" name="Picture 3">
            <a:extLst>
              <a:ext uri="{FF2B5EF4-FFF2-40B4-BE49-F238E27FC236}">
                <a16:creationId xmlns:a16="http://schemas.microsoft.com/office/drawing/2014/main" id="{6C3D3143-9D13-45EC-8EAB-A4E7FC770771}"/>
              </a:ext>
            </a:extLst>
          </p:cNvPr>
          <p:cNvPicPr>
            <a:picLocks noChangeAspect="1"/>
          </p:cNvPicPr>
          <p:nvPr/>
        </p:nvPicPr>
        <p:blipFill rotWithShape="1">
          <a:blip r:embed="rId2"/>
          <a:srcRect b="56450"/>
          <a:stretch/>
        </p:blipFill>
        <p:spPr>
          <a:xfrm>
            <a:off x="632834" y="2286000"/>
            <a:ext cx="7977766" cy="3124200"/>
          </a:xfrm>
          <a:prstGeom prst="rect">
            <a:avLst/>
          </a:prstGeom>
        </p:spPr>
      </p:pic>
      <p:sp>
        <p:nvSpPr>
          <p:cNvPr id="5" name="Title 1">
            <a:extLst>
              <a:ext uri="{FF2B5EF4-FFF2-40B4-BE49-F238E27FC236}">
                <a16:creationId xmlns:a16="http://schemas.microsoft.com/office/drawing/2014/main" id="{44217B45-553D-47F9-B34F-4AF89EE19D63}"/>
              </a:ext>
            </a:extLst>
          </p:cNvPr>
          <p:cNvSpPr txBox="1">
            <a:spLocks/>
          </p:cNvSpPr>
          <p:nvPr/>
        </p:nvSpPr>
        <p:spPr>
          <a:xfrm>
            <a:off x="1344561" y="788007"/>
            <a:ext cx="6656439"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spc="-30" baseline="0">
                <a:solidFill>
                  <a:schemeClr val="tx1"/>
                </a:solidFill>
                <a:latin typeface="Arial" pitchFamily="34" charset="0"/>
                <a:ea typeface="Helvetica Neue Light" pitchFamily="2" charset="2"/>
                <a:cs typeface="Arial" pitchFamily="34" charset="0"/>
              </a:defRPr>
            </a:lvl1pPr>
          </a:lstStyle>
          <a:p>
            <a:r>
              <a:rPr lang="en-US" dirty="0"/>
              <a:t>Scope, Context &amp; Criteria</a:t>
            </a:r>
            <a:br>
              <a:rPr lang="en-US" dirty="0"/>
            </a:br>
            <a:r>
              <a:rPr lang="en-US" sz="2000" dirty="0" err="1"/>
              <a:t>Kriteria</a:t>
            </a:r>
            <a:r>
              <a:rPr lang="en-US" sz="2000" dirty="0"/>
              <a:t> </a:t>
            </a:r>
            <a:r>
              <a:rPr lang="en-US" sz="2000" dirty="0" err="1"/>
              <a:t>Efektivitas</a:t>
            </a:r>
            <a:r>
              <a:rPr lang="en-US" sz="2000" dirty="0"/>
              <a:t> </a:t>
            </a:r>
            <a:r>
              <a:rPr lang="en-US" sz="2000" dirty="0" err="1"/>
              <a:t>Kontrol</a:t>
            </a:r>
            <a:endParaRPr lang="en-US" dirty="0"/>
          </a:p>
        </p:txBody>
      </p:sp>
    </p:spTree>
    <p:extLst>
      <p:ext uri="{BB962C8B-B14F-4D97-AF65-F5344CB8AC3E}">
        <p14:creationId xmlns:p14="http://schemas.microsoft.com/office/powerpoint/2010/main" val="22300336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3"/>
          <p:cNvGraphicFramePr>
            <a:graphicFrameLocks noGrp="1"/>
          </p:cNvGraphicFramePr>
          <p:nvPr>
            <p:ph idx="1"/>
            <p:extLst/>
          </p:nvPr>
        </p:nvGraphicFramePr>
        <p:xfrm>
          <a:off x="228600" y="1676400"/>
          <a:ext cx="8698412" cy="2438400"/>
        </p:xfrm>
        <a:graphic>
          <a:graphicData uri="http://schemas.openxmlformats.org/drawingml/2006/table">
            <a:tbl>
              <a:tblPr firstRow="1" bandRow="1">
                <a:tableStyleId>{5940675A-B579-460E-94D1-54222C63F5DA}</a:tableStyleId>
              </a:tblPr>
              <a:tblGrid>
                <a:gridCol w="1656373">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159399">
                  <a:extLst>
                    <a:ext uri="{9D8B030D-6E8A-4147-A177-3AD203B41FA5}">
                      <a16:colId xmlns:a16="http://schemas.microsoft.com/office/drawing/2014/main" val="20005"/>
                    </a:ext>
                  </a:extLst>
                </a:gridCol>
                <a:gridCol w="1386840">
                  <a:extLst>
                    <a:ext uri="{9D8B030D-6E8A-4147-A177-3AD203B41FA5}">
                      <a16:colId xmlns:a16="http://schemas.microsoft.com/office/drawing/2014/main" val="20006"/>
                    </a:ext>
                  </a:extLst>
                </a:gridCol>
              </a:tblGrid>
              <a:tr h="301708">
                <a:tc rowSpan="2" gridSpan="2">
                  <a:txBody>
                    <a:bodyPr/>
                    <a:lstStyle/>
                    <a:p>
                      <a:endParaRPr lang="en-US" dirty="0"/>
                    </a:p>
                  </a:txBody>
                  <a:tcPr marL="99060" marR="99060">
                    <a:solidFill>
                      <a:srgbClr val="002060"/>
                    </a:solidFill>
                  </a:tcPr>
                </a:tc>
                <a:tc rowSpan="2" hMerge="1">
                  <a:txBody>
                    <a:bodyPr/>
                    <a:lstStyle/>
                    <a:p>
                      <a:endParaRPr lang="en-US" dirty="0"/>
                    </a:p>
                  </a:txBody>
                  <a:tcPr/>
                </a:tc>
                <a:tc>
                  <a:txBody>
                    <a:bodyPr/>
                    <a:lstStyle/>
                    <a:p>
                      <a:pPr algn="ctr"/>
                      <a:r>
                        <a:rPr lang="en-US" sz="1400" dirty="0">
                          <a:solidFill>
                            <a:schemeClr val="bg1"/>
                          </a:solidFill>
                          <a:latin typeface="Century Gothic" pitchFamily="34" charset="0"/>
                        </a:rPr>
                        <a:t>Negligible</a:t>
                      </a:r>
                    </a:p>
                  </a:txBody>
                  <a:tcPr marL="99060" marR="99060">
                    <a:solidFill>
                      <a:srgbClr val="002060"/>
                    </a:solidFill>
                  </a:tcPr>
                </a:tc>
                <a:tc>
                  <a:txBody>
                    <a:bodyPr/>
                    <a:lstStyle/>
                    <a:p>
                      <a:pPr algn="ctr"/>
                      <a:r>
                        <a:rPr lang="en-US" sz="1400" dirty="0">
                          <a:solidFill>
                            <a:schemeClr val="bg1"/>
                          </a:solidFill>
                          <a:latin typeface="Century Gothic" pitchFamily="34" charset="0"/>
                        </a:rPr>
                        <a:t>Minor</a:t>
                      </a:r>
                    </a:p>
                  </a:txBody>
                  <a:tcPr marL="99060" marR="99060">
                    <a:solidFill>
                      <a:srgbClr val="002060"/>
                    </a:solidFill>
                  </a:tcPr>
                </a:tc>
                <a:tc>
                  <a:txBody>
                    <a:bodyPr/>
                    <a:lstStyle/>
                    <a:p>
                      <a:pPr algn="ctr"/>
                      <a:r>
                        <a:rPr lang="en-US" sz="1400" dirty="0">
                          <a:solidFill>
                            <a:schemeClr val="bg1"/>
                          </a:solidFill>
                          <a:latin typeface="Century Gothic" pitchFamily="34" charset="0"/>
                        </a:rPr>
                        <a:t>Significant</a:t>
                      </a:r>
                    </a:p>
                  </a:txBody>
                  <a:tcPr marL="99060" marR="99060">
                    <a:solidFill>
                      <a:srgbClr val="002060"/>
                    </a:solidFill>
                  </a:tcPr>
                </a:tc>
                <a:tc>
                  <a:txBody>
                    <a:bodyPr/>
                    <a:lstStyle/>
                    <a:p>
                      <a:pPr algn="ctr"/>
                      <a:r>
                        <a:rPr lang="en-US" sz="1400" dirty="0">
                          <a:solidFill>
                            <a:schemeClr val="bg1"/>
                          </a:solidFill>
                          <a:latin typeface="Century Gothic" pitchFamily="34" charset="0"/>
                        </a:rPr>
                        <a:t>Severe</a:t>
                      </a:r>
                    </a:p>
                  </a:txBody>
                  <a:tcPr marL="99060" marR="99060">
                    <a:solidFill>
                      <a:srgbClr val="002060"/>
                    </a:solidFill>
                  </a:tcPr>
                </a:tc>
                <a:tc>
                  <a:txBody>
                    <a:bodyPr/>
                    <a:lstStyle/>
                    <a:p>
                      <a:pPr algn="ctr"/>
                      <a:r>
                        <a:rPr lang="en-US" sz="1400" dirty="0">
                          <a:solidFill>
                            <a:schemeClr val="bg1"/>
                          </a:solidFill>
                          <a:latin typeface="Century Gothic" pitchFamily="34" charset="0"/>
                        </a:rPr>
                        <a:t>Catastrophic</a:t>
                      </a:r>
                    </a:p>
                  </a:txBody>
                  <a:tcPr marL="99060" marR="99060">
                    <a:solidFill>
                      <a:srgbClr val="002060"/>
                    </a:solidFill>
                  </a:tcPr>
                </a:tc>
                <a:extLst>
                  <a:ext uri="{0D108BD9-81ED-4DB2-BD59-A6C34878D82A}">
                    <a16:rowId xmlns:a16="http://schemas.microsoft.com/office/drawing/2014/main" val="10000"/>
                  </a:ext>
                </a:extLst>
              </a:tr>
              <a:tr h="286978">
                <a:tc gridSpan="2" vMerge="1">
                  <a:txBody>
                    <a:bodyPr/>
                    <a:lstStyle/>
                    <a:p>
                      <a:endParaRPr lang="en-US" dirty="0"/>
                    </a:p>
                  </a:txBody>
                  <a:tcPr/>
                </a:tc>
                <a:tc hMerge="1" vMerge="1">
                  <a:txBody>
                    <a:bodyPr/>
                    <a:lstStyle/>
                    <a:p>
                      <a:endParaRPr lang="en-US" dirty="0"/>
                    </a:p>
                  </a:txBody>
                  <a:tcPr/>
                </a:tc>
                <a:tc>
                  <a:txBody>
                    <a:bodyPr/>
                    <a:lstStyle/>
                    <a:p>
                      <a:pPr algn="ctr"/>
                      <a:r>
                        <a:rPr lang="en-US" sz="1400" dirty="0">
                          <a:latin typeface="Century Gothic" pitchFamily="34" charset="0"/>
                        </a:rPr>
                        <a:t>1</a:t>
                      </a:r>
                    </a:p>
                  </a:txBody>
                  <a:tcPr marL="99060" marR="99060">
                    <a:solidFill>
                      <a:schemeClr val="tx2">
                        <a:lumMod val="40000"/>
                        <a:lumOff val="60000"/>
                      </a:schemeClr>
                    </a:solidFill>
                  </a:tcPr>
                </a:tc>
                <a:tc>
                  <a:txBody>
                    <a:bodyPr/>
                    <a:lstStyle/>
                    <a:p>
                      <a:pPr algn="ctr"/>
                      <a:r>
                        <a:rPr lang="en-US" sz="1400" dirty="0">
                          <a:latin typeface="Century Gothic" pitchFamily="34" charset="0"/>
                        </a:rPr>
                        <a:t>2</a:t>
                      </a:r>
                    </a:p>
                  </a:txBody>
                  <a:tcPr marL="99060" marR="99060">
                    <a:solidFill>
                      <a:schemeClr val="tx2">
                        <a:lumMod val="40000"/>
                        <a:lumOff val="60000"/>
                      </a:schemeClr>
                    </a:solidFill>
                  </a:tcPr>
                </a:tc>
                <a:tc>
                  <a:txBody>
                    <a:bodyPr/>
                    <a:lstStyle/>
                    <a:p>
                      <a:pPr algn="ctr"/>
                      <a:r>
                        <a:rPr lang="en-US" sz="1400" dirty="0">
                          <a:latin typeface="Century Gothic" pitchFamily="34" charset="0"/>
                        </a:rPr>
                        <a:t>3</a:t>
                      </a:r>
                    </a:p>
                  </a:txBody>
                  <a:tcPr marL="99060" marR="99060">
                    <a:solidFill>
                      <a:schemeClr val="tx2">
                        <a:lumMod val="40000"/>
                        <a:lumOff val="60000"/>
                      </a:schemeClr>
                    </a:solidFill>
                  </a:tcPr>
                </a:tc>
                <a:tc>
                  <a:txBody>
                    <a:bodyPr/>
                    <a:lstStyle/>
                    <a:p>
                      <a:pPr algn="ctr"/>
                      <a:r>
                        <a:rPr lang="en-US" sz="1400" dirty="0">
                          <a:latin typeface="Century Gothic" pitchFamily="34" charset="0"/>
                        </a:rPr>
                        <a:t>4</a:t>
                      </a:r>
                    </a:p>
                  </a:txBody>
                  <a:tcPr marL="99060" marR="99060">
                    <a:solidFill>
                      <a:schemeClr val="tx2">
                        <a:lumMod val="40000"/>
                        <a:lumOff val="60000"/>
                      </a:schemeClr>
                    </a:solidFill>
                  </a:tcPr>
                </a:tc>
                <a:tc>
                  <a:txBody>
                    <a:bodyPr/>
                    <a:lstStyle/>
                    <a:p>
                      <a:pPr algn="ctr"/>
                      <a:r>
                        <a:rPr lang="en-US" sz="1400" dirty="0">
                          <a:latin typeface="Century Gothic" pitchFamily="34" charset="0"/>
                        </a:rPr>
                        <a:t>5</a:t>
                      </a:r>
                    </a:p>
                  </a:txBody>
                  <a:tcPr marL="99060" marR="99060">
                    <a:solidFill>
                      <a:schemeClr val="tx2">
                        <a:lumMod val="40000"/>
                        <a:lumOff val="60000"/>
                      </a:schemeClr>
                    </a:solidFill>
                  </a:tcPr>
                </a:tc>
                <a:extLst>
                  <a:ext uri="{0D108BD9-81ED-4DB2-BD59-A6C34878D82A}">
                    <a16:rowId xmlns:a16="http://schemas.microsoft.com/office/drawing/2014/main" val="10001"/>
                  </a:ext>
                </a:extLst>
              </a:tr>
              <a:tr h="344374">
                <a:tc>
                  <a:txBody>
                    <a:bodyPr/>
                    <a:lstStyle/>
                    <a:p>
                      <a:r>
                        <a:rPr lang="en-US" sz="1400" dirty="0">
                          <a:solidFill>
                            <a:schemeClr val="bg1"/>
                          </a:solidFill>
                          <a:latin typeface="Century Gothic" pitchFamily="34" charset="0"/>
                        </a:rPr>
                        <a:t>Certain</a:t>
                      </a:r>
                    </a:p>
                  </a:txBody>
                  <a:tcPr marL="99060" marR="99060">
                    <a:solidFill>
                      <a:srgbClr val="002060"/>
                    </a:solidFill>
                  </a:tcPr>
                </a:tc>
                <a:tc>
                  <a:txBody>
                    <a:bodyPr/>
                    <a:lstStyle/>
                    <a:p>
                      <a:pPr algn="ctr"/>
                      <a:r>
                        <a:rPr lang="en-US" sz="1400" dirty="0">
                          <a:latin typeface="Century Gothic" pitchFamily="34" charset="0"/>
                        </a:rPr>
                        <a:t>5</a:t>
                      </a:r>
                    </a:p>
                  </a:txBody>
                  <a:tcPr marL="99060" marR="99060">
                    <a:solidFill>
                      <a:schemeClr val="tx2">
                        <a:lumMod val="40000"/>
                        <a:lumOff val="60000"/>
                      </a:schemeClr>
                    </a:solidFill>
                  </a:tcPr>
                </a:tc>
                <a:tc>
                  <a:txBody>
                    <a:bodyPr/>
                    <a:lstStyle/>
                    <a:p>
                      <a:endParaRPr lang="en-US" dirty="0"/>
                    </a:p>
                  </a:txBody>
                  <a:tcPr marL="99060" marR="99060">
                    <a:solidFill>
                      <a:srgbClr val="FFFF00"/>
                    </a:solidFill>
                  </a:tcPr>
                </a:tc>
                <a:tc>
                  <a:txBody>
                    <a:bodyPr/>
                    <a:lstStyle/>
                    <a:p>
                      <a:endParaRPr lang="en-US" dirty="0"/>
                    </a:p>
                  </a:txBody>
                  <a:tcPr marL="99060" marR="99060">
                    <a:solidFill>
                      <a:srgbClr val="FFC000"/>
                    </a:solidFill>
                  </a:tcPr>
                </a:tc>
                <a:tc>
                  <a:txBody>
                    <a:bodyPr/>
                    <a:lstStyle/>
                    <a:p>
                      <a:endParaRPr lang="en-US" dirty="0"/>
                    </a:p>
                  </a:txBody>
                  <a:tcPr marL="99060" marR="99060">
                    <a:solidFill>
                      <a:srgbClr val="FF0000"/>
                    </a:solidFill>
                  </a:tcPr>
                </a:tc>
                <a:tc>
                  <a:txBody>
                    <a:bodyPr/>
                    <a:lstStyle/>
                    <a:p>
                      <a:endParaRPr lang="en-US" dirty="0"/>
                    </a:p>
                  </a:txBody>
                  <a:tcPr marL="99060" marR="99060">
                    <a:solidFill>
                      <a:srgbClr val="FF0000"/>
                    </a:solidFill>
                  </a:tcPr>
                </a:tc>
                <a:tc>
                  <a:txBody>
                    <a:bodyPr/>
                    <a:lstStyle/>
                    <a:p>
                      <a:endParaRPr lang="en-US" dirty="0"/>
                    </a:p>
                  </a:txBody>
                  <a:tcPr marL="99060" marR="99060">
                    <a:solidFill>
                      <a:srgbClr val="FF0000"/>
                    </a:solidFill>
                  </a:tcPr>
                </a:tc>
                <a:extLst>
                  <a:ext uri="{0D108BD9-81ED-4DB2-BD59-A6C34878D82A}">
                    <a16:rowId xmlns:a16="http://schemas.microsoft.com/office/drawing/2014/main" val="10002"/>
                  </a:ext>
                </a:extLst>
              </a:tr>
              <a:tr h="335685">
                <a:tc>
                  <a:txBody>
                    <a:bodyPr/>
                    <a:lstStyle/>
                    <a:p>
                      <a:r>
                        <a:rPr lang="en-US" sz="1400" dirty="0">
                          <a:solidFill>
                            <a:schemeClr val="bg1"/>
                          </a:solidFill>
                          <a:latin typeface="Century Gothic" pitchFamily="34" charset="0"/>
                        </a:rPr>
                        <a:t>Almost Certain</a:t>
                      </a:r>
                    </a:p>
                  </a:txBody>
                  <a:tcPr marL="99060" marR="99060">
                    <a:solidFill>
                      <a:srgbClr val="002060"/>
                    </a:solidFill>
                  </a:tcPr>
                </a:tc>
                <a:tc>
                  <a:txBody>
                    <a:bodyPr/>
                    <a:lstStyle/>
                    <a:p>
                      <a:pPr algn="ctr"/>
                      <a:r>
                        <a:rPr lang="en-US" sz="1400" dirty="0">
                          <a:latin typeface="Century Gothic" pitchFamily="34" charset="0"/>
                        </a:rPr>
                        <a:t>4</a:t>
                      </a:r>
                    </a:p>
                  </a:txBody>
                  <a:tcPr marL="99060" marR="99060">
                    <a:solidFill>
                      <a:schemeClr val="tx2">
                        <a:lumMod val="40000"/>
                        <a:lumOff val="60000"/>
                      </a:schemeClr>
                    </a:solidFill>
                  </a:tcPr>
                </a:tc>
                <a:tc>
                  <a:txBody>
                    <a:bodyPr/>
                    <a:lstStyle/>
                    <a:p>
                      <a:endParaRPr lang="en-US" dirty="0"/>
                    </a:p>
                  </a:txBody>
                  <a:tcPr marL="99060" marR="99060">
                    <a:solidFill>
                      <a:srgbClr val="00B050"/>
                    </a:solidFill>
                  </a:tcPr>
                </a:tc>
                <a:tc>
                  <a:txBody>
                    <a:bodyPr/>
                    <a:lstStyle/>
                    <a:p>
                      <a:endParaRPr lang="en-US" dirty="0"/>
                    </a:p>
                  </a:txBody>
                  <a:tcPr marL="99060" marR="99060">
                    <a:solidFill>
                      <a:srgbClr val="FFFF00"/>
                    </a:solidFill>
                  </a:tcPr>
                </a:tc>
                <a:tc>
                  <a:txBody>
                    <a:bodyPr/>
                    <a:lstStyle/>
                    <a:p>
                      <a:endParaRPr lang="en-US" dirty="0"/>
                    </a:p>
                  </a:txBody>
                  <a:tcPr marL="99060" marR="99060">
                    <a:solidFill>
                      <a:srgbClr val="FFC000"/>
                    </a:solidFill>
                  </a:tcPr>
                </a:tc>
                <a:tc>
                  <a:txBody>
                    <a:bodyPr/>
                    <a:lstStyle/>
                    <a:p>
                      <a:endParaRPr lang="en-US" dirty="0"/>
                    </a:p>
                  </a:txBody>
                  <a:tcPr marL="99060" marR="99060">
                    <a:solidFill>
                      <a:srgbClr val="FF0000"/>
                    </a:solidFill>
                  </a:tcPr>
                </a:tc>
                <a:tc>
                  <a:txBody>
                    <a:bodyPr/>
                    <a:lstStyle/>
                    <a:p>
                      <a:endParaRPr lang="en-US" dirty="0"/>
                    </a:p>
                  </a:txBody>
                  <a:tcPr marL="99060" marR="99060">
                    <a:solidFill>
                      <a:srgbClr val="FF0000"/>
                    </a:solidFill>
                  </a:tcPr>
                </a:tc>
                <a:extLst>
                  <a:ext uri="{0D108BD9-81ED-4DB2-BD59-A6C34878D82A}">
                    <a16:rowId xmlns:a16="http://schemas.microsoft.com/office/drawing/2014/main" val="10003"/>
                  </a:ext>
                </a:extLst>
              </a:tr>
              <a:tr h="344374">
                <a:tc>
                  <a:txBody>
                    <a:bodyPr/>
                    <a:lstStyle/>
                    <a:p>
                      <a:r>
                        <a:rPr lang="en-US" sz="1400" dirty="0">
                          <a:solidFill>
                            <a:schemeClr val="bg1"/>
                          </a:solidFill>
                          <a:latin typeface="Century Gothic" pitchFamily="34" charset="0"/>
                        </a:rPr>
                        <a:t>Likely</a:t>
                      </a:r>
                    </a:p>
                  </a:txBody>
                  <a:tcPr marL="99060" marR="99060">
                    <a:solidFill>
                      <a:srgbClr val="002060"/>
                    </a:solidFill>
                  </a:tcPr>
                </a:tc>
                <a:tc>
                  <a:txBody>
                    <a:bodyPr/>
                    <a:lstStyle/>
                    <a:p>
                      <a:pPr algn="ctr"/>
                      <a:r>
                        <a:rPr lang="en-US" sz="1400" dirty="0">
                          <a:latin typeface="Century Gothic" pitchFamily="34" charset="0"/>
                        </a:rPr>
                        <a:t>3</a:t>
                      </a:r>
                    </a:p>
                  </a:txBody>
                  <a:tcPr marL="99060" marR="99060">
                    <a:solidFill>
                      <a:schemeClr val="tx2">
                        <a:lumMod val="40000"/>
                        <a:lumOff val="60000"/>
                      </a:schemeClr>
                    </a:solidFill>
                  </a:tcPr>
                </a:tc>
                <a:tc>
                  <a:txBody>
                    <a:bodyPr/>
                    <a:lstStyle/>
                    <a:p>
                      <a:endParaRPr lang="en-US" dirty="0"/>
                    </a:p>
                  </a:txBody>
                  <a:tcPr marL="99060" marR="99060">
                    <a:solidFill>
                      <a:srgbClr val="00B050"/>
                    </a:solidFill>
                  </a:tcPr>
                </a:tc>
                <a:tc>
                  <a:txBody>
                    <a:bodyPr/>
                    <a:lstStyle/>
                    <a:p>
                      <a:endParaRPr lang="en-US" dirty="0"/>
                    </a:p>
                  </a:txBody>
                  <a:tcPr marL="99060" marR="99060">
                    <a:solidFill>
                      <a:srgbClr val="FFFF00"/>
                    </a:solidFill>
                  </a:tcPr>
                </a:tc>
                <a:tc>
                  <a:txBody>
                    <a:bodyPr/>
                    <a:lstStyle/>
                    <a:p>
                      <a:endParaRPr lang="en-US" dirty="0"/>
                    </a:p>
                  </a:txBody>
                  <a:tcPr marL="99060" marR="99060">
                    <a:solidFill>
                      <a:srgbClr val="FFC000"/>
                    </a:solidFill>
                  </a:tcPr>
                </a:tc>
                <a:tc>
                  <a:txBody>
                    <a:bodyPr/>
                    <a:lstStyle/>
                    <a:p>
                      <a:endParaRPr lang="en-US" dirty="0"/>
                    </a:p>
                  </a:txBody>
                  <a:tcPr marL="99060" marR="99060">
                    <a:solidFill>
                      <a:srgbClr val="FFC000"/>
                    </a:solidFill>
                  </a:tcPr>
                </a:tc>
                <a:tc>
                  <a:txBody>
                    <a:bodyPr/>
                    <a:lstStyle/>
                    <a:p>
                      <a:endParaRPr lang="en-US" dirty="0"/>
                    </a:p>
                  </a:txBody>
                  <a:tcPr marL="99060" marR="99060">
                    <a:solidFill>
                      <a:srgbClr val="FF0000"/>
                    </a:solidFill>
                  </a:tcPr>
                </a:tc>
                <a:extLst>
                  <a:ext uri="{0D108BD9-81ED-4DB2-BD59-A6C34878D82A}">
                    <a16:rowId xmlns:a16="http://schemas.microsoft.com/office/drawing/2014/main" val="10004"/>
                  </a:ext>
                </a:extLst>
              </a:tr>
              <a:tr h="344374">
                <a:tc>
                  <a:txBody>
                    <a:bodyPr/>
                    <a:lstStyle/>
                    <a:p>
                      <a:r>
                        <a:rPr lang="en-US" sz="1400" dirty="0">
                          <a:solidFill>
                            <a:schemeClr val="bg1"/>
                          </a:solidFill>
                          <a:latin typeface="Century Gothic" pitchFamily="34" charset="0"/>
                        </a:rPr>
                        <a:t>Possible</a:t>
                      </a:r>
                    </a:p>
                  </a:txBody>
                  <a:tcPr marL="99060" marR="99060">
                    <a:solidFill>
                      <a:srgbClr val="002060"/>
                    </a:solidFill>
                  </a:tcPr>
                </a:tc>
                <a:tc>
                  <a:txBody>
                    <a:bodyPr/>
                    <a:lstStyle/>
                    <a:p>
                      <a:pPr algn="ctr"/>
                      <a:r>
                        <a:rPr lang="en-US" sz="1400" dirty="0">
                          <a:latin typeface="Century Gothic" pitchFamily="34" charset="0"/>
                        </a:rPr>
                        <a:t>2</a:t>
                      </a:r>
                    </a:p>
                  </a:txBody>
                  <a:tcPr marL="99060" marR="99060">
                    <a:solidFill>
                      <a:schemeClr val="tx2">
                        <a:lumMod val="40000"/>
                        <a:lumOff val="60000"/>
                      </a:schemeClr>
                    </a:solidFill>
                  </a:tcPr>
                </a:tc>
                <a:tc>
                  <a:txBody>
                    <a:bodyPr/>
                    <a:lstStyle/>
                    <a:p>
                      <a:endParaRPr lang="en-US" dirty="0"/>
                    </a:p>
                  </a:txBody>
                  <a:tcPr marL="99060" marR="99060">
                    <a:solidFill>
                      <a:srgbClr val="00B050"/>
                    </a:solidFill>
                  </a:tcPr>
                </a:tc>
                <a:tc>
                  <a:txBody>
                    <a:bodyPr/>
                    <a:lstStyle/>
                    <a:p>
                      <a:endParaRPr lang="en-US" dirty="0"/>
                    </a:p>
                  </a:txBody>
                  <a:tcPr marL="99060" marR="99060">
                    <a:solidFill>
                      <a:srgbClr val="00B050"/>
                    </a:solidFill>
                  </a:tcPr>
                </a:tc>
                <a:tc>
                  <a:txBody>
                    <a:bodyPr/>
                    <a:lstStyle/>
                    <a:p>
                      <a:endParaRPr lang="en-US" dirty="0"/>
                    </a:p>
                  </a:txBody>
                  <a:tcPr marL="99060" marR="99060">
                    <a:solidFill>
                      <a:srgbClr val="FFFF00"/>
                    </a:solidFill>
                  </a:tcPr>
                </a:tc>
                <a:tc>
                  <a:txBody>
                    <a:bodyPr/>
                    <a:lstStyle/>
                    <a:p>
                      <a:endParaRPr lang="en-US" dirty="0"/>
                    </a:p>
                  </a:txBody>
                  <a:tcPr marL="99060" marR="99060">
                    <a:solidFill>
                      <a:srgbClr val="FFFF00"/>
                    </a:solidFill>
                  </a:tcPr>
                </a:tc>
                <a:tc>
                  <a:txBody>
                    <a:bodyPr/>
                    <a:lstStyle/>
                    <a:p>
                      <a:endParaRPr lang="en-US" dirty="0"/>
                    </a:p>
                  </a:txBody>
                  <a:tcPr marL="99060" marR="99060">
                    <a:solidFill>
                      <a:srgbClr val="FFC000"/>
                    </a:solidFill>
                  </a:tcPr>
                </a:tc>
                <a:extLst>
                  <a:ext uri="{0D108BD9-81ED-4DB2-BD59-A6C34878D82A}">
                    <a16:rowId xmlns:a16="http://schemas.microsoft.com/office/drawing/2014/main" val="10005"/>
                  </a:ext>
                </a:extLst>
              </a:tr>
              <a:tr h="289560">
                <a:tc>
                  <a:txBody>
                    <a:bodyPr/>
                    <a:lstStyle/>
                    <a:p>
                      <a:r>
                        <a:rPr lang="en-US" sz="1400" dirty="0">
                          <a:solidFill>
                            <a:schemeClr val="bg1"/>
                          </a:solidFill>
                          <a:latin typeface="Century Gothic" pitchFamily="34" charset="0"/>
                        </a:rPr>
                        <a:t>Unlikely</a:t>
                      </a:r>
                    </a:p>
                  </a:txBody>
                  <a:tcPr marL="99060" marR="99060">
                    <a:solidFill>
                      <a:srgbClr val="002060"/>
                    </a:solidFill>
                  </a:tcPr>
                </a:tc>
                <a:tc>
                  <a:txBody>
                    <a:bodyPr/>
                    <a:lstStyle/>
                    <a:p>
                      <a:pPr algn="ctr"/>
                      <a:r>
                        <a:rPr lang="en-US" sz="1400" dirty="0">
                          <a:latin typeface="Century Gothic" pitchFamily="34" charset="0"/>
                        </a:rPr>
                        <a:t>1</a:t>
                      </a:r>
                    </a:p>
                  </a:txBody>
                  <a:tcPr marL="99060" marR="99060">
                    <a:solidFill>
                      <a:schemeClr val="tx2">
                        <a:lumMod val="40000"/>
                        <a:lumOff val="60000"/>
                      </a:schemeClr>
                    </a:solidFill>
                  </a:tcPr>
                </a:tc>
                <a:tc>
                  <a:txBody>
                    <a:bodyPr/>
                    <a:lstStyle/>
                    <a:p>
                      <a:endParaRPr lang="en-US" dirty="0"/>
                    </a:p>
                  </a:txBody>
                  <a:tcPr marL="99060" marR="99060">
                    <a:solidFill>
                      <a:srgbClr val="00B050"/>
                    </a:solidFill>
                  </a:tcPr>
                </a:tc>
                <a:tc>
                  <a:txBody>
                    <a:bodyPr/>
                    <a:lstStyle/>
                    <a:p>
                      <a:endParaRPr lang="en-US" dirty="0"/>
                    </a:p>
                  </a:txBody>
                  <a:tcPr marL="99060" marR="99060">
                    <a:solidFill>
                      <a:srgbClr val="00B050"/>
                    </a:solidFill>
                  </a:tcPr>
                </a:tc>
                <a:tc>
                  <a:txBody>
                    <a:bodyPr/>
                    <a:lstStyle/>
                    <a:p>
                      <a:endParaRPr lang="en-US" dirty="0"/>
                    </a:p>
                  </a:txBody>
                  <a:tcPr marL="99060" marR="99060">
                    <a:solidFill>
                      <a:srgbClr val="00B050"/>
                    </a:solidFill>
                  </a:tcPr>
                </a:tc>
                <a:tc>
                  <a:txBody>
                    <a:bodyPr/>
                    <a:lstStyle/>
                    <a:p>
                      <a:endParaRPr lang="en-US" dirty="0"/>
                    </a:p>
                  </a:txBody>
                  <a:tcPr marL="99060" marR="99060">
                    <a:solidFill>
                      <a:srgbClr val="FFFF00"/>
                    </a:solidFill>
                  </a:tcPr>
                </a:tc>
                <a:tc>
                  <a:txBody>
                    <a:bodyPr/>
                    <a:lstStyle/>
                    <a:p>
                      <a:endParaRPr lang="en-US" dirty="0"/>
                    </a:p>
                  </a:txBody>
                  <a:tcPr marL="99060" marR="99060">
                    <a:solidFill>
                      <a:srgbClr val="FFC000"/>
                    </a:solidFill>
                  </a:tcPr>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4294967295"/>
          </p:nvPr>
        </p:nvSpPr>
        <p:spPr>
          <a:xfrm>
            <a:off x="7467600" y="6492875"/>
            <a:ext cx="1219200" cy="365125"/>
          </a:xfrm>
          <a:prstGeom prst="rect">
            <a:avLst/>
          </a:prstGeom>
        </p:spPr>
        <p:txBody>
          <a:bodyPr/>
          <a:lstStyle/>
          <a:p>
            <a:fld id="{74D597BC-AC55-41CA-BFF5-1568284333F6}" type="slidenum">
              <a:rPr lang="en-US"/>
              <a:pPr/>
              <a:t>87</a:t>
            </a:fld>
            <a:endParaRPr lang="en-US" dirty="0"/>
          </a:p>
        </p:txBody>
      </p:sp>
      <p:graphicFrame>
        <p:nvGraphicFramePr>
          <p:cNvPr id="10" name="Table 9"/>
          <p:cNvGraphicFramePr>
            <a:graphicFrameLocks noGrp="1"/>
          </p:cNvGraphicFramePr>
          <p:nvPr>
            <p:extLst/>
          </p:nvPr>
        </p:nvGraphicFramePr>
        <p:xfrm>
          <a:off x="228600" y="4191000"/>
          <a:ext cx="8697467" cy="2180896"/>
        </p:xfrm>
        <a:graphic>
          <a:graphicData uri="http://schemas.openxmlformats.org/drawingml/2006/table">
            <a:tbl>
              <a:tblPr firstRow="1" bandRow="1">
                <a:tableStyleId>{5940675A-B579-460E-94D1-54222C63F5DA}</a:tableStyleId>
              </a:tblPr>
              <a:tblGrid>
                <a:gridCol w="1351535">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6126732">
                  <a:extLst>
                    <a:ext uri="{9D8B030D-6E8A-4147-A177-3AD203B41FA5}">
                      <a16:colId xmlns:a16="http://schemas.microsoft.com/office/drawing/2014/main" val="20003"/>
                    </a:ext>
                  </a:extLst>
                </a:gridCol>
              </a:tblGrid>
              <a:tr h="237042">
                <a:tc gridSpan="2">
                  <a:txBody>
                    <a:bodyPr/>
                    <a:lstStyle/>
                    <a:p>
                      <a:pPr algn="ctr"/>
                      <a:r>
                        <a:rPr lang="en-US" sz="1200" b="1" dirty="0">
                          <a:solidFill>
                            <a:schemeClr val="bg1"/>
                          </a:solidFill>
                          <a:latin typeface="Century Gothic" pitchFamily="34" charset="0"/>
                        </a:rPr>
                        <a:t>Risk Level</a:t>
                      </a:r>
                    </a:p>
                  </a:txBody>
                  <a:tcPr marL="99060" marR="99060">
                    <a:solidFill>
                      <a:srgbClr val="002060"/>
                    </a:solidFill>
                  </a:tcPr>
                </a:tc>
                <a:tc hMerge="1">
                  <a:txBody>
                    <a:bodyPr/>
                    <a:lstStyle/>
                    <a:p>
                      <a:endParaRPr lang="en-US" sz="1400" baseline="0" dirty="0"/>
                    </a:p>
                  </a:txBody>
                  <a:tcPr/>
                </a:tc>
                <a:tc>
                  <a:txBody>
                    <a:bodyPr/>
                    <a:lstStyle/>
                    <a:p>
                      <a:pPr algn="ctr"/>
                      <a:r>
                        <a:rPr lang="en-US" sz="1200" b="1" dirty="0">
                          <a:solidFill>
                            <a:schemeClr val="bg1"/>
                          </a:solidFill>
                          <a:latin typeface="Century Gothic" pitchFamily="34" charset="0"/>
                        </a:rPr>
                        <a:t>Priority</a:t>
                      </a:r>
                    </a:p>
                  </a:txBody>
                  <a:tcPr marL="99060" marR="99060">
                    <a:solidFill>
                      <a:srgbClr val="002060"/>
                    </a:solidFill>
                  </a:tcPr>
                </a:tc>
                <a:tc>
                  <a:txBody>
                    <a:bodyPr/>
                    <a:lstStyle/>
                    <a:p>
                      <a:pPr algn="ctr"/>
                      <a:r>
                        <a:rPr lang="en-US" sz="1200" b="1" dirty="0">
                          <a:solidFill>
                            <a:schemeClr val="bg1"/>
                          </a:solidFill>
                          <a:latin typeface="Century Gothic" pitchFamily="34" charset="0"/>
                        </a:rPr>
                        <a:t>Management Activity</a:t>
                      </a:r>
                    </a:p>
                  </a:txBody>
                  <a:tcPr marL="99060" marR="99060">
                    <a:solidFill>
                      <a:srgbClr val="002060"/>
                    </a:solidFill>
                  </a:tcPr>
                </a:tc>
                <a:extLst>
                  <a:ext uri="{0D108BD9-81ED-4DB2-BD59-A6C34878D82A}">
                    <a16:rowId xmlns:a16="http://schemas.microsoft.com/office/drawing/2014/main" val="10000"/>
                  </a:ext>
                </a:extLst>
              </a:tr>
              <a:tr h="395069">
                <a:tc rowSpan="2">
                  <a:txBody>
                    <a:bodyPr/>
                    <a:lstStyle/>
                    <a:p>
                      <a:r>
                        <a:rPr lang="en-US" sz="1200" baseline="0" dirty="0">
                          <a:latin typeface="Century Gothic" pitchFamily="34" charset="0"/>
                        </a:rPr>
                        <a:t>Very High Risk</a:t>
                      </a:r>
                    </a:p>
                  </a:txBody>
                  <a:tcPr marL="99060" marR="99060" anchor="ctr">
                    <a:solidFill>
                      <a:schemeClr val="tx2">
                        <a:lumMod val="40000"/>
                        <a:lumOff val="60000"/>
                      </a:schemeClr>
                    </a:solidFill>
                  </a:tcPr>
                </a:tc>
                <a:tc>
                  <a:txBody>
                    <a:bodyPr/>
                    <a:lstStyle/>
                    <a:p>
                      <a:endParaRPr lang="en-US" sz="1400" baseline="0" dirty="0">
                        <a:latin typeface="Century Gothic" pitchFamily="34" charset="0"/>
                      </a:endParaRPr>
                    </a:p>
                  </a:txBody>
                  <a:tcPr marL="99060" marR="99060">
                    <a:solidFill>
                      <a:srgbClr val="FF0000"/>
                    </a:solidFill>
                  </a:tcPr>
                </a:tc>
                <a:tc>
                  <a:txBody>
                    <a:bodyPr/>
                    <a:lstStyle/>
                    <a:p>
                      <a:pPr algn="ctr"/>
                      <a:r>
                        <a:rPr lang="en-US" sz="1200" baseline="0" dirty="0">
                          <a:latin typeface="Century Gothic" pitchFamily="34" charset="0"/>
                        </a:rPr>
                        <a:t>1</a:t>
                      </a:r>
                    </a:p>
                  </a:txBody>
                  <a:tcPr marL="99060" marR="99060">
                    <a:solidFill>
                      <a:schemeClr val="tx2">
                        <a:lumMod val="40000"/>
                        <a:lumOff val="60000"/>
                      </a:schemeClr>
                    </a:solidFill>
                  </a:tcPr>
                </a:tc>
                <a:tc>
                  <a:txBody>
                    <a:bodyPr/>
                    <a:lstStyle/>
                    <a:p>
                      <a:r>
                        <a:rPr lang="en-US" sz="1200" baseline="0" dirty="0">
                          <a:latin typeface="Century Gothic" pitchFamily="34" charset="0"/>
                        </a:rPr>
                        <a:t>Need attention from BOD, issue handling led by related Directors supported by detailed plans</a:t>
                      </a:r>
                    </a:p>
                  </a:txBody>
                  <a:tcPr marL="99060" marR="99060">
                    <a:solidFill>
                      <a:schemeClr val="tx2">
                        <a:lumMod val="40000"/>
                        <a:lumOff val="60000"/>
                      </a:schemeClr>
                    </a:solidFill>
                  </a:tcPr>
                </a:tc>
                <a:extLst>
                  <a:ext uri="{0D108BD9-81ED-4DB2-BD59-A6C34878D82A}">
                    <a16:rowId xmlns:a16="http://schemas.microsoft.com/office/drawing/2014/main" val="10001"/>
                  </a:ext>
                </a:extLst>
              </a:tr>
              <a:tr h="395069">
                <a:tc vMerge="1">
                  <a:txBody>
                    <a:bodyPr/>
                    <a:lstStyle/>
                    <a:p>
                      <a:endParaRPr lang="id-ID" dirty="0"/>
                    </a:p>
                  </a:txBody>
                  <a:tcPr marL="99060" marR="99060" anchor="ctr">
                    <a:solidFill>
                      <a:schemeClr val="tx2">
                        <a:lumMod val="40000"/>
                        <a:lumOff val="60000"/>
                      </a:schemeClr>
                    </a:solidFill>
                  </a:tcPr>
                </a:tc>
                <a:tc>
                  <a:txBody>
                    <a:bodyPr/>
                    <a:lstStyle/>
                    <a:p>
                      <a:endParaRPr lang="en-US" sz="1400" baseline="0" dirty="0">
                        <a:latin typeface="Century Gothic" pitchFamily="34" charset="0"/>
                      </a:endParaRPr>
                    </a:p>
                  </a:txBody>
                  <a:tcPr marL="99060" marR="99060">
                    <a:solidFill>
                      <a:srgbClr val="FF0000"/>
                    </a:solidFill>
                  </a:tcPr>
                </a:tc>
                <a:tc>
                  <a:txBody>
                    <a:bodyPr/>
                    <a:lstStyle/>
                    <a:p>
                      <a:pPr algn="ctr"/>
                      <a:r>
                        <a:rPr lang="en-US" sz="1200" baseline="0" dirty="0">
                          <a:latin typeface="Century Gothic" pitchFamily="34" charset="0"/>
                        </a:rPr>
                        <a:t>2</a:t>
                      </a:r>
                    </a:p>
                  </a:txBody>
                  <a:tcPr marL="99060" marR="99060">
                    <a:solidFill>
                      <a:schemeClr val="tx2">
                        <a:lumMod val="40000"/>
                        <a:lumOff val="60000"/>
                      </a:schemeClr>
                    </a:solidFill>
                  </a:tcPr>
                </a:tc>
                <a:tc>
                  <a:txBody>
                    <a:bodyPr/>
                    <a:lstStyle/>
                    <a:p>
                      <a:r>
                        <a:rPr lang="en-US" sz="1200" baseline="0" dirty="0">
                          <a:latin typeface="Century Gothic" pitchFamily="34" charset="0"/>
                        </a:rPr>
                        <a:t>Need attention from related Director and issue handling by Head of Function</a:t>
                      </a:r>
                    </a:p>
                  </a:txBody>
                  <a:tcPr marL="99060" marR="99060">
                    <a:solidFill>
                      <a:schemeClr val="tx2">
                        <a:lumMod val="40000"/>
                        <a:lumOff val="60000"/>
                      </a:schemeClr>
                    </a:solidFill>
                  </a:tcPr>
                </a:tc>
                <a:extLst>
                  <a:ext uri="{0D108BD9-81ED-4DB2-BD59-A6C34878D82A}">
                    <a16:rowId xmlns:a16="http://schemas.microsoft.com/office/drawing/2014/main" val="10002"/>
                  </a:ext>
                </a:extLst>
              </a:tr>
              <a:tr h="366931">
                <a:tc>
                  <a:txBody>
                    <a:bodyPr/>
                    <a:lstStyle/>
                    <a:p>
                      <a:r>
                        <a:rPr lang="en-US" sz="1200" baseline="0" dirty="0">
                          <a:latin typeface="Century Gothic" pitchFamily="34" charset="0"/>
                        </a:rPr>
                        <a:t>High Risk</a:t>
                      </a:r>
                    </a:p>
                  </a:txBody>
                  <a:tcPr marL="99060" marR="99060" anchor="ctr">
                    <a:solidFill>
                      <a:schemeClr val="tx2">
                        <a:lumMod val="40000"/>
                        <a:lumOff val="60000"/>
                      </a:schemeClr>
                    </a:solidFill>
                  </a:tcPr>
                </a:tc>
                <a:tc>
                  <a:txBody>
                    <a:bodyPr/>
                    <a:lstStyle/>
                    <a:p>
                      <a:endParaRPr lang="en-US" sz="1400" baseline="0" dirty="0">
                        <a:latin typeface="Century Gothic" pitchFamily="34" charset="0"/>
                      </a:endParaRPr>
                    </a:p>
                  </a:txBody>
                  <a:tcPr marL="99060" marR="99060">
                    <a:solidFill>
                      <a:srgbClr val="FFC000"/>
                    </a:solidFill>
                  </a:tcPr>
                </a:tc>
                <a:tc>
                  <a:txBody>
                    <a:bodyPr/>
                    <a:lstStyle/>
                    <a:p>
                      <a:pPr algn="ctr"/>
                      <a:r>
                        <a:rPr lang="en-US" sz="1200" baseline="0" dirty="0">
                          <a:latin typeface="Century Gothic" pitchFamily="34" charset="0"/>
                        </a:rPr>
                        <a:t>3</a:t>
                      </a:r>
                    </a:p>
                  </a:txBody>
                  <a:tcPr marL="99060" marR="99060">
                    <a:solidFill>
                      <a:schemeClr val="tx2">
                        <a:lumMod val="40000"/>
                        <a:lumOff val="60000"/>
                      </a:schemeClr>
                    </a:solidFill>
                  </a:tcPr>
                </a:tc>
                <a:tc>
                  <a:txBody>
                    <a:bodyPr/>
                    <a:lstStyle/>
                    <a:p>
                      <a:r>
                        <a:rPr lang="en-US" sz="1200" kern="1200" dirty="0">
                          <a:solidFill>
                            <a:schemeClr val="tx1"/>
                          </a:solidFill>
                          <a:effectLst/>
                          <a:latin typeface="Century Gothic" pitchFamily="34" charset="0"/>
                          <a:ea typeface="+mn-ea"/>
                          <a:cs typeface="+mn-cs"/>
                        </a:rPr>
                        <a:t>Need attention from related Head of Function and </a:t>
                      </a:r>
                      <a:r>
                        <a:rPr lang="id-ID" sz="1200" kern="1200" dirty="0">
                          <a:solidFill>
                            <a:schemeClr val="tx1"/>
                          </a:solidFill>
                          <a:effectLst/>
                          <a:latin typeface="Century Gothic" pitchFamily="34" charset="0"/>
                          <a:ea typeface="+mn-ea"/>
                          <a:cs typeface="+mn-cs"/>
                        </a:rPr>
                        <a:t>issue</a:t>
                      </a:r>
                      <a:r>
                        <a:rPr lang="id-ID" sz="1200" kern="1200" baseline="0" dirty="0">
                          <a:solidFill>
                            <a:schemeClr val="tx1"/>
                          </a:solidFill>
                          <a:effectLst/>
                          <a:latin typeface="Century Gothic" pitchFamily="34" charset="0"/>
                          <a:ea typeface="+mn-ea"/>
                          <a:cs typeface="+mn-cs"/>
                        </a:rPr>
                        <a:t> handling by Supervisor</a:t>
                      </a:r>
                      <a:endParaRPr lang="en-US" sz="1200" baseline="0" dirty="0">
                        <a:latin typeface="Century Gothic" pitchFamily="34" charset="0"/>
                      </a:endParaRPr>
                    </a:p>
                  </a:txBody>
                  <a:tcPr marL="99060" marR="99060">
                    <a:solidFill>
                      <a:schemeClr val="tx2">
                        <a:lumMod val="40000"/>
                        <a:lumOff val="60000"/>
                      </a:schemeClr>
                    </a:solidFill>
                  </a:tcPr>
                </a:tc>
                <a:extLst>
                  <a:ext uri="{0D108BD9-81ED-4DB2-BD59-A6C34878D82A}">
                    <a16:rowId xmlns:a16="http://schemas.microsoft.com/office/drawing/2014/main" val="10003"/>
                  </a:ext>
                </a:extLst>
              </a:tr>
              <a:tr h="366931">
                <a:tc>
                  <a:txBody>
                    <a:bodyPr/>
                    <a:lstStyle/>
                    <a:p>
                      <a:r>
                        <a:rPr lang="en-US" sz="1200" baseline="0" dirty="0">
                          <a:latin typeface="Century Gothic" pitchFamily="34" charset="0"/>
                        </a:rPr>
                        <a:t>Moderate Risk</a:t>
                      </a:r>
                    </a:p>
                  </a:txBody>
                  <a:tcPr marL="99060" marR="99060" anchor="ctr">
                    <a:solidFill>
                      <a:schemeClr val="tx2">
                        <a:lumMod val="40000"/>
                        <a:lumOff val="60000"/>
                      </a:schemeClr>
                    </a:solidFill>
                  </a:tcPr>
                </a:tc>
                <a:tc>
                  <a:txBody>
                    <a:bodyPr/>
                    <a:lstStyle/>
                    <a:p>
                      <a:endParaRPr lang="en-US" sz="1400" baseline="0" dirty="0">
                        <a:latin typeface="Century Gothic" pitchFamily="34" charset="0"/>
                      </a:endParaRPr>
                    </a:p>
                  </a:txBody>
                  <a:tcPr marL="99060" marR="99060">
                    <a:solidFill>
                      <a:srgbClr val="FFFF00"/>
                    </a:solidFill>
                  </a:tcPr>
                </a:tc>
                <a:tc>
                  <a:txBody>
                    <a:bodyPr/>
                    <a:lstStyle/>
                    <a:p>
                      <a:pPr algn="ctr"/>
                      <a:r>
                        <a:rPr lang="id-ID" sz="1200" baseline="0" dirty="0">
                          <a:latin typeface="Century Gothic" pitchFamily="34" charset="0"/>
                        </a:rPr>
                        <a:t>4</a:t>
                      </a:r>
                      <a:endParaRPr lang="en-US" sz="1200" baseline="0" dirty="0">
                        <a:latin typeface="Century Gothic" pitchFamily="34" charset="0"/>
                      </a:endParaRPr>
                    </a:p>
                  </a:txBody>
                  <a:tcPr marL="99060" marR="99060">
                    <a:solidFill>
                      <a:schemeClr val="tx2">
                        <a:lumMod val="40000"/>
                        <a:lumOff val="60000"/>
                      </a:schemeClr>
                    </a:solidFill>
                  </a:tcPr>
                </a:tc>
                <a:tc>
                  <a:txBody>
                    <a:bodyPr/>
                    <a:lstStyle/>
                    <a:p>
                      <a:r>
                        <a:rPr lang="id-ID" sz="1200" baseline="0" dirty="0">
                          <a:latin typeface="Century Gothic" pitchFamily="34" charset="0"/>
                        </a:rPr>
                        <a:t>Need attention and issue handling by process owner using existing SOP</a:t>
                      </a:r>
                      <a:endParaRPr lang="en-US" sz="1200" baseline="0" dirty="0">
                        <a:latin typeface="Century Gothic" pitchFamily="34" charset="0"/>
                      </a:endParaRPr>
                    </a:p>
                  </a:txBody>
                  <a:tcPr marL="99060" marR="99060">
                    <a:solidFill>
                      <a:schemeClr val="tx2">
                        <a:lumMod val="40000"/>
                        <a:lumOff val="60000"/>
                      </a:schemeClr>
                    </a:solidFill>
                  </a:tcPr>
                </a:tc>
                <a:extLst>
                  <a:ext uri="{0D108BD9-81ED-4DB2-BD59-A6C34878D82A}">
                    <a16:rowId xmlns:a16="http://schemas.microsoft.com/office/drawing/2014/main" val="10004"/>
                  </a:ext>
                </a:extLst>
              </a:tr>
              <a:tr h="320445">
                <a:tc>
                  <a:txBody>
                    <a:bodyPr/>
                    <a:lstStyle/>
                    <a:p>
                      <a:r>
                        <a:rPr lang="en-US" sz="1200" baseline="0" dirty="0">
                          <a:latin typeface="Century Gothic" pitchFamily="34" charset="0"/>
                        </a:rPr>
                        <a:t>Low Risk</a:t>
                      </a:r>
                    </a:p>
                  </a:txBody>
                  <a:tcPr marL="99060" marR="99060" anchor="ctr">
                    <a:solidFill>
                      <a:schemeClr val="tx2">
                        <a:lumMod val="40000"/>
                        <a:lumOff val="60000"/>
                      </a:schemeClr>
                    </a:solidFill>
                  </a:tcPr>
                </a:tc>
                <a:tc>
                  <a:txBody>
                    <a:bodyPr/>
                    <a:lstStyle/>
                    <a:p>
                      <a:endParaRPr lang="en-US" sz="1200" baseline="0" dirty="0">
                        <a:latin typeface="Century Gothic" pitchFamily="34" charset="0"/>
                      </a:endParaRPr>
                    </a:p>
                  </a:txBody>
                  <a:tcPr marL="99060" marR="99060">
                    <a:solidFill>
                      <a:srgbClr val="00B050"/>
                    </a:solidFill>
                  </a:tcPr>
                </a:tc>
                <a:tc>
                  <a:txBody>
                    <a:bodyPr/>
                    <a:lstStyle/>
                    <a:p>
                      <a:pPr algn="ctr"/>
                      <a:r>
                        <a:rPr lang="id-ID" sz="1200" baseline="0" dirty="0">
                          <a:latin typeface="Century Gothic" pitchFamily="34" charset="0"/>
                        </a:rPr>
                        <a:t>5</a:t>
                      </a:r>
                      <a:endParaRPr lang="en-US" sz="1200" baseline="0" dirty="0">
                        <a:latin typeface="Century Gothic" pitchFamily="34" charset="0"/>
                      </a:endParaRPr>
                    </a:p>
                  </a:txBody>
                  <a:tcPr marL="99060" marR="99060">
                    <a:solidFill>
                      <a:schemeClr val="tx2">
                        <a:lumMod val="40000"/>
                        <a:lumOff val="60000"/>
                      </a:schemeClr>
                    </a:solidFill>
                  </a:tcPr>
                </a:tc>
                <a:tc>
                  <a:txBody>
                    <a:bodyPr/>
                    <a:lstStyle/>
                    <a:p>
                      <a:r>
                        <a:rPr lang="en-US" sz="1200" kern="1200" dirty="0">
                          <a:solidFill>
                            <a:schemeClr val="tx1"/>
                          </a:solidFill>
                          <a:effectLst/>
                          <a:latin typeface="Century Gothic" pitchFamily="34" charset="0"/>
                          <a:ea typeface="+mn-ea"/>
                          <a:cs typeface="+mn-cs"/>
                        </a:rPr>
                        <a:t>Need attention and monitor by process owner.</a:t>
                      </a:r>
                      <a:endParaRPr lang="en-US" sz="1200" baseline="0" dirty="0">
                        <a:latin typeface="Century Gothic" pitchFamily="34" charset="0"/>
                      </a:endParaRPr>
                    </a:p>
                  </a:txBody>
                  <a:tcPr marL="99060" marR="99060">
                    <a:solidFill>
                      <a:schemeClr val="tx2">
                        <a:lumMod val="40000"/>
                        <a:lumOff val="60000"/>
                      </a:schemeClr>
                    </a:solidFill>
                  </a:tcPr>
                </a:tc>
                <a:extLst>
                  <a:ext uri="{0D108BD9-81ED-4DB2-BD59-A6C34878D82A}">
                    <a16:rowId xmlns:a16="http://schemas.microsoft.com/office/drawing/2014/main" val="10005"/>
                  </a:ext>
                </a:extLst>
              </a:tr>
            </a:tbl>
          </a:graphicData>
        </a:graphic>
      </p:graphicFrame>
      <p:sp>
        <p:nvSpPr>
          <p:cNvPr id="12" name="Title 1">
            <a:extLst>
              <a:ext uri="{FF2B5EF4-FFF2-40B4-BE49-F238E27FC236}">
                <a16:creationId xmlns:a16="http://schemas.microsoft.com/office/drawing/2014/main" id="{82C9F7DC-886D-497E-97E7-D38B75AB7393}"/>
              </a:ext>
            </a:extLst>
          </p:cNvPr>
          <p:cNvSpPr txBox="1">
            <a:spLocks/>
          </p:cNvSpPr>
          <p:nvPr/>
        </p:nvSpPr>
        <p:spPr>
          <a:xfrm>
            <a:off x="1344561" y="685800"/>
            <a:ext cx="6656439"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spc="-30" baseline="0">
                <a:solidFill>
                  <a:schemeClr val="tx1"/>
                </a:solidFill>
                <a:latin typeface="Arial" pitchFamily="34" charset="0"/>
                <a:ea typeface="Helvetica Neue Light" pitchFamily="2" charset="2"/>
                <a:cs typeface="Arial" pitchFamily="34" charset="0"/>
              </a:defRPr>
            </a:lvl1pPr>
          </a:lstStyle>
          <a:p>
            <a:r>
              <a:rPr lang="en-US" dirty="0"/>
              <a:t>Scope, Context &amp; Criteria</a:t>
            </a:r>
            <a:br>
              <a:rPr lang="en-US" dirty="0"/>
            </a:br>
            <a:r>
              <a:rPr lang="fi-FI" sz="2000" dirty="0"/>
              <a:t>Kriteria Peta Risiko (Heat Map)</a:t>
            </a:r>
          </a:p>
        </p:txBody>
      </p:sp>
    </p:spTree>
    <p:extLst>
      <p:ext uri="{BB962C8B-B14F-4D97-AF65-F5344CB8AC3E}">
        <p14:creationId xmlns:p14="http://schemas.microsoft.com/office/powerpoint/2010/main" val="9189927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7467600" y="6492875"/>
            <a:ext cx="1219200" cy="365125"/>
          </a:xfrm>
          <a:prstGeom prst="rect">
            <a:avLst/>
          </a:prstGeom>
        </p:spPr>
        <p:txBody>
          <a:bodyPr/>
          <a:lstStyle/>
          <a:p>
            <a:fld id="{DABCE1F9-A5B2-470A-8681-9A6F84EC0F04}" type="slidenum">
              <a:rPr lang="en-US"/>
              <a:pPr/>
              <a:t>88</a:t>
            </a:fld>
            <a:endParaRPr lang="en-US" dirty="0"/>
          </a:p>
        </p:txBody>
      </p:sp>
      <p:grpSp>
        <p:nvGrpSpPr>
          <p:cNvPr id="2" name="Group 254"/>
          <p:cNvGrpSpPr>
            <a:grpSpLocks/>
          </p:cNvGrpSpPr>
          <p:nvPr/>
        </p:nvGrpSpPr>
        <p:grpSpPr bwMode="auto">
          <a:xfrm>
            <a:off x="792163" y="1553496"/>
            <a:ext cx="8047037" cy="4751387"/>
            <a:chOff x="791980" y="685800"/>
            <a:chExt cx="8047220" cy="5976356"/>
          </a:xfrm>
        </p:grpSpPr>
        <p:grpSp>
          <p:nvGrpSpPr>
            <p:cNvPr id="4" name="Group 5"/>
            <p:cNvGrpSpPr>
              <a:grpSpLocks/>
            </p:cNvGrpSpPr>
            <p:nvPr/>
          </p:nvGrpSpPr>
          <p:grpSpPr bwMode="auto">
            <a:xfrm>
              <a:off x="838608" y="1218426"/>
              <a:ext cx="7695792" cy="5106174"/>
              <a:chOff x="838608" y="1066026"/>
              <a:chExt cx="7695792" cy="5106174"/>
            </a:xfrm>
          </p:grpSpPr>
          <p:grpSp>
            <p:nvGrpSpPr>
              <p:cNvPr id="5" name="Group 4"/>
              <p:cNvGrpSpPr>
                <a:grpSpLocks/>
              </p:cNvGrpSpPr>
              <p:nvPr/>
            </p:nvGrpSpPr>
            <p:grpSpPr bwMode="auto">
              <a:xfrm>
                <a:off x="2411412" y="1158101"/>
                <a:ext cx="908050" cy="762000"/>
                <a:chOff x="1248" y="1000"/>
                <a:chExt cx="528" cy="480"/>
              </a:xfrm>
              <a:solidFill>
                <a:srgbClr val="FFC000"/>
              </a:solidFill>
            </p:grpSpPr>
            <p:sp>
              <p:nvSpPr>
                <p:cNvPr id="238" name="Rectangle 5"/>
                <p:cNvSpPr>
                  <a:spLocks noChangeArrowheads="1"/>
                </p:cNvSpPr>
                <p:nvPr/>
              </p:nvSpPr>
              <p:spPr bwMode="auto">
                <a:xfrm>
                  <a:off x="1248" y="1000"/>
                  <a:ext cx="528" cy="480"/>
                </a:xfrm>
                <a:prstGeom prst="rect">
                  <a:avLst/>
                </a:prstGeom>
                <a:grpFill/>
                <a:ln w="9525">
                  <a:solidFill>
                    <a:srgbClr val="FF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239" name="Rectangle 6"/>
                <p:cNvSpPr>
                  <a:spLocks noChangeArrowheads="1"/>
                </p:cNvSpPr>
                <p:nvPr/>
              </p:nvSpPr>
              <p:spPr bwMode="auto">
                <a:xfrm>
                  <a:off x="1248" y="1000"/>
                  <a:ext cx="528" cy="480"/>
                </a:xfrm>
                <a:prstGeom prst="rect">
                  <a:avLst/>
                </a:prstGeom>
                <a:solidFill>
                  <a:srgbClr val="FFFF00"/>
                </a:solidFill>
                <a:ln w="9525" cap="rnd">
                  <a:solidFill>
                    <a:srgbClr val="FF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6" name="Group 7"/>
              <p:cNvGrpSpPr>
                <a:grpSpLocks/>
              </p:cNvGrpSpPr>
              <p:nvPr/>
            </p:nvGrpSpPr>
            <p:grpSpPr bwMode="auto">
              <a:xfrm>
                <a:off x="3319462" y="1158101"/>
                <a:ext cx="908050" cy="762000"/>
                <a:chOff x="1776" y="1000"/>
                <a:chExt cx="528" cy="480"/>
              </a:xfrm>
              <a:solidFill>
                <a:srgbClr val="FFC000"/>
              </a:solidFill>
            </p:grpSpPr>
            <p:sp>
              <p:nvSpPr>
                <p:cNvPr id="236" name="Rectangle 8"/>
                <p:cNvSpPr>
                  <a:spLocks noChangeArrowheads="1"/>
                </p:cNvSpPr>
                <p:nvPr/>
              </p:nvSpPr>
              <p:spPr bwMode="auto">
                <a:xfrm>
                  <a:off x="1776" y="1000"/>
                  <a:ext cx="528" cy="480"/>
                </a:xfrm>
                <a:prstGeom prst="rect">
                  <a:avLst/>
                </a:prstGeom>
                <a:grpFill/>
                <a:ln w="9525">
                  <a:solidFill>
                    <a:srgbClr val="FF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237" name="Rectangle 9"/>
                <p:cNvSpPr>
                  <a:spLocks noChangeArrowheads="1"/>
                </p:cNvSpPr>
                <p:nvPr/>
              </p:nvSpPr>
              <p:spPr bwMode="auto">
                <a:xfrm>
                  <a:off x="1776" y="1000"/>
                  <a:ext cx="528" cy="480"/>
                </a:xfrm>
                <a:prstGeom prst="rect">
                  <a:avLst/>
                </a:prstGeom>
                <a:solidFill>
                  <a:srgbClr val="FF9900"/>
                </a:solidFill>
                <a:ln w="9525" cap="rnd">
                  <a:solidFill>
                    <a:srgbClr val="FF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7" name="Group 10"/>
              <p:cNvGrpSpPr>
                <a:grpSpLocks/>
              </p:cNvGrpSpPr>
              <p:nvPr/>
            </p:nvGrpSpPr>
            <p:grpSpPr bwMode="auto">
              <a:xfrm>
                <a:off x="2411412" y="1920101"/>
                <a:ext cx="908050" cy="762000"/>
                <a:chOff x="1248" y="1480"/>
                <a:chExt cx="528" cy="480"/>
              </a:xfrm>
            </p:grpSpPr>
            <p:sp>
              <p:nvSpPr>
                <p:cNvPr id="234" name="Rectangle 11"/>
                <p:cNvSpPr>
                  <a:spLocks noChangeArrowheads="1"/>
                </p:cNvSpPr>
                <p:nvPr/>
              </p:nvSpPr>
              <p:spPr bwMode="auto">
                <a:xfrm>
                  <a:off x="1248" y="1481"/>
                  <a:ext cx="528" cy="479"/>
                </a:xfrm>
                <a:prstGeom prst="rect">
                  <a:avLst/>
                </a:prstGeom>
                <a:solidFill>
                  <a:schemeClr val="accent6">
                    <a:lumMod val="60000"/>
                    <a:lumOff val="40000"/>
                  </a:schemeClr>
                </a:solidFill>
                <a:ln w="9525">
                  <a:noFill/>
                  <a:miter lim="800000"/>
                  <a:headEnd/>
                  <a:tailEnd/>
                </a:ln>
              </p:spPr>
              <p:txBody>
                <a:bodyPr/>
                <a:lstStyle/>
                <a:p>
                  <a:pPr fontAlgn="auto">
                    <a:spcBef>
                      <a:spcPts val="0"/>
                    </a:spcBef>
                    <a:spcAft>
                      <a:spcPts val="0"/>
                    </a:spcAft>
                    <a:defRPr/>
                  </a:pPr>
                  <a:endParaRPr lang="en-US" dirty="0">
                    <a:latin typeface="+mn-lt"/>
                    <a:ea typeface="+mn-ea"/>
                  </a:endParaRPr>
                </a:p>
              </p:txBody>
            </p:sp>
            <p:sp>
              <p:nvSpPr>
                <p:cNvPr id="173268" name="Rectangle 12"/>
                <p:cNvSpPr>
                  <a:spLocks noChangeArrowheads="1"/>
                </p:cNvSpPr>
                <p:nvPr/>
              </p:nvSpPr>
              <p:spPr bwMode="auto">
                <a:xfrm>
                  <a:off x="1248" y="1480"/>
                  <a:ext cx="528" cy="480"/>
                </a:xfrm>
                <a:prstGeom prst="rect">
                  <a:avLst/>
                </a:prstGeom>
                <a:noFill/>
                <a:ln w="9525" cap="rnd">
                  <a:solidFill>
                    <a:srgbClr val="000000"/>
                  </a:solidFill>
                  <a:miter lim="800000"/>
                  <a:headEnd/>
                  <a:tailEnd/>
                </a:ln>
              </p:spPr>
              <p:txBody>
                <a:bodyPr/>
                <a:lstStyle/>
                <a:p>
                  <a:endParaRPr lang="en-US" dirty="0"/>
                </a:p>
              </p:txBody>
            </p:sp>
          </p:grpSp>
          <p:grpSp>
            <p:nvGrpSpPr>
              <p:cNvPr id="8" name="Group 13"/>
              <p:cNvGrpSpPr>
                <a:grpSpLocks/>
              </p:cNvGrpSpPr>
              <p:nvPr/>
            </p:nvGrpSpPr>
            <p:grpSpPr bwMode="auto">
              <a:xfrm>
                <a:off x="2411412" y="2682101"/>
                <a:ext cx="908050" cy="762000"/>
                <a:chOff x="1248" y="1960"/>
                <a:chExt cx="528" cy="480"/>
              </a:xfrm>
            </p:grpSpPr>
            <p:sp>
              <p:nvSpPr>
                <p:cNvPr id="173265" name="Rectangle 14"/>
                <p:cNvSpPr>
                  <a:spLocks noChangeArrowheads="1"/>
                </p:cNvSpPr>
                <p:nvPr/>
              </p:nvSpPr>
              <p:spPr bwMode="auto">
                <a:xfrm>
                  <a:off x="1248" y="1960"/>
                  <a:ext cx="528" cy="480"/>
                </a:xfrm>
                <a:prstGeom prst="rect">
                  <a:avLst/>
                </a:prstGeom>
                <a:solidFill>
                  <a:srgbClr val="FFFF00"/>
                </a:solidFill>
                <a:ln w="9525">
                  <a:noFill/>
                  <a:miter lim="800000"/>
                  <a:headEnd/>
                  <a:tailEnd/>
                </a:ln>
              </p:spPr>
              <p:txBody>
                <a:bodyPr/>
                <a:lstStyle/>
                <a:p>
                  <a:endParaRPr lang="en-US" dirty="0"/>
                </a:p>
              </p:txBody>
            </p:sp>
            <p:sp>
              <p:nvSpPr>
                <p:cNvPr id="173266" name="Rectangle 15"/>
                <p:cNvSpPr>
                  <a:spLocks noChangeArrowheads="1"/>
                </p:cNvSpPr>
                <p:nvPr/>
              </p:nvSpPr>
              <p:spPr bwMode="auto">
                <a:xfrm>
                  <a:off x="1248" y="1960"/>
                  <a:ext cx="528" cy="480"/>
                </a:xfrm>
                <a:prstGeom prst="rect">
                  <a:avLst/>
                </a:prstGeom>
                <a:noFill/>
                <a:ln w="9525" cap="rnd">
                  <a:solidFill>
                    <a:srgbClr val="000000"/>
                  </a:solidFill>
                  <a:miter lim="800000"/>
                  <a:headEnd/>
                  <a:tailEnd/>
                </a:ln>
              </p:spPr>
              <p:txBody>
                <a:bodyPr/>
                <a:lstStyle/>
                <a:p>
                  <a:endParaRPr lang="en-US" dirty="0"/>
                </a:p>
              </p:txBody>
            </p:sp>
          </p:grpSp>
          <p:grpSp>
            <p:nvGrpSpPr>
              <p:cNvPr id="9" name="Group 16"/>
              <p:cNvGrpSpPr>
                <a:grpSpLocks/>
              </p:cNvGrpSpPr>
              <p:nvPr/>
            </p:nvGrpSpPr>
            <p:grpSpPr bwMode="auto">
              <a:xfrm>
                <a:off x="2411412" y="3444101"/>
                <a:ext cx="908050" cy="762000"/>
                <a:chOff x="1248" y="2440"/>
                <a:chExt cx="528" cy="480"/>
              </a:xfrm>
            </p:grpSpPr>
            <p:sp>
              <p:nvSpPr>
                <p:cNvPr id="173263" name="Rectangle 17"/>
                <p:cNvSpPr>
                  <a:spLocks noChangeArrowheads="1"/>
                </p:cNvSpPr>
                <p:nvPr/>
              </p:nvSpPr>
              <p:spPr bwMode="auto">
                <a:xfrm>
                  <a:off x="1248" y="2440"/>
                  <a:ext cx="528" cy="480"/>
                </a:xfrm>
                <a:prstGeom prst="rect">
                  <a:avLst/>
                </a:prstGeom>
                <a:solidFill>
                  <a:srgbClr val="33CC33"/>
                </a:solidFill>
                <a:ln w="9525">
                  <a:noFill/>
                  <a:miter lim="800000"/>
                  <a:headEnd/>
                  <a:tailEnd/>
                </a:ln>
              </p:spPr>
              <p:txBody>
                <a:bodyPr/>
                <a:lstStyle/>
                <a:p>
                  <a:endParaRPr lang="en-US" dirty="0"/>
                </a:p>
              </p:txBody>
            </p:sp>
            <p:sp>
              <p:nvSpPr>
                <p:cNvPr id="173264" name="Rectangle 18"/>
                <p:cNvSpPr>
                  <a:spLocks noChangeArrowheads="1"/>
                </p:cNvSpPr>
                <p:nvPr/>
              </p:nvSpPr>
              <p:spPr bwMode="auto">
                <a:xfrm>
                  <a:off x="1248" y="2440"/>
                  <a:ext cx="528" cy="480"/>
                </a:xfrm>
                <a:prstGeom prst="rect">
                  <a:avLst/>
                </a:prstGeom>
                <a:noFill/>
                <a:ln w="9525" cap="rnd">
                  <a:solidFill>
                    <a:srgbClr val="000000"/>
                  </a:solidFill>
                  <a:miter lim="800000"/>
                  <a:headEnd/>
                  <a:tailEnd/>
                </a:ln>
              </p:spPr>
              <p:txBody>
                <a:bodyPr/>
                <a:lstStyle/>
                <a:p>
                  <a:endParaRPr lang="en-US" dirty="0"/>
                </a:p>
              </p:txBody>
            </p:sp>
          </p:grpSp>
          <p:grpSp>
            <p:nvGrpSpPr>
              <p:cNvPr id="10" name="Group 19"/>
              <p:cNvGrpSpPr>
                <a:grpSpLocks/>
              </p:cNvGrpSpPr>
              <p:nvPr/>
            </p:nvGrpSpPr>
            <p:grpSpPr bwMode="auto">
              <a:xfrm>
                <a:off x="2411412" y="4206101"/>
                <a:ext cx="908050" cy="762000"/>
                <a:chOff x="1248" y="2920"/>
                <a:chExt cx="528" cy="480"/>
              </a:xfrm>
            </p:grpSpPr>
            <p:sp>
              <p:nvSpPr>
                <p:cNvPr id="173261" name="Rectangle 20"/>
                <p:cNvSpPr>
                  <a:spLocks noChangeArrowheads="1"/>
                </p:cNvSpPr>
                <p:nvPr/>
              </p:nvSpPr>
              <p:spPr bwMode="auto">
                <a:xfrm>
                  <a:off x="1248" y="2920"/>
                  <a:ext cx="528" cy="480"/>
                </a:xfrm>
                <a:prstGeom prst="rect">
                  <a:avLst/>
                </a:prstGeom>
                <a:solidFill>
                  <a:srgbClr val="009900"/>
                </a:solidFill>
                <a:ln w="9525">
                  <a:noFill/>
                  <a:miter lim="800000"/>
                  <a:headEnd/>
                  <a:tailEnd/>
                </a:ln>
              </p:spPr>
              <p:txBody>
                <a:bodyPr/>
                <a:lstStyle/>
                <a:p>
                  <a:endParaRPr lang="en-US" dirty="0"/>
                </a:p>
              </p:txBody>
            </p:sp>
            <p:sp>
              <p:nvSpPr>
                <p:cNvPr id="173262" name="Rectangle 21"/>
                <p:cNvSpPr>
                  <a:spLocks noChangeArrowheads="1"/>
                </p:cNvSpPr>
                <p:nvPr/>
              </p:nvSpPr>
              <p:spPr bwMode="auto">
                <a:xfrm>
                  <a:off x="1248" y="2920"/>
                  <a:ext cx="528" cy="480"/>
                </a:xfrm>
                <a:prstGeom prst="rect">
                  <a:avLst/>
                </a:prstGeom>
                <a:noFill/>
                <a:ln w="9525" cap="rnd">
                  <a:solidFill>
                    <a:srgbClr val="000000"/>
                  </a:solidFill>
                  <a:miter lim="800000"/>
                  <a:headEnd/>
                  <a:tailEnd/>
                </a:ln>
              </p:spPr>
              <p:txBody>
                <a:bodyPr/>
                <a:lstStyle/>
                <a:p>
                  <a:endParaRPr lang="en-US" dirty="0"/>
                </a:p>
              </p:txBody>
            </p:sp>
          </p:grpSp>
          <p:grpSp>
            <p:nvGrpSpPr>
              <p:cNvPr id="11" name="Group 22"/>
              <p:cNvGrpSpPr>
                <a:grpSpLocks/>
              </p:cNvGrpSpPr>
              <p:nvPr/>
            </p:nvGrpSpPr>
            <p:grpSpPr bwMode="auto">
              <a:xfrm>
                <a:off x="4227512" y="1158101"/>
                <a:ext cx="908050" cy="762000"/>
                <a:chOff x="2304" y="1000"/>
                <a:chExt cx="528" cy="480"/>
              </a:xfrm>
            </p:grpSpPr>
            <p:sp>
              <p:nvSpPr>
                <p:cNvPr id="173259" name="Rectangle 23"/>
                <p:cNvSpPr>
                  <a:spLocks noChangeArrowheads="1"/>
                </p:cNvSpPr>
                <p:nvPr/>
              </p:nvSpPr>
              <p:spPr bwMode="auto">
                <a:xfrm>
                  <a:off x="2304" y="1000"/>
                  <a:ext cx="528" cy="480"/>
                </a:xfrm>
                <a:prstGeom prst="rect">
                  <a:avLst/>
                </a:prstGeom>
                <a:solidFill>
                  <a:srgbClr val="800000"/>
                </a:solidFill>
                <a:ln w="9525">
                  <a:noFill/>
                  <a:miter lim="800000"/>
                  <a:headEnd/>
                  <a:tailEnd/>
                </a:ln>
              </p:spPr>
              <p:txBody>
                <a:bodyPr/>
                <a:lstStyle/>
                <a:p>
                  <a:endParaRPr lang="en-US" dirty="0"/>
                </a:p>
              </p:txBody>
            </p:sp>
            <p:sp>
              <p:nvSpPr>
                <p:cNvPr id="173260" name="Rectangle 24"/>
                <p:cNvSpPr>
                  <a:spLocks noChangeArrowheads="1"/>
                </p:cNvSpPr>
                <p:nvPr/>
              </p:nvSpPr>
              <p:spPr bwMode="auto">
                <a:xfrm>
                  <a:off x="2304" y="1000"/>
                  <a:ext cx="528" cy="480"/>
                </a:xfrm>
                <a:prstGeom prst="rect">
                  <a:avLst/>
                </a:prstGeom>
                <a:noFill/>
                <a:ln w="9525" cap="rnd">
                  <a:solidFill>
                    <a:srgbClr val="000000"/>
                  </a:solidFill>
                  <a:miter lim="800000"/>
                  <a:headEnd/>
                  <a:tailEnd/>
                </a:ln>
              </p:spPr>
              <p:txBody>
                <a:bodyPr/>
                <a:lstStyle/>
                <a:p>
                  <a:endParaRPr lang="en-US" dirty="0"/>
                </a:p>
              </p:txBody>
            </p:sp>
          </p:grpSp>
          <p:grpSp>
            <p:nvGrpSpPr>
              <p:cNvPr id="12" name="Group 25"/>
              <p:cNvGrpSpPr>
                <a:grpSpLocks/>
              </p:cNvGrpSpPr>
              <p:nvPr/>
            </p:nvGrpSpPr>
            <p:grpSpPr bwMode="auto">
              <a:xfrm>
                <a:off x="3319462" y="1920101"/>
                <a:ext cx="908050" cy="762000"/>
                <a:chOff x="1776" y="1480"/>
                <a:chExt cx="528" cy="480"/>
              </a:xfrm>
            </p:grpSpPr>
            <p:sp>
              <p:nvSpPr>
                <p:cNvPr id="173257" name="Rectangle 26"/>
                <p:cNvSpPr>
                  <a:spLocks noChangeArrowheads="1"/>
                </p:cNvSpPr>
                <p:nvPr/>
              </p:nvSpPr>
              <p:spPr bwMode="auto">
                <a:xfrm>
                  <a:off x="1776" y="1480"/>
                  <a:ext cx="528" cy="480"/>
                </a:xfrm>
                <a:prstGeom prst="rect">
                  <a:avLst/>
                </a:prstGeom>
                <a:solidFill>
                  <a:srgbClr val="800000"/>
                </a:solidFill>
                <a:ln w="9525">
                  <a:noFill/>
                  <a:miter lim="800000"/>
                  <a:headEnd/>
                  <a:tailEnd/>
                </a:ln>
              </p:spPr>
              <p:txBody>
                <a:bodyPr/>
                <a:lstStyle/>
                <a:p>
                  <a:endParaRPr lang="en-US" dirty="0"/>
                </a:p>
              </p:txBody>
            </p:sp>
            <p:sp>
              <p:nvSpPr>
                <p:cNvPr id="173258" name="Rectangle 27"/>
                <p:cNvSpPr>
                  <a:spLocks noChangeArrowheads="1"/>
                </p:cNvSpPr>
                <p:nvPr/>
              </p:nvSpPr>
              <p:spPr bwMode="auto">
                <a:xfrm>
                  <a:off x="1776" y="1480"/>
                  <a:ext cx="528" cy="480"/>
                </a:xfrm>
                <a:prstGeom prst="rect">
                  <a:avLst/>
                </a:prstGeom>
                <a:noFill/>
                <a:ln w="9525" cap="rnd">
                  <a:solidFill>
                    <a:srgbClr val="000000"/>
                  </a:solidFill>
                  <a:miter lim="800000"/>
                  <a:headEnd/>
                  <a:tailEnd/>
                </a:ln>
              </p:spPr>
              <p:txBody>
                <a:bodyPr/>
                <a:lstStyle/>
                <a:p>
                  <a:endParaRPr lang="en-US" dirty="0"/>
                </a:p>
              </p:txBody>
            </p:sp>
          </p:grpSp>
          <p:grpSp>
            <p:nvGrpSpPr>
              <p:cNvPr id="13" name="Group 28"/>
              <p:cNvGrpSpPr>
                <a:grpSpLocks/>
              </p:cNvGrpSpPr>
              <p:nvPr/>
            </p:nvGrpSpPr>
            <p:grpSpPr bwMode="auto">
              <a:xfrm>
                <a:off x="3319462" y="2682101"/>
                <a:ext cx="908050" cy="762000"/>
                <a:chOff x="1776" y="1960"/>
                <a:chExt cx="528" cy="480"/>
              </a:xfrm>
            </p:grpSpPr>
            <p:sp>
              <p:nvSpPr>
                <p:cNvPr id="173255" name="Rectangle 29"/>
                <p:cNvSpPr>
                  <a:spLocks noChangeArrowheads="1"/>
                </p:cNvSpPr>
                <p:nvPr/>
              </p:nvSpPr>
              <p:spPr bwMode="auto">
                <a:xfrm>
                  <a:off x="1776" y="1960"/>
                  <a:ext cx="528" cy="480"/>
                </a:xfrm>
                <a:prstGeom prst="rect">
                  <a:avLst/>
                </a:prstGeom>
                <a:solidFill>
                  <a:srgbClr val="800000"/>
                </a:solidFill>
                <a:ln w="9525">
                  <a:noFill/>
                  <a:miter lim="800000"/>
                  <a:headEnd/>
                  <a:tailEnd/>
                </a:ln>
              </p:spPr>
              <p:txBody>
                <a:bodyPr/>
                <a:lstStyle/>
                <a:p>
                  <a:endParaRPr lang="en-US" dirty="0"/>
                </a:p>
              </p:txBody>
            </p:sp>
            <p:sp>
              <p:nvSpPr>
                <p:cNvPr id="173256" name="Rectangle 30"/>
                <p:cNvSpPr>
                  <a:spLocks noChangeArrowheads="1"/>
                </p:cNvSpPr>
                <p:nvPr/>
              </p:nvSpPr>
              <p:spPr bwMode="auto">
                <a:xfrm>
                  <a:off x="1776" y="1960"/>
                  <a:ext cx="528" cy="480"/>
                </a:xfrm>
                <a:prstGeom prst="rect">
                  <a:avLst/>
                </a:prstGeom>
                <a:noFill/>
                <a:ln w="9525" cap="rnd">
                  <a:solidFill>
                    <a:srgbClr val="000000"/>
                  </a:solidFill>
                  <a:miter lim="800000"/>
                  <a:headEnd/>
                  <a:tailEnd/>
                </a:ln>
              </p:spPr>
              <p:txBody>
                <a:bodyPr/>
                <a:lstStyle/>
                <a:p>
                  <a:endParaRPr lang="en-US" dirty="0"/>
                </a:p>
              </p:txBody>
            </p:sp>
          </p:grpSp>
          <p:grpSp>
            <p:nvGrpSpPr>
              <p:cNvPr id="14" name="Group 31"/>
              <p:cNvGrpSpPr>
                <a:grpSpLocks/>
              </p:cNvGrpSpPr>
              <p:nvPr/>
            </p:nvGrpSpPr>
            <p:grpSpPr bwMode="auto">
              <a:xfrm>
                <a:off x="3319462" y="3444101"/>
                <a:ext cx="908050" cy="762000"/>
                <a:chOff x="1776" y="2440"/>
                <a:chExt cx="528" cy="480"/>
              </a:xfrm>
            </p:grpSpPr>
            <p:sp>
              <p:nvSpPr>
                <p:cNvPr id="173253" name="Rectangle 32"/>
                <p:cNvSpPr>
                  <a:spLocks noChangeArrowheads="1"/>
                </p:cNvSpPr>
                <p:nvPr/>
              </p:nvSpPr>
              <p:spPr bwMode="auto">
                <a:xfrm>
                  <a:off x="1776" y="2440"/>
                  <a:ext cx="528" cy="480"/>
                </a:xfrm>
                <a:prstGeom prst="rect">
                  <a:avLst/>
                </a:prstGeom>
                <a:solidFill>
                  <a:srgbClr val="008000"/>
                </a:solidFill>
                <a:ln w="9525">
                  <a:noFill/>
                  <a:miter lim="800000"/>
                  <a:headEnd/>
                  <a:tailEnd/>
                </a:ln>
              </p:spPr>
              <p:txBody>
                <a:bodyPr/>
                <a:lstStyle/>
                <a:p>
                  <a:endParaRPr lang="en-US" dirty="0"/>
                </a:p>
              </p:txBody>
            </p:sp>
            <p:sp>
              <p:nvSpPr>
                <p:cNvPr id="173254" name="Rectangle 33"/>
                <p:cNvSpPr>
                  <a:spLocks noChangeArrowheads="1"/>
                </p:cNvSpPr>
                <p:nvPr/>
              </p:nvSpPr>
              <p:spPr bwMode="auto">
                <a:xfrm>
                  <a:off x="1776" y="2440"/>
                  <a:ext cx="528" cy="480"/>
                </a:xfrm>
                <a:prstGeom prst="rect">
                  <a:avLst/>
                </a:prstGeom>
                <a:noFill/>
                <a:ln w="9525" cap="rnd">
                  <a:solidFill>
                    <a:srgbClr val="000000"/>
                  </a:solidFill>
                  <a:miter lim="800000"/>
                  <a:headEnd/>
                  <a:tailEnd/>
                </a:ln>
              </p:spPr>
              <p:txBody>
                <a:bodyPr/>
                <a:lstStyle/>
                <a:p>
                  <a:endParaRPr lang="en-US" dirty="0"/>
                </a:p>
              </p:txBody>
            </p:sp>
          </p:grpSp>
          <p:grpSp>
            <p:nvGrpSpPr>
              <p:cNvPr id="15" name="Group 34"/>
              <p:cNvGrpSpPr>
                <a:grpSpLocks/>
              </p:cNvGrpSpPr>
              <p:nvPr/>
            </p:nvGrpSpPr>
            <p:grpSpPr bwMode="auto">
              <a:xfrm>
                <a:off x="3319462" y="4206101"/>
                <a:ext cx="908050" cy="762000"/>
                <a:chOff x="1776" y="2920"/>
                <a:chExt cx="528" cy="480"/>
              </a:xfrm>
            </p:grpSpPr>
            <p:sp>
              <p:nvSpPr>
                <p:cNvPr id="173251" name="Rectangle 35"/>
                <p:cNvSpPr>
                  <a:spLocks noChangeArrowheads="1"/>
                </p:cNvSpPr>
                <p:nvPr/>
              </p:nvSpPr>
              <p:spPr bwMode="auto">
                <a:xfrm>
                  <a:off x="1776" y="2920"/>
                  <a:ext cx="528" cy="480"/>
                </a:xfrm>
                <a:prstGeom prst="rect">
                  <a:avLst/>
                </a:prstGeom>
                <a:solidFill>
                  <a:srgbClr val="FFFF00"/>
                </a:solidFill>
                <a:ln w="9525">
                  <a:noFill/>
                  <a:miter lim="800000"/>
                  <a:headEnd/>
                  <a:tailEnd/>
                </a:ln>
              </p:spPr>
              <p:txBody>
                <a:bodyPr/>
                <a:lstStyle/>
                <a:p>
                  <a:endParaRPr lang="en-US" dirty="0"/>
                </a:p>
              </p:txBody>
            </p:sp>
            <p:sp>
              <p:nvSpPr>
                <p:cNvPr id="173252" name="Rectangle 36"/>
                <p:cNvSpPr>
                  <a:spLocks noChangeArrowheads="1"/>
                </p:cNvSpPr>
                <p:nvPr/>
              </p:nvSpPr>
              <p:spPr bwMode="auto">
                <a:xfrm>
                  <a:off x="1776" y="2920"/>
                  <a:ext cx="528" cy="480"/>
                </a:xfrm>
                <a:prstGeom prst="rect">
                  <a:avLst/>
                </a:prstGeom>
                <a:noFill/>
                <a:ln w="9525" cap="rnd">
                  <a:solidFill>
                    <a:srgbClr val="000000"/>
                  </a:solidFill>
                  <a:miter lim="800000"/>
                  <a:headEnd/>
                  <a:tailEnd/>
                </a:ln>
              </p:spPr>
              <p:txBody>
                <a:bodyPr/>
                <a:lstStyle/>
                <a:p>
                  <a:endParaRPr lang="en-US" dirty="0"/>
                </a:p>
              </p:txBody>
            </p:sp>
          </p:grpSp>
          <p:grpSp>
            <p:nvGrpSpPr>
              <p:cNvPr id="16" name="Group 337"/>
              <p:cNvGrpSpPr>
                <a:grpSpLocks/>
              </p:cNvGrpSpPr>
              <p:nvPr/>
            </p:nvGrpSpPr>
            <p:grpSpPr bwMode="auto">
              <a:xfrm>
                <a:off x="4227512" y="1920101"/>
                <a:ext cx="908050" cy="762000"/>
                <a:chOff x="2304" y="1480"/>
                <a:chExt cx="528" cy="480"/>
              </a:xfrm>
            </p:grpSpPr>
            <p:sp>
              <p:nvSpPr>
                <p:cNvPr id="173249" name="Rectangle 38"/>
                <p:cNvSpPr>
                  <a:spLocks noChangeArrowheads="1"/>
                </p:cNvSpPr>
                <p:nvPr/>
              </p:nvSpPr>
              <p:spPr bwMode="auto">
                <a:xfrm>
                  <a:off x="2304" y="1480"/>
                  <a:ext cx="528" cy="480"/>
                </a:xfrm>
                <a:prstGeom prst="rect">
                  <a:avLst/>
                </a:prstGeom>
                <a:solidFill>
                  <a:srgbClr val="800000"/>
                </a:solidFill>
                <a:ln w="9525">
                  <a:noFill/>
                  <a:miter lim="800000"/>
                  <a:headEnd/>
                  <a:tailEnd/>
                </a:ln>
              </p:spPr>
              <p:txBody>
                <a:bodyPr/>
                <a:lstStyle/>
                <a:p>
                  <a:endParaRPr lang="en-US" dirty="0"/>
                </a:p>
              </p:txBody>
            </p:sp>
            <p:sp>
              <p:nvSpPr>
                <p:cNvPr id="173250" name="Rectangle 39"/>
                <p:cNvSpPr>
                  <a:spLocks noChangeArrowheads="1"/>
                </p:cNvSpPr>
                <p:nvPr/>
              </p:nvSpPr>
              <p:spPr bwMode="auto">
                <a:xfrm>
                  <a:off x="2304" y="1480"/>
                  <a:ext cx="528" cy="480"/>
                </a:xfrm>
                <a:prstGeom prst="rect">
                  <a:avLst/>
                </a:prstGeom>
                <a:noFill/>
                <a:ln w="9525" cap="rnd">
                  <a:solidFill>
                    <a:srgbClr val="000000"/>
                  </a:solidFill>
                  <a:miter lim="800000"/>
                  <a:headEnd/>
                  <a:tailEnd/>
                </a:ln>
              </p:spPr>
              <p:txBody>
                <a:bodyPr/>
                <a:lstStyle/>
                <a:p>
                  <a:endParaRPr lang="en-US" dirty="0"/>
                </a:p>
              </p:txBody>
            </p:sp>
          </p:grpSp>
          <p:grpSp>
            <p:nvGrpSpPr>
              <p:cNvPr id="17" name="Group 40"/>
              <p:cNvGrpSpPr>
                <a:grpSpLocks/>
              </p:cNvGrpSpPr>
              <p:nvPr/>
            </p:nvGrpSpPr>
            <p:grpSpPr bwMode="auto">
              <a:xfrm>
                <a:off x="4227512" y="2682101"/>
                <a:ext cx="908050" cy="762000"/>
                <a:chOff x="2304" y="1960"/>
                <a:chExt cx="528" cy="480"/>
              </a:xfrm>
            </p:grpSpPr>
            <p:sp>
              <p:nvSpPr>
                <p:cNvPr id="173247" name="Rectangle 41"/>
                <p:cNvSpPr>
                  <a:spLocks noChangeArrowheads="1"/>
                </p:cNvSpPr>
                <p:nvPr/>
              </p:nvSpPr>
              <p:spPr bwMode="auto">
                <a:xfrm>
                  <a:off x="2304" y="1960"/>
                  <a:ext cx="528" cy="480"/>
                </a:xfrm>
                <a:prstGeom prst="rect">
                  <a:avLst/>
                </a:prstGeom>
                <a:solidFill>
                  <a:srgbClr val="FF6600"/>
                </a:solidFill>
                <a:ln w="9525">
                  <a:noFill/>
                  <a:miter lim="800000"/>
                  <a:headEnd/>
                  <a:tailEnd/>
                </a:ln>
              </p:spPr>
              <p:txBody>
                <a:bodyPr/>
                <a:lstStyle/>
                <a:p>
                  <a:endParaRPr lang="en-US" dirty="0"/>
                </a:p>
              </p:txBody>
            </p:sp>
            <p:sp>
              <p:nvSpPr>
                <p:cNvPr id="173248" name="Rectangle 42"/>
                <p:cNvSpPr>
                  <a:spLocks noChangeArrowheads="1"/>
                </p:cNvSpPr>
                <p:nvPr/>
              </p:nvSpPr>
              <p:spPr bwMode="auto">
                <a:xfrm>
                  <a:off x="2304" y="1960"/>
                  <a:ext cx="528" cy="480"/>
                </a:xfrm>
                <a:prstGeom prst="rect">
                  <a:avLst/>
                </a:prstGeom>
                <a:noFill/>
                <a:ln w="9525" cap="rnd">
                  <a:solidFill>
                    <a:srgbClr val="000000"/>
                  </a:solidFill>
                  <a:miter lim="800000"/>
                  <a:headEnd/>
                  <a:tailEnd/>
                </a:ln>
              </p:spPr>
              <p:txBody>
                <a:bodyPr/>
                <a:lstStyle/>
                <a:p>
                  <a:endParaRPr lang="en-US" dirty="0"/>
                </a:p>
              </p:txBody>
            </p:sp>
          </p:grpSp>
          <p:grpSp>
            <p:nvGrpSpPr>
              <p:cNvPr id="18" name="Group 43"/>
              <p:cNvGrpSpPr>
                <a:grpSpLocks/>
              </p:cNvGrpSpPr>
              <p:nvPr/>
            </p:nvGrpSpPr>
            <p:grpSpPr bwMode="auto">
              <a:xfrm>
                <a:off x="4227512" y="3444101"/>
                <a:ext cx="908050" cy="762000"/>
                <a:chOff x="2304" y="2440"/>
                <a:chExt cx="528" cy="480"/>
              </a:xfrm>
            </p:grpSpPr>
            <p:sp>
              <p:nvSpPr>
                <p:cNvPr id="173245" name="Rectangle 44"/>
                <p:cNvSpPr>
                  <a:spLocks noChangeArrowheads="1"/>
                </p:cNvSpPr>
                <p:nvPr/>
              </p:nvSpPr>
              <p:spPr bwMode="auto">
                <a:xfrm>
                  <a:off x="2304" y="2440"/>
                  <a:ext cx="528" cy="480"/>
                </a:xfrm>
                <a:prstGeom prst="rect">
                  <a:avLst/>
                </a:prstGeom>
                <a:solidFill>
                  <a:srgbClr val="FFFF00"/>
                </a:solidFill>
                <a:ln w="9525">
                  <a:noFill/>
                  <a:miter lim="800000"/>
                  <a:headEnd/>
                  <a:tailEnd/>
                </a:ln>
              </p:spPr>
              <p:txBody>
                <a:bodyPr/>
                <a:lstStyle/>
                <a:p>
                  <a:endParaRPr lang="en-US" dirty="0"/>
                </a:p>
              </p:txBody>
            </p:sp>
            <p:sp>
              <p:nvSpPr>
                <p:cNvPr id="173246" name="Rectangle 45"/>
                <p:cNvSpPr>
                  <a:spLocks noChangeArrowheads="1"/>
                </p:cNvSpPr>
                <p:nvPr/>
              </p:nvSpPr>
              <p:spPr bwMode="auto">
                <a:xfrm>
                  <a:off x="2304" y="2440"/>
                  <a:ext cx="528" cy="480"/>
                </a:xfrm>
                <a:prstGeom prst="rect">
                  <a:avLst/>
                </a:prstGeom>
                <a:noFill/>
                <a:ln w="9525" cap="rnd">
                  <a:solidFill>
                    <a:srgbClr val="000000"/>
                  </a:solidFill>
                  <a:miter lim="800000"/>
                  <a:headEnd/>
                  <a:tailEnd/>
                </a:ln>
              </p:spPr>
              <p:txBody>
                <a:bodyPr/>
                <a:lstStyle/>
                <a:p>
                  <a:endParaRPr lang="en-US" dirty="0"/>
                </a:p>
              </p:txBody>
            </p:sp>
          </p:grpSp>
          <p:grpSp>
            <p:nvGrpSpPr>
              <p:cNvPr id="19" name="Group 46"/>
              <p:cNvGrpSpPr>
                <a:grpSpLocks/>
              </p:cNvGrpSpPr>
              <p:nvPr/>
            </p:nvGrpSpPr>
            <p:grpSpPr bwMode="auto">
              <a:xfrm>
                <a:off x="4227512" y="4206101"/>
                <a:ext cx="908050" cy="762000"/>
                <a:chOff x="2304" y="2920"/>
                <a:chExt cx="528" cy="480"/>
              </a:xfrm>
            </p:grpSpPr>
            <p:sp>
              <p:nvSpPr>
                <p:cNvPr id="173243" name="Rectangle 47"/>
                <p:cNvSpPr>
                  <a:spLocks noChangeArrowheads="1"/>
                </p:cNvSpPr>
                <p:nvPr/>
              </p:nvSpPr>
              <p:spPr bwMode="auto">
                <a:xfrm>
                  <a:off x="2304" y="2920"/>
                  <a:ext cx="528" cy="480"/>
                </a:xfrm>
                <a:prstGeom prst="rect">
                  <a:avLst/>
                </a:prstGeom>
                <a:solidFill>
                  <a:srgbClr val="FFFF00"/>
                </a:solidFill>
                <a:ln w="9525">
                  <a:noFill/>
                  <a:miter lim="800000"/>
                  <a:headEnd/>
                  <a:tailEnd/>
                </a:ln>
              </p:spPr>
              <p:txBody>
                <a:bodyPr/>
                <a:lstStyle/>
                <a:p>
                  <a:endParaRPr lang="en-US" dirty="0"/>
                </a:p>
              </p:txBody>
            </p:sp>
            <p:sp>
              <p:nvSpPr>
                <p:cNvPr id="173244" name="Rectangle 48"/>
                <p:cNvSpPr>
                  <a:spLocks noChangeArrowheads="1"/>
                </p:cNvSpPr>
                <p:nvPr/>
              </p:nvSpPr>
              <p:spPr bwMode="auto">
                <a:xfrm>
                  <a:off x="2304" y="2920"/>
                  <a:ext cx="528" cy="480"/>
                </a:xfrm>
                <a:prstGeom prst="rect">
                  <a:avLst/>
                </a:prstGeom>
                <a:noFill/>
                <a:ln w="9525" cap="rnd">
                  <a:solidFill>
                    <a:srgbClr val="000000"/>
                  </a:solidFill>
                  <a:miter lim="800000"/>
                  <a:headEnd/>
                  <a:tailEnd/>
                </a:ln>
              </p:spPr>
              <p:txBody>
                <a:bodyPr/>
                <a:lstStyle/>
                <a:p>
                  <a:endParaRPr lang="en-US" dirty="0"/>
                </a:p>
              </p:txBody>
            </p:sp>
          </p:grpSp>
          <p:grpSp>
            <p:nvGrpSpPr>
              <p:cNvPr id="20" name="Group 49"/>
              <p:cNvGrpSpPr>
                <a:grpSpLocks/>
              </p:cNvGrpSpPr>
              <p:nvPr/>
            </p:nvGrpSpPr>
            <p:grpSpPr bwMode="auto">
              <a:xfrm>
                <a:off x="5135562" y="1158101"/>
                <a:ext cx="908050" cy="762000"/>
                <a:chOff x="2832" y="1000"/>
                <a:chExt cx="528" cy="480"/>
              </a:xfrm>
            </p:grpSpPr>
            <p:sp>
              <p:nvSpPr>
                <p:cNvPr id="173241" name="Rectangle 50"/>
                <p:cNvSpPr>
                  <a:spLocks noChangeArrowheads="1"/>
                </p:cNvSpPr>
                <p:nvPr/>
              </p:nvSpPr>
              <p:spPr bwMode="auto">
                <a:xfrm>
                  <a:off x="2832" y="1000"/>
                  <a:ext cx="528" cy="480"/>
                </a:xfrm>
                <a:prstGeom prst="rect">
                  <a:avLst/>
                </a:prstGeom>
                <a:solidFill>
                  <a:srgbClr val="C00000"/>
                </a:solidFill>
                <a:ln w="9525">
                  <a:noFill/>
                  <a:miter lim="800000"/>
                  <a:headEnd/>
                  <a:tailEnd/>
                </a:ln>
              </p:spPr>
              <p:txBody>
                <a:bodyPr/>
                <a:lstStyle/>
                <a:p>
                  <a:endParaRPr lang="en-US" dirty="0"/>
                </a:p>
              </p:txBody>
            </p:sp>
            <p:sp>
              <p:nvSpPr>
                <p:cNvPr id="173242" name="Rectangle 51"/>
                <p:cNvSpPr>
                  <a:spLocks noChangeArrowheads="1"/>
                </p:cNvSpPr>
                <p:nvPr/>
              </p:nvSpPr>
              <p:spPr bwMode="auto">
                <a:xfrm>
                  <a:off x="2832" y="1000"/>
                  <a:ext cx="528" cy="480"/>
                </a:xfrm>
                <a:prstGeom prst="rect">
                  <a:avLst/>
                </a:prstGeom>
                <a:noFill/>
                <a:ln w="9525" cap="rnd">
                  <a:solidFill>
                    <a:srgbClr val="000000"/>
                  </a:solidFill>
                  <a:miter lim="800000"/>
                  <a:headEnd/>
                  <a:tailEnd/>
                </a:ln>
              </p:spPr>
              <p:txBody>
                <a:bodyPr/>
                <a:lstStyle/>
                <a:p>
                  <a:endParaRPr lang="en-US" dirty="0"/>
                </a:p>
              </p:txBody>
            </p:sp>
          </p:grpSp>
          <p:grpSp>
            <p:nvGrpSpPr>
              <p:cNvPr id="21" name="Group 52"/>
              <p:cNvGrpSpPr>
                <a:grpSpLocks/>
              </p:cNvGrpSpPr>
              <p:nvPr/>
            </p:nvGrpSpPr>
            <p:grpSpPr bwMode="auto">
              <a:xfrm>
                <a:off x="6043612" y="1158101"/>
                <a:ext cx="908050" cy="762000"/>
                <a:chOff x="3360" y="1000"/>
                <a:chExt cx="528" cy="480"/>
              </a:xfrm>
            </p:grpSpPr>
            <p:sp>
              <p:nvSpPr>
                <p:cNvPr id="173239" name="Rectangle 53"/>
                <p:cNvSpPr>
                  <a:spLocks noChangeArrowheads="1"/>
                </p:cNvSpPr>
                <p:nvPr/>
              </p:nvSpPr>
              <p:spPr bwMode="auto">
                <a:xfrm>
                  <a:off x="3360" y="1000"/>
                  <a:ext cx="528" cy="480"/>
                </a:xfrm>
                <a:prstGeom prst="rect">
                  <a:avLst/>
                </a:prstGeom>
                <a:solidFill>
                  <a:srgbClr val="800000"/>
                </a:solidFill>
                <a:ln w="9525">
                  <a:noFill/>
                  <a:miter lim="800000"/>
                  <a:headEnd/>
                  <a:tailEnd/>
                </a:ln>
              </p:spPr>
              <p:txBody>
                <a:bodyPr/>
                <a:lstStyle/>
                <a:p>
                  <a:endParaRPr lang="en-US" dirty="0"/>
                </a:p>
              </p:txBody>
            </p:sp>
            <p:sp>
              <p:nvSpPr>
                <p:cNvPr id="173240" name="Rectangle 54"/>
                <p:cNvSpPr>
                  <a:spLocks noChangeArrowheads="1"/>
                </p:cNvSpPr>
                <p:nvPr/>
              </p:nvSpPr>
              <p:spPr bwMode="auto">
                <a:xfrm>
                  <a:off x="3360" y="1000"/>
                  <a:ext cx="528" cy="480"/>
                </a:xfrm>
                <a:prstGeom prst="rect">
                  <a:avLst/>
                </a:prstGeom>
                <a:noFill/>
                <a:ln w="9525" cap="rnd">
                  <a:solidFill>
                    <a:srgbClr val="000000"/>
                  </a:solidFill>
                  <a:miter lim="800000"/>
                  <a:headEnd/>
                  <a:tailEnd/>
                </a:ln>
              </p:spPr>
              <p:txBody>
                <a:bodyPr/>
                <a:lstStyle/>
                <a:p>
                  <a:endParaRPr lang="en-US" dirty="0"/>
                </a:p>
              </p:txBody>
            </p:sp>
          </p:grpSp>
          <p:grpSp>
            <p:nvGrpSpPr>
              <p:cNvPr id="22" name="Group 55"/>
              <p:cNvGrpSpPr>
                <a:grpSpLocks/>
              </p:cNvGrpSpPr>
              <p:nvPr/>
            </p:nvGrpSpPr>
            <p:grpSpPr bwMode="auto">
              <a:xfrm>
                <a:off x="5135562" y="1920101"/>
                <a:ext cx="908050" cy="762000"/>
                <a:chOff x="2832" y="1480"/>
                <a:chExt cx="528" cy="480"/>
              </a:xfrm>
            </p:grpSpPr>
            <p:sp>
              <p:nvSpPr>
                <p:cNvPr id="173237" name="Rectangle 56"/>
                <p:cNvSpPr>
                  <a:spLocks noChangeArrowheads="1"/>
                </p:cNvSpPr>
                <p:nvPr/>
              </p:nvSpPr>
              <p:spPr bwMode="auto">
                <a:xfrm>
                  <a:off x="2832" y="1480"/>
                  <a:ext cx="528" cy="480"/>
                </a:xfrm>
                <a:prstGeom prst="rect">
                  <a:avLst/>
                </a:prstGeom>
                <a:solidFill>
                  <a:srgbClr val="800000"/>
                </a:solidFill>
                <a:ln w="9525">
                  <a:noFill/>
                  <a:miter lim="800000"/>
                  <a:headEnd/>
                  <a:tailEnd/>
                </a:ln>
              </p:spPr>
              <p:txBody>
                <a:bodyPr/>
                <a:lstStyle/>
                <a:p>
                  <a:endParaRPr lang="en-US" dirty="0"/>
                </a:p>
              </p:txBody>
            </p:sp>
            <p:sp>
              <p:nvSpPr>
                <p:cNvPr id="173238" name="Rectangle 57"/>
                <p:cNvSpPr>
                  <a:spLocks noChangeArrowheads="1"/>
                </p:cNvSpPr>
                <p:nvPr/>
              </p:nvSpPr>
              <p:spPr bwMode="auto">
                <a:xfrm>
                  <a:off x="2832" y="1480"/>
                  <a:ext cx="528" cy="480"/>
                </a:xfrm>
                <a:prstGeom prst="rect">
                  <a:avLst/>
                </a:prstGeom>
                <a:noFill/>
                <a:ln w="9525" cap="rnd">
                  <a:solidFill>
                    <a:srgbClr val="000000"/>
                  </a:solidFill>
                  <a:miter lim="800000"/>
                  <a:headEnd/>
                  <a:tailEnd/>
                </a:ln>
              </p:spPr>
              <p:txBody>
                <a:bodyPr/>
                <a:lstStyle/>
                <a:p>
                  <a:endParaRPr lang="en-US" dirty="0"/>
                </a:p>
              </p:txBody>
            </p:sp>
          </p:grpSp>
          <p:grpSp>
            <p:nvGrpSpPr>
              <p:cNvPr id="23" name="Group 58"/>
              <p:cNvGrpSpPr>
                <a:grpSpLocks/>
              </p:cNvGrpSpPr>
              <p:nvPr/>
            </p:nvGrpSpPr>
            <p:grpSpPr bwMode="auto">
              <a:xfrm>
                <a:off x="6043612" y="1920101"/>
                <a:ext cx="908050" cy="762000"/>
                <a:chOff x="3360" y="1480"/>
                <a:chExt cx="528" cy="480"/>
              </a:xfrm>
            </p:grpSpPr>
            <p:sp>
              <p:nvSpPr>
                <p:cNvPr id="173235" name="Rectangle 59"/>
                <p:cNvSpPr>
                  <a:spLocks noChangeArrowheads="1"/>
                </p:cNvSpPr>
                <p:nvPr/>
              </p:nvSpPr>
              <p:spPr bwMode="auto">
                <a:xfrm>
                  <a:off x="3360" y="1480"/>
                  <a:ext cx="528" cy="480"/>
                </a:xfrm>
                <a:prstGeom prst="rect">
                  <a:avLst/>
                </a:prstGeom>
                <a:solidFill>
                  <a:srgbClr val="FF6600"/>
                </a:solidFill>
                <a:ln w="9525">
                  <a:noFill/>
                  <a:miter lim="800000"/>
                  <a:headEnd/>
                  <a:tailEnd/>
                </a:ln>
              </p:spPr>
              <p:txBody>
                <a:bodyPr/>
                <a:lstStyle/>
                <a:p>
                  <a:endParaRPr lang="en-US" dirty="0"/>
                </a:p>
              </p:txBody>
            </p:sp>
            <p:sp>
              <p:nvSpPr>
                <p:cNvPr id="173236" name="Rectangle 60"/>
                <p:cNvSpPr>
                  <a:spLocks noChangeArrowheads="1"/>
                </p:cNvSpPr>
                <p:nvPr/>
              </p:nvSpPr>
              <p:spPr bwMode="auto">
                <a:xfrm>
                  <a:off x="3360" y="1480"/>
                  <a:ext cx="528" cy="480"/>
                </a:xfrm>
                <a:prstGeom prst="rect">
                  <a:avLst/>
                </a:prstGeom>
                <a:noFill/>
                <a:ln w="9525" cap="rnd">
                  <a:solidFill>
                    <a:srgbClr val="000000"/>
                  </a:solidFill>
                  <a:miter lim="800000"/>
                  <a:headEnd/>
                  <a:tailEnd/>
                </a:ln>
              </p:spPr>
              <p:txBody>
                <a:bodyPr/>
                <a:lstStyle/>
                <a:p>
                  <a:endParaRPr lang="en-US" dirty="0"/>
                </a:p>
              </p:txBody>
            </p:sp>
          </p:grpSp>
          <p:grpSp>
            <p:nvGrpSpPr>
              <p:cNvPr id="24" name="Group 61"/>
              <p:cNvGrpSpPr>
                <a:grpSpLocks/>
              </p:cNvGrpSpPr>
              <p:nvPr/>
            </p:nvGrpSpPr>
            <p:grpSpPr bwMode="auto">
              <a:xfrm>
                <a:off x="5135562" y="2682101"/>
                <a:ext cx="908050" cy="762000"/>
                <a:chOff x="2832" y="1960"/>
                <a:chExt cx="528" cy="480"/>
              </a:xfrm>
            </p:grpSpPr>
            <p:sp>
              <p:nvSpPr>
                <p:cNvPr id="173233" name="Rectangle 62"/>
                <p:cNvSpPr>
                  <a:spLocks noChangeArrowheads="1"/>
                </p:cNvSpPr>
                <p:nvPr/>
              </p:nvSpPr>
              <p:spPr bwMode="auto">
                <a:xfrm>
                  <a:off x="2832" y="1960"/>
                  <a:ext cx="528" cy="480"/>
                </a:xfrm>
                <a:prstGeom prst="rect">
                  <a:avLst/>
                </a:prstGeom>
                <a:solidFill>
                  <a:srgbClr val="800000"/>
                </a:solidFill>
                <a:ln w="9525">
                  <a:noFill/>
                  <a:miter lim="800000"/>
                  <a:headEnd/>
                  <a:tailEnd/>
                </a:ln>
              </p:spPr>
              <p:txBody>
                <a:bodyPr/>
                <a:lstStyle/>
                <a:p>
                  <a:endParaRPr lang="en-US" dirty="0"/>
                </a:p>
              </p:txBody>
            </p:sp>
            <p:sp>
              <p:nvSpPr>
                <p:cNvPr id="173234" name="Rectangle 63"/>
                <p:cNvSpPr>
                  <a:spLocks noChangeArrowheads="1"/>
                </p:cNvSpPr>
                <p:nvPr/>
              </p:nvSpPr>
              <p:spPr bwMode="auto">
                <a:xfrm>
                  <a:off x="2832" y="1960"/>
                  <a:ext cx="528" cy="480"/>
                </a:xfrm>
                <a:prstGeom prst="rect">
                  <a:avLst/>
                </a:prstGeom>
                <a:noFill/>
                <a:ln w="9525" cap="rnd">
                  <a:solidFill>
                    <a:srgbClr val="000000"/>
                  </a:solidFill>
                  <a:miter lim="800000"/>
                  <a:headEnd/>
                  <a:tailEnd/>
                </a:ln>
              </p:spPr>
              <p:txBody>
                <a:bodyPr/>
                <a:lstStyle/>
                <a:p>
                  <a:endParaRPr lang="en-US" dirty="0"/>
                </a:p>
              </p:txBody>
            </p:sp>
          </p:grpSp>
          <p:grpSp>
            <p:nvGrpSpPr>
              <p:cNvPr id="25" name="Group 64"/>
              <p:cNvGrpSpPr>
                <a:grpSpLocks/>
              </p:cNvGrpSpPr>
              <p:nvPr/>
            </p:nvGrpSpPr>
            <p:grpSpPr bwMode="auto">
              <a:xfrm>
                <a:off x="5135562" y="3444101"/>
                <a:ext cx="908050" cy="762000"/>
                <a:chOff x="2832" y="2440"/>
                <a:chExt cx="528" cy="480"/>
              </a:xfrm>
            </p:grpSpPr>
            <p:sp>
              <p:nvSpPr>
                <p:cNvPr id="173231" name="Rectangle 65"/>
                <p:cNvSpPr>
                  <a:spLocks noChangeArrowheads="1"/>
                </p:cNvSpPr>
                <p:nvPr/>
              </p:nvSpPr>
              <p:spPr bwMode="auto">
                <a:xfrm>
                  <a:off x="2832" y="2440"/>
                  <a:ext cx="528" cy="480"/>
                </a:xfrm>
                <a:prstGeom prst="rect">
                  <a:avLst/>
                </a:prstGeom>
                <a:solidFill>
                  <a:srgbClr val="FFFF00"/>
                </a:solidFill>
                <a:ln w="9525">
                  <a:noFill/>
                  <a:miter lim="800000"/>
                  <a:headEnd/>
                  <a:tailEnd/>
                </a:ln>
              </p:spPr>
              <p:txBody>
                <a:bodyPr/>
                <a:lstStyle/>
                <a:p>
                  <a:endParaRPr lang="en-US" dirty="0"/>
                </a:p>
              </p:txBody>
            </p:sp>
            <p:sp>
              <p:nvSpPr>
                <p:cNvPr id="173232" name="Rectangle 66"/>
                <p:cNvSpPr>
                  <a:spLocks noChangeArrowheads="1"/>
                </p:cNvSpPr>
                <p:nvPr/>
              </p:nvSpPr>
              <p:spPr bwMode="auto">
                <a:xfrm>
                  <a:off x="2832" y="2440"/>
                  <a:ext cx="528" cy="480"/>
                </a:xfrm>
                <a:prstGeom prst="rect">
                  <a:avLst/>
                </a:prstGeom>
                <a:noFill/>
                <a:ln w="9525" cap="rnd">
                  <a:solidFill>
                    <a:srgbClr val="000000"/>
                  </a:solidFill>
                  <a:miter lim="800000"/>
                  <a:headEnd/>
                  <a:tailEnd/>
                </a:ln>
              </p:spPr>
              <p:txBody>
                <a:bodyPr/>
                <a:lstStyle/>
                <a:p>
                  <a:endParaRPr lang="en-US" dirty="0"/>
                </a:p>
              </p:txBody>
            </p:sp>
          </p:grpSp>
          <p:grpSp>
            <p:nvGrpSpPr>
              <p:cNvPr id="26" name="Group 67"/>
              <p:cNvGrpSpPr>
                <a:grpSpLocks/>
              </p:cNvGrpSpPr>
              <p:nvPr/>
            </p:nvGrpSpPr>
            <p:grpSpPr bwMode="auto">
              <a:xfrm>
                <a:off x="5135562" y="4206101"/>
                <a:ext cx="908050" cy="762000"/>
                <a:chOff x="2832" y="2920"/>
                <a:chExt cx="528" cy="480"/>
              </a:xfrm>
            </p:grpSpPr>
            <p:sp>
              <p:nvSpPr>
                <p:cNvPr id="173229" name="Rectangle 68"/>
                <p:cNvSpPr>
                  <a:spLocks noChangeArrowheads="1"/>
                </p:cNvSpPr>
                <p:nvPr/>
              </p:nvSpPr>
              <p:spPr bwMode="auto">
                <a:xfrm>
                  <a:off x="2832" y="2920"/>
                  <a:ext cx="528" cy="480"/>
                </a:xfrm>
                <a:prstGeom prst="rect">
                  <a:avLst/>
                </a:prstGeom>
                <a:solidFill>
                  <a:srgbClr val="FFFF00"/>
                </a:solidFill>
                <a:ln w="9525">
                  <a:noFill/>
                  <a:miter lim="800000"/>
                  <a:headEnd/>
                  <a:tailEnd/>
                </a:ln>
              </p:spPr>
              <p:txBody>
                <a:bodyPr/>
                <a:lstStyle/>
                <a:p>
                  <a:endParaRPr lang="en-US" dirty="0"/>
                </a:p>
              </p:txBody>
            </p:sp>
            <p:sp>
              <p:nvSpPr>
                <p:cNvPr id="173230" name="Rectangle 69"/>
                <p:cNvSpPr>
                  <a:spLocks noChangeArrowheads="1"/>
                </p:cNvSpPr>
                <p:nvPr/>
              </p:nvSpPr>
              <p:spPr bwMode="auto">
                <a:xfrm>
                  <a:off x="2832" y="2920"/>
                  <a:ext cx="528" cy="480"/>
                </a:xfrm>
                <a:prstGeom prst="rect">
                  <a:avLst/>
                </a:prstGeom>
                <a:noFill/>
                <a:ln w="9525" cap="rnd">
                  <a:solidFill>
                    <a:srgbClr val="000000"/>
                  </a:solidFill>
                  <a:miter lim="800000"/>
                  <a:headEnd/>
                  <a:tailEnd/>
                </a:ln>
              </p:spPr>
              <p:txBody>
                <a:bodyPr/>
                <a:lstStyle/>
                <a:p>
                  <a:endParaRPr lang="en-US" dirty="0"/>
                </a:p>
              </p:txBody>
            </p:sp>
          </p:grpSp>
          <p:grpSp>
            <p:nvGrpSpPr>
              <p:cNvPr id="27" name="Group 70"/>
              <p:cNvGrpSpPr>
                <a:grpSpLocks/>
              </p:cNvGrpSpPr>
              <p:nvPr/>
            </p:nvGrpSpPr>
            <p:grpSpPr bwMode="auto">
              <a:xfrm>
                <a:off x="6043612" y="2682101"/>
                <a:ext cx="908050" cy="762000"/>
                <a:chOff x="3360" y="1960"/>
                <a:chExt cx="528" cy="480"/>
              </a:xfrm>
              <a:solidFill>
                <a:srgbClr val="C00000"/>
              </a:solidFill>
            </p:grpSpPr>
            <p:sp>
              <p:nvSpPr>
                <p:cNvPr id="194" name="Rectangle 71"/>
                <p:cNvSpPr>
                  <a:spLocks noChangeArrowheads="1"/>
                </p:cNvSpPr>
                <p:nvPr/>
              </p:nvSpPr>
              <p:spPr bwMode="auto">
                <a:xfrm>
                  <a:off x="3360" y="1960"/>
                  <a:ext cx="528" cy="480"/>
                </a:xfrm>
                <a:prstGeom prst="rect">
                  <a:avLst/>
                </a:prstGeom>
                <a:grpFill/>
                <a:ln w="9525">
                  <a:noFill/>
                  <a:miter lim="800000"/>
                  <a:headEnd/>
                  <a:tailEnd/>
                </a:ln>
              </p:spPr>
              <p:txBody>
                <a:bodyPr/>
                <a:lstStyle/>
                <a:p>
                  <a:pPr fontAlgn="auto">
                    <a:spcBef>
                      <a:spcPts val="0"/>
                    </a:spcBef>
                    <a:spcAft>
                      <a:spcPts val="0"/>
                    </a:spcAft>
                    <a:defRPr/>
                  </a:pPr>
                  <a:endParaRPr lang="en-US" dirty="0">
                    <a:latin typeface="+mn-lt"/>
                    <a:ea typeface="+mn-ea"/>
                  </a:endParaRPr>
                </a:p>
              </p:txBody>
            </p:sp>
            <p:sp>
              <p:nvSpPr>
                <p:cNvPr id="195" name="Rectangle 72"/>
                <p:cNvSpPr>
                  <a:spLocks noChangeArrowheads="1"/>
                </p:cNvSpPr>
                <p:nvPr/>
              </p:nvSpPr>
              <p:spPr bwMode="auto">
                <a:xfrm>
                  <a:off x="3360" y="1960"/>
                  <a:ext cx="528" cy="480"/>
                </a:xfrm>
                <a:prstGeom prst="rect">
                  <a:avLst/>
                </a:prstGeom>
                <a:grpFill/>
                <a:ln w="9525" cap="rnd">
                  <a:solidFill>
                    <a:srgbClr val="000000"/>
                  </a:solidFill>
                  <a:miter lim="800000"/>
                  <a:headEnd/>
                  <a:tailEnd/>
                </a:ln>
              </p:spPr>
              <p:txBody>
                <a:bodyPr/>
                <a:lstStyle/>
                <a:p>
                  <a:pPr fontAlgn="auto">
                    <a:spcBef>
                      <a:spcPts val="0"/>
                    </a:spcBef>
                    <a:spcAft>
                      <a:spcPts val="0"/>
                    </a:spcAft>
                    <a:defRPr/>
                  </a:pPr>
                  <a:endParaRPr lang="en-US" dirty="0">
                    <a:latin typeface="+mn-lt"/>
                    <a:ea typeface="+mn-ea"/>
                  </a:endParaRPr>
                </a:p>
              </p:txBody>
            </p:sp>
          </p:grpSp>
          <p:grpSp>
            <p:nvGrpSpPr>
              <p:cNvPr id="28" name="Group 73"/>
              <p:cNvGrpSpPr>
                <a:grpSpLocks/>
              </p:cNvGrpSpPr>
              <p:nvPr/>
            </p:nvGrpSpPr>
            <p:grpSpPr bwMode="auto">
              <a:xfrm>
                <a:off x="6043612" y="3444101"/>
                <a:ext cx="908050" cy="762000"/>
                <a:chOff x="3360" y="2440"/>
                <a:chExt cx="528" cy="480"/>
              </a:xfrm>
            </p:grpSpPr>
            <p:sp>
              <p:nvSpPr>
                <p:cNvPr id="173227" name="Rectangle 74"/>
                <p:cNvSpPr>
                  <a:spLocks noChangeArrowheads="1"/>
                </p:cNvSpPr>
                <p:nvPr/>
              </p:nvSpPr>
              <p:spPr bwMode="auto">
                <a:xfrm>
                  <a:off x="3360" y="2440"/>
                  <a:ext cx="528" cy="480"/>
                </a:xfrm>
                <a:prstGeom prst="rect">
                  <a:avLst/>
                </a:prstGeom>
                <a:solidFill>
                  <a:srgbClr val="FF9900"/>
                </a:solidFill>
                <a:ln w="9525">
                  <a:noFill/>
                  <a:miter lim="800000"/>
                  <a:headEnd/>
                  <a:tailEnd/>
                </a:ln>
              </p:spPr>
              <p:txBody>
                <a:bodyPr/>
                <a:lstStyle/>
                <a:p>
                  <a:endParaRPr lang="en-US" dirty="0"/>
                </a:p>
              </p:txBody>
            </p:sp>
            <p:sp>
              <p:nvSpPr>
                <p:cNvPr id="173228" name="Rectangle 75"/>
                <p:cNvSpPr>
                  <a:spLocks noChangeArrowheads="1"/>
                </p:cNvSpPr>
                <p:nvPr/>
              </p:nvSpPr>
              <p:spPr bwMode="auto">
                <a:xfrm>
                  <a:off x="3360" y="2440"/>
                  <a:ext cx="528" cy="480"/>
                </a:xfrm>
                <a:prstGeom prst="rect">
                  <a:avLst/>
                </a:prstGeom>
                <a:solidFill>
                  <a:srgbClr val="FF9900"/>
                </a:solidFill>
                <a:ln w="9525" cap="rnd">
                  <a:solidFill>
                    <a:srgbClr val="000000"/>
                  </a:solidFill>
                  <a:miter lim="800000"/>
                  <a:headEnd/>
                  <a:tailEnd/>
                </a:ln>
              </p:spPr>
              <p:txBody>
                <a:bodyPr/>
                <a:lstStyle/>
                <a:p>
                  <a:endParaRPr lang="en-US" dirty="0"/>
                </a:p>
              </p:txBody>
            </p:sp>
          </p:grpSp>
          <p:grpSp>
            <p:nvGrpSpPr>
              <p:cNvPr id="29" name="Group 76"/>
              <p:cNvGrpSpPr>
                <a:grpSpLocks/>
              </p:cNvGrpSpPr>
              <p:nvPr/>
            </p:nvGrpSpPr>
            <p:grpSpPr bwMode="auto">
              <a:xfrm>
                <a:off x="6043612" y="4206101"/>
                <a:ext cx="908050" cy="762000"/>
                <a:chOff x="3360" y="2920"/>
                <a:chExt cx="528" cy="480"/>
              </a:xfrm>
            </p:grpSpPr>
            <p:sp>
              <p:nvSpPr>
                <p:cNvPr id="173225" name="Rectangle 77"/>
                <p:cNvSpPr>
                  <a:spLocks noChangeArrowheads="1"/>
                </p:cNvSpPr>
                <p:nvPr/>
              </p:nvSpPr>
              <p:spPr bwMode="auto">
                <a:xfrm>
                  <a:off x="3360" y="2920"/>
                  <a:ext cx="528" cy="480"/>
                </a:xfrm>
                <a:prstGeom prst="rect">
                  <a:avLst/>
                </a:prstGeom>
                <a:solidFill>
                  <a:srgbClr val="FFFF00"/>
                </a:solidFill>
                <a:ln w="9525">
                  <a:noFill/>
                  <a:miter lim="800000"/>
                  <a:headEnd/>
                  <a:tailEnd/>
                </a:ln>
              </p:spPr>
              <p:txBody>
                <a:bodyPr/>
                <a:lstStyle/>
                <a:p>
                  <a:endParaRPr lang="en-US" dirty="0"/>
                </a:p>
              </p:txBody>
            </p:sp>
            <p:sp>
              <p:nvSpPr>
                <p:cNvPr id="173226" name="Rectangle 78"/>
                <p:cNvSpPr>
                  <a:spLocks noChangeArrowheads="1"/>
                </p:cNvSpPr>
                <p:nvPr/>
              </p:nvSpPr>
              <p:spPr bwMode="auto">
                <a:xfrm>
                  <a:off x="3360" y="2920"/>
                  <a:ext cx="528" cy="480"/>
                </a:xfrm>
                <a:prstGeom prst="rect">
                  <a:avLst/>
                </a:prstGeom>
                <a:noFill/>
                <a:ln w="9525" cap="rnd">
                  <a:solidFill>
                    <a:srgbClr val="000000"/>
                  </a:solidFill>
                  <a:miter lim="800000"/>
                  <a:headEnd/>
                  <a:tailEnd/>
                </a:ln>
              </p:spPr>
              <p:txBody>
                <a:bodyPr/>
                <a:lstStyle/>
                <a:p>
                  <a:endParaRPr lang="en-US" dirty="0"/>
                </a:p>
              </p:txBody>
            </p:sp>
          </p:grpSp>
          <p:sp>
            <p:nvSpPr>
              <p:cNvPr id="173113" name="Rectangle 79"/>
              <p:cNvSpPr>
                <a:spLocks noChangeArrowheads="1"/>
              </p:cNvSpPr>
              <p:nvPr/>
            </p:nvSpPr>
            <p:spPr bwMode="auto">
              <a:xfrm>
                <a:off x="3138487" y="4761726"/>
                <a:ext cx="8255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Franklin Gothic Book" pitchFamily="34" charset="0"/>
                    <a:cs typeface="Times New Roman" pitchFamily="18" charset="0"/>
                  </a:rPr>
                  <a:t>1</a:t>
                </a:r>
                <a:endParaRPr lang="en-US" dirty="0">
                  <a:cs typeface="Times New Roman" pitchFamily="18" charset="0"/>
                </a:endParaRPr>
              </a:p>
            </p:txBody>
          </p:sp>
          <p:sp>
            <p:nvSpPr>
              <p:cNvPr id="173114" name="Rectangle 80"/>
              <p:cNvSpPr>
                <a:spLocks noChangeArrowheads="1"/>
              </p:cNvSpPr>
              <p:nvPr/>
            </p:nvSpPr>
            <p:spPr bwMode="auto">
              <a:xfrm>
                <a:off x="4079875" y="4777601"/>
                <a:ext cx="8255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Franklin Gothic Book" pitchFamily="34" charset="0"/>
                    <a:cs typeface="Times New Roman" pitchFamily="18" charset="0"/>
                  </a:rPr>
                  <a:t>2</a:t>
                </a:r>
                <a:endParaRPr lang="en-US" dirty="0">
                  <a:cs typeface="Times New Roman" pitchFamily="18" charset="0"/>
                </a:endParaRPr>
              </a:p>
            </p:txBody>
          </p:sp>
          <p:sp>
            <p:nvSpPr>
              <p:cNvPr id="173115" name="Rectangle 81"/>
              <p:cNvSpPr>
                <a:spLocks noChangeArrowheads="1"/>
              </p:cNvSpPr>
              <p:nvPr/>
            </p:nvSpPr>
            <p:spPr bwMode="auto">
              <a:xfrm>
                <a:off x="3138487" y="4015601"/>
                <a:ext cx="8255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Franklin Gothic Book" pitchFamily="34" charset="0"/>
                    <a:cs typeface="Times New Roman" pitchFamily="18" charset="0"/>
                  </a:rPr>
                  <a:t>2</a:t>
                </a:r>
                <a:endParaRPr lang="en-US" dirty="0">
                  <a:cs typeface="Times New Roman" pitchFamily="18" charset="0"/>
                </a:endParaRPr>
              </a:p>
            </p:txBody>
          </p:sp>
          <p:sp>
            <p:nvSpPr>
              <p:cNvPr id="173116" name="Rectangle 82"/>
              <p:cNvSpPr>
                <a:spLocks noChangeArrowheads="1"/>
              </p:cNvSpPr>
              <p:nvPr/>
            </p:nvSpPr>
            <p:spPr bwMode="auto">
              <a:xfrm>
                <a:off x="4987925" y="4777601"/>
                <a:ext cx="8255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Franklin Gothic Book" pitchFamily="34" charset="0"/>
                    <a:cs typeface="Times New Roman" pitchFamily="18" charset="0"/>
                  </a:rPr>
                  <a:t>3</a:t>
                </a:r>
                <a:endParaRPr lang="en-US" dirty="0">
                  <a:cs typeface="Times New Roman" pitchFamily="18" charset="0"/>
                </a:endParaRPr>
              </a:p>
            </p:txBody>
          </p:sp>
          <p:sp>
            <p:nvSpPr>
              <p:cNvPr id="173117" name="Rectangle 83"/>
              <p:cNvSpPr>
                <a:spLocks noChangeArrowheads="1"/>
              </p:cNvSpPr>
              <p:nvPr/>
            </p:nvSpPr>
            <p:spPr bwMode="auto">
              <a:xfrm>
                <a:off x="3138487" y="3253601"/>
                <a:ext cx="8255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Franklin Gothic Book" pitchFamily="34" charset="0"/>
                    <a:cs typeface="Times New Roman" pitchFamily="18" charset="0"/>
                  </a:rPr>
                  <a:t>3</a:t>
                </a:r>
                <a:endParaRPr lang="en-US" dirty="0">
                  <a:cs typeface="Times New Roman" pitchFamily="18" charset="0"/>
                </a:endParaRPr>
              </a:p>
            </p:txBody>
          </p:sp>
          <p:sp>
            <p:nvSpPr>
              <p:cNvPr id="173118" name="Rectangle 84"/>
              <p:cNvSpPr>
                <a:spLocks noChangeArrowheads="1"/>
              </p:cNvSpPr>
              <p:nvPr/>
            </p:nvSpPr>
            <p:spPr bwMode="auto">
              <a:xfrm>
                <a:off x="5895975" y="4777601"/>
                <a:ext cx="8255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Franklin Gothic Book" pitchFamily="34" charset="0"/>
                    <a:cs typeface="Times New Roman" pitchFamily="18" charset="0"/>
                  </a:rPr>
                  <a:t>4</a:t>
                </a:r>
                <a:endParaRPr lang="en-US" dirty="0">
                  <a:cs typeface="Times New Roman" pitchFamily="18" charset="0"/>
                </a:endParaRPr>
              </a:p>
            </p:txBody>
          </p:sp>
          <p:sp>
            <p:nvSpPr>
              <p:cNvPr id="173119" name="Rectangle 85"/>
              <p:cNvSpPr>
                <a:spLocks noChangeArrowheads="1"/>
              </p:cNvSpPr>
              <p:nvPr/>
            </p:nvSpPr>
            <p:spPr bwMode="auto">
              <a:xfrm>
                <a:off x="3138487" y="2491601"/>
                <a:ext cx="8255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Franklin Gothic Book" pitchFamily="34" charset="0"/>
                    <a:cs typeface="Times New Roman" pitchFamily="18" charset="0"/>
                  </a:rPr>
                  <a:t>4</a:t>
                </a:r>
                <a:endParaRPr lang="en-US" dirty="0">
                  <a:cs typeface="Times New Roman" pitchFamily="18" charset="0"/>
                </a:endParaRPr>
              </a:p>
            </p:txBody>
          </p:sp>
          <p:sp>
            <p:nvSpPr>
              <p:cNvPr id="173120" name="Rectangle 86"/>
              <p:cNvSpPr>
                <a:spLocks noChangeArrowheads="1"/>
              </p:cNvSpPr>
              <p:nvPr/>
            </p:nvSpPr>
            <p:spPr bwMode="auto">
              <a:xfrm>
                <a:off x="3138487" y="1713726"/>
                <a:ext cx="8255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Franklin Gothic Book" pitchFamily="34" charset="0"/>
                    <a:cs typeface="Times New Roman" pitchFamily="18" charset="0"/>
                  </a:rPr>
                  <a:t>5</a:t>
                </a:r>
                <a:endParaRPr lang="en-US" dirty="0">
                  <a:cs typeface="Times New Roman" pitchFamily="18" charset="0"/>
                </a:endParaRPr>
              </a:p>
            </p:txBody>
          </p:sp>
          <p:sp>
            <p:nvSpPr>
              <p:cNvPr id="173121" name="Rectangle 87"/>
              <p:cNvSpPr>
                <a:spLocks noChangeArrowheads="1"/>
              </p:cNvSpPr>
              <p:nvPr/>
            </p:nvSpPr>
            <p:spPr bwMode="auto">
              <a:xfrm>
                <a:off x="6772275" y="4761726"/>
                <a:ext cx="8255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Franklin Gothic Book" pitchFamily="34" charset="0"/>
                    <a:cs typeface="Times New Roman" pitchFamily="18" charset="0"/>
                  </a:rPr>
                  <a:t>5</a:t>
                </a:r>
                <a:endParaRPr lang="en-US" dirty="0">
                  <a:cs typeface="Times New Roman" pitchFamily="18" charset="0"/>
                </a:endParaRPr>
              </a:p>
            </p:txBody>
          </p:sp>
          <p:sp>
            <p:nvSpPr>
              <p:cNvPr id="173122" name="Rectangle 88"/>
              <p:cNvSpPr>
                <a:spLocks noChangeArrowheads="1"/>
              </p:cNvSpPr>
              <p:nvPr/>
            </p:nvSpPr>
            <p:spPr bwMode="auto">
              <a:xfrm>
                <a:off x="4038600" y="3996551"/>
                <a:ext cx="8255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Franklin Gothic Book" pitchFamily="34" charset="0"/>
                    <a:cs typeface="Times New Roman" pitchFamily="18" charset="0"/>
                  </a:rPr>
                  <a:t>4</a:t>
                </a:r>
                <a:endParaRPr lang="en-US" dirty="0">
                  <a:cs typeface="Times New Roman" pitchFamily="18" charset="0"/>
                </a:endParaRPr>
              </a:p>
            </p:txBody>
          </p:sp>
          <p:sp>
            <p:nvSpPr>
              <p:cNvPr id="173123" name="Rectangle 89"/>
              <p:cNvSpPr>
                <a:spLocks noChangeArrowheads="1"/>
              </p:cNvSpPr>
              <p:nvPr/>
            </p:nvSpPr>
            <p:spPr bwMode="auto">
              <a:xfrm>
                <a:off x="4038600" y="3266301"/>
                <a:ext cx="8255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6</a:t>
                </a:r>
                <a:endParaRPr lang="en-US" dirty="0">
                  <a:cs typeface="Times New Roman" pitchFamily="18" charset="0"/>
                </a:endParaRPr>
              </a:p>
            </p:txBody>
          </p:sp>
          <p:sp>
            <p:nvSpPr>
              <p:cNvPr id="173124" name="Rectangle 90"/>
              <p:cNvSpPr>
                <a:spLocks noChangeArrowheads="1"/>
              </p:cNvSpPr>
              <p:nvPr/>
            </p:nvSpPr>
            <p:spPr bwMode="auto">
              <a:xfrm>
                <a:off x="4987925" y="3996551"/>
                <a:ext cx="8255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Franklin Gothic Book" pitchFamily="34" charset="0"/>
                    <a:cs typeface="Times New Roman" pitchFamily="18" charset="0"/>
                  </a:rPr>
                  <a:t>6</a:t>
                </a:r>
                <a:endParaRPr lang="en-US" dirty="0">
                  <a:cs typeface="Times New Roman" pitchFamily="18" charset="0"/>
                </a:endParaRPr>
              </a:p>
            </p:txBody>
          </p:sp>
          <p:sp>
            <p:nvSpPr>
              <p:cNvPr id="173125" name="Rectangle 91"/>
              <p:cNvSpPr>
                <a:spLocks noChangeArrowheads="1"/>
              </p:cNvSpPr>
              <p:nvPr/>
            </p:nvSpPr>
            <p:spPr bwMode="auto">
              <a:xfrm>
                <a:off x="5895975" y="3996551"/>
                <a:ext cx="8255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Franklin Gothic Book" pitchFamily="34" charset="0"/>
                    <a:cs typeface="Times New Roman" pitchFamily="18" charset="0"/>
                  </a:rPr>
                  <a:t>8</a:t>
                </a:r>
                <a:endParaRPr lang="en-US" dirty="0">
                  <a:cs typeface="Times New Roman" pitchFamily="18" charset="0"/>
                </a:endParaRPr>
              </a:p>
            </p:txBody>
          </p:sp>
          <p:sp>
            <p:nvSpPr>
              <p:cNvPr id="173126" name="Rectangle 92"/>
              <p:cNvSpPr>
                <a:spLocks noChangeArrowheads="1"/>
              </p:cNvSpPr>
              <p:nvPr/>
            </p:nvSpPr>
            <p:spPr bwMode="auto">
              <a:xfrm>
                <a:off x="4038600" y="2504301"/>
                <a:ext cx="8255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8</a:t>
                </a:r>
                <a:endParaRPr lang="en-US" dirty="0">
                  <a:cs typeface="Times New Roman" pitchFamily="18" charset="0"/>
                </a:endParaRPr>
              </a:p>
            </p:txBody>
          </p:sp>
          <p:sp>
            <p:nvSpPr>
              <p:cNvPr id="173127" name="Rectangle 93"/>
              <p:cNvSpPr>
                <a:spLocks noChangeArrowheads="1"/>
              </p:cNvSpPr>
              <p:nvPr/>
            </p:nvSpPr>
            <p:spPr bwMode="auto">
              <a:xfrm>
                <a:off x="3997325" y="1742301"/>
                <a:ext cx="16510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10</a:t>
                </a:r>
                <a:endParaRPr lang="en-US" dirty="0">
                  <a:cs typeface="Times New Roman" pitchFamily="18" charset="0"/>
                </a:endParaRPr>
              </a:p>
            </p:txBody>
          </p:sp>
          <p:sp>
            <p:nvSpPr>
              <p:cNvPr id="173128" name="Rectangle 94"/>
              <p:cNvSpPr>
                <a:spLocks noChangeArrowheads="1"/>
              </p:cNvSpPr>
              <p:nvPr/>
            </p:nvSpPr>
            <p:spPr bwMode="auto">
              <a:xfrm>
                <a:off x="6721475" y="3996551"/>
                <a:ext cx="16510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Franklin Gothic Book" pitchFamily="34" charset="0"/>
                    <a:cs typeface="Times New Roman" pitchFamily="18" charset="0"/>
                  </a:rPr>
                  <a:t>10</a:t>
                </a:r>
                <a:endParaRPr lang="en-US" dirty="0">
                  <a:cs typeface="Times New Roman" pitchFamily="18" charset="0"/>
                </a:endParaRPr>
              </a:p>
            </p:txBody>
          </p:sp>
          <p:sp>
            <p:nvSpPr>
              <p:cNvPr id="173129" name="Rectangle 95"/>
              <p:cNvSpPr>
                <a:spLocks noChangeArrowheads="1"/>
              </p:cNvSpPr>
              <p:nvPr/>
            </p:nvSpPr>
            <p:spPr bwMode="auto">
              <a:xfrm>
                <a:off x="6721475" y="3266301"/>
                <a:ext cx="16510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15</a:t>
                </a:r>
                <a:endParaRPr lang="en-US" dirty="0">
                  <a:cs typeface="Times New Roman" pitchFamily="18" charset="0"/>
                </a:endParaRPr>
              </a:p>
            </p:txBody>
          </p:sp>
          <p:sp>
            <p:nvSpPr>
              <p:cNvPr id="173130" name="Rectangle 96"/>
              <p:cNvSpPr>
                <a:spLocks noChangeArrowheads="1"/>
              </p:cNvSpPr>
              <p:nvPr/>
            </p:nvSpPr>
            <p:spPr bwMode="auto">
              <a:xfrm>
                <a:off x="4905375" y="1742301"/>
                <a:ext cx="16510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15</a:t>
                </a:r>
                <a:endParaRPr lang="en-US" dirty="0">
                  <a:cs typeface="Times New Roman" pitchFamily="18" charset="0"/>
                </a:endParaRPr>
              </a:p>
            </p:txBody>
          </p:sp>
          <p:sp>
            <p:nvSpPr>
              <p:cNvPr id="173131" name="Rectangle 97"/>
              <p:cNvSpPr>
                <a:spLocks noChangeArrowheads="1"/>
              </p:cNvSpPr>
              <p:nvPr/>
            </p:nvSpPr>
            <p:spPr bwMode="auto">
              <a:xfrm>
                <a:off x="4905375" y="2504301"/>
                <a:ext cx="16510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12</a:t>
                </a:r>
                <a:endParaRPr lang="en-US" dirty="0">
                  <a:cs typeface="Times New Roman" pitchFamily="18" charset="0"/>
                </a:endParaRPr>
              </a:p>
            </p:txBody>
          </p:sp>
          <p:sp>
            <p:nvSpPr>
              <p:cNvPr id="173132" name="Rectangle 98"/>
              <p:cNvSpPr>
                <a:spLocks noChangeArrowheads="1"/>
              </p:cNvSpPr>
              <p:nvPr/>
            </p:nvSpPr>
            <p:spPr bwMode="auto">
              <a:xfrm>
                <a:off x="5813425" y="3266301"/>
                <a:ext cx="16510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12</a:t>
                </a:r>
                <a:endParaRPr lang="en-US" dirty="0">
                  <a:cs typeface="Times New Roman" pitchFamily="18" charset="0"/>
                </a:endParaRPr>
              </a:p>
            </p:txBody>
          </p:sp>
          <p:sp>
            <p:nvSpPr>
              <p:cNvPr id="173133" name="Rectangle 99"/>
              <p:cNvSpPr>
                <a:spLocks noChangeArrowheads="1"/>
              </p:cNvSpPr>
              <p:nvPr/>
            </p:nvSpPr>
            <p:spPr bwMode="auto">
              <a:xfrm>
                <a:off x="4987925" y="3266301"/>
                <a:ext cx="8255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9</a:t>
                </a:r>
                <a:endParaRPr lang="en-US" dirty="0">
                  <a:cs typeface="Times New Roman" pitchFamily="18" charset="0"/>
                </a:endParaRPr>
              </a:p>
            </p:txBody>
          </p:sp>
          <p:sp>
            <p:nvSpPr>
              <p:cNvPr id="173134" name="Rectangle 100"/>
              <p:cNvSpPr>
                <a:spLocks noChangeArrowheads="1"/>
              </p:cNvSpPr>
              <p:nvPr/>
            </p:nvSpPr>
            <p:spPr bwMode="auto">
              <a:xfrm>
                <a:off x="5813425" y="2504301"/>
                <a:ext cx="16510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16</a:t>
                </a:r>
                <a:endParaRPr lang="en-US" dirty="0">
                  <a:cs typeface="Times New Roman" pitchFamily="18" charset="0"/>
                </a:endParaRPr>
              </a:p>
            </p:txBody>
          </p:sp>
          <p:sp>
            <p:nvSpPr>
              <p:cNvPr id="173135" name="Rectangle 101"/>
              <p:cNvSpPr>
                <a:spLocks noChangeArrowheads="1"/>
              </p:cNvSpPr>
              <p:nvPr/>
            </p:nvSpPr>
            <p:spPr bwMode="auto">
              <a:xfrm>
                <a:off x="5813425" y="1742301"/>
                <a:ext cx="16510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20</a:t>
                </a:r>
                <a:endParaRPr lang="en-US" dirty="0">
                  <a:cs typeface="Times New Roman" pitchFamily="18" charset="0"/>
                </a:endParaRPr>
              </a:p>
            </p:txBody>
          </p:sp>
          <p:sp>
            <p:nvSpPr>
              <p:cNvPr id="173136" name="Rectangle 102"/>
              <p:cNvSpPr>
                <a:spLocks noChangeArrowheads="1"/>
              </p:cNvSpPr>
              <p:nvPr/>
            </p:nvSpPr>
            <p:spPr bwMode="auto">
              <a:xfrm>
                <a:off x="6721475" y="2504301"/>
                <a:ext cx="16510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20</a:t>
                </a:r>
                <a:endParaRPr lang="en-US" dirty="0">
                  <a:cs typeface="Times New Roman" pitchFamily="18" charset="0"/>
                </a:endParaRPr>
              </a:p>
            </p:txBody>
          </p:sp>
          <p:sp>
            <p:nvSpPr>
              <p:cNvPr id="173137" name="Rectangle 103"/>
              <p:cNvSpPr>
                <a:spLocks noChangeArrowheads="1"/>
              </p:cNvSpPr>
              <p:nvPr/>
            </p:nvSpPr>
            <p:spPr bwMode="auto">
              <a:xfrm>
                <a:off x="6721475" y="1742301"/>
                <a:ext cx="16510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25</a:t>
                </a:r>
                <a:endParaRPr lang="en-US" dirty="0">
                  <a:cs typeface="Times New Roman" pitchFamily="18" charset="0"/>
                </a:endParaRPr>
              </a:p>
            </p:txBody>
          </p:sp>
          <p:sp>
            <p:nvSpPr>
              <p:cNvPr id="173138" name="Line 106"/>
              <p:cNvSpPr>
                <a:spLocks noChangeShapeType="1"/>
              </p:cNvSpPr>
              <p:nvPr/>
            </p:nvSpPr>
            <p:spPr bwMode="auto">
              <a:xfrm flipV="1">
                <a:off x="1916112" y="1158101"/>
                <a:ext cx="1588" cy="3810000"/>
              </a:xfrm>
              <a:prstGeom prst="line">
                <a:avLst/>
              </a:prstGeom>
              <a:noFill/>
              <a:ln w="9525" cap="rnd">
                <a:solidFill>
                  <a:srgbClr val="000000"/>
                </a:solidFill>
                <a:round/>
                <a:headEnd/>
                <a:tailEnd/>
              </a:ln>
            </p:spPr>
            <p:txBody>
              <a:bodyPr/>
              <a:lstStyle/>
              <a:p>
                <a:endParaRPr lang="en-US" dirty="0"/>
              </a:p>
            </p:txBody>
          </p:sp>
          <p:sp>
            <p:nvSpPr>
              <p:cNvPr id="173139" name="Rectangle 108"/>
              <p:cNvSpPr>
                <a:spLocks noChangeArrowheads="1"/>
              </p:cNvSpPr>
              <p:nvPr/>
            </p:nvSpPr>
            <p:spPr bwMode="auto">
              <a:xfrm>
                <a:off x="2725540" y="5361801"/>
                <a:ext cx="322460" cy="430887"/>
              </a:xfrm>
              <a:prstGeom prst="rect">
                <a:avLst/>
              </a:prstGeom>
              <a:noFill/>
              <a:ln w="9525">
                <a:noFill/>
                <a:miter lim="800000"/>
                <a:headEnd/>
                <a:tailEnd/>
              </a:ln>
            </p:spPr>
            <p:txBody>
              <a:bodyPr wrap="none" lIns="0" tIns="0" rIns="0" bIns="0">
                <a:spAutoFit/>
              </a:bodyPr>
              <a:lstStyle/>
              <a:p>
                <a:pPr algn="ctr"/>
                <a:r>
                  <a:rPr lang="id-ID" sz="1400" b="1">
                    <a:solidFill>
                      <a:schemeClr val="tx2"/>
                    </a:solidFill>
                    <a:latin typeface="Franklin Gothic Book" pitchFamily="34" charset="0"/>
                    <a:cs typeface="Times New Roman" pitchFamily="18" charset="0"/>
                  </a:rPr>
                  <a:t>Very</a:t>
                </a:r>
              </a:p>
              <a:p>
                <a:pPr algn="ctr"/>
                <a:r>
                  <a:rPr lang="id-ID" sz="1400" b="1">
                    <a:solidFill>
                      <a:schemeClr val="tx2"/>
                    </a:solidFill>
                    <a:latin typeface="Franklin Gothic Book" pitchFamily="34" charset="0"/>
                    <a:cs typeface="Times New Roman" pitchFamily="18" charset="0"/>
                  </a:rPr>
                  <a:t>low</a:t>
                </a:r>
                <a:endParaRPr lang="en-US" dirty="0">
                  <a:solidFill>
                    <a:schemeClr val="tx2"/>
                  </a:solidFill>
                  <a:cs typeface="Times New Roman" pitchFamily="18" charset="0"/>
                </a:endParaRPr>
              </a:p>
            </p:txBody>
          </p:sp>
          <p:sp>
            <p:nvSpPr>
              <p:cNvPr id="173140" name="Rectangle 109"/>
              <p:cNvSpPr>
                <a:spLocks noChangeArrowheads="1"/>
              </p:cNvSpPr>
              <p:nvPr/>
            </p:nvSpPr>
            <p:spPr bwMode="auto">
              <a:xfrm>
                <a:off x="4419600" y="5498782"/>
                <a:ext cx="620363" cy="215444"/>
              </a:xfrm>
              <a:prstGeom prst="rect">
                <a:avLst/>
              </a:prstGeom>
              <a:noFill/>
              <a:ln w="9525">
                <a:noFill/>
                <a:miter lim="800000"/>
                <a:headEnd/>
                <a:tailEnd/>
              </a:ln>
            </p:spPr>
            <p:txBody>
              <a:bodyPr wrap="none" lIns="0" tIns="0" rIns="0" bIns="0">
                <a:spAutoFit/>
              </a:bodyPr>
              <a:lstStyle/>
              <a:p>
                <a:r>
                  <a:rPr lang="id-ID" sz="1400" b="1">
                    <a:solidFill>
                      <a:schemeClr val="tx2"/>
                    </a:solidFill>
                    <a:latin typeface="Franklin Gothic Book" pitchFamily="34" charset="0"/>
                    <a:cs typeface="Times New Roman" pitchFamily="18" charset="0"/>
                  </a:rPr>
                  <a:t>Medium</a:t>
                </a:r>
                <a:endParaRPr lang="en-US" dirty="0">
                  <a:solidFill>
                    <a:schemeClr val="tx2"/>
                  </a:solidFill>
                  <a:cs typeface="Times New Roman" pitchFamily="18" charset="0"/>
                </a:endParaRPr>
              </a:p>
            </p:txBody>
          </p:sp>
          <p:sp>
            <p:nvSpPr>
              <p:cNvPr id="173141" name="Rectangle 111"/>
              <p:cNvSpPr>
                <a:spLocks noChangeArrowheads="1"/>
              </p:cNvSpPr>
              <p:nvPr/>
            </p:nvSpPr>
            <p:spPr bwMode="auto">
              <a:xfrm>
                <a:off x="5425212" y="5498782"/>
                <a:ext cx="343043" cy="215444"/>
              </a:xfrm>
              <a:prstGeom prst="rect">
                <a:avLst/>
              </a:prstGeom>
              <a:noFill/>
              <a:ln w="9525">
                <a:noFill/>
                <a:miter lim="800000"/>
                <a:headEnd/>
                <a:tailEnd/>
              </a:ln>
            </p:spPr>
            <p:txBody>
              <a:bodyPr wrap="none" lIns="0" tIns="0" rIns="0" bIns="0">
                <a:spAutoFit/>
              </a:bodyPr>
              <a:lstStyle/>
              <a:p>
                <a:pPr algn="ctr"/>
                <a:r>
                  <a:rPr lang="id-ID" sz="1400" b="1">
                    <a:solidFill>
                      <a:schemeClr val="tx2"/>
                    </a:solidFill>
                    <a:latin typeface="Franklin Gothic Book" pitchFamily="34" charset="0"/>
                    <a:cs typeface="Times New Roman" pitchFamily="18" charset="0"/>
                  </a:rPr>
                  <a:t>High</a:t>
                </a:r>
                <a:endParaRPr lang="en-US" dirty="0">
                  <a:solidFill>
                    <a:schemeClr val="tx2"/>
                  </a:solidFill>
                  <a:cs typeface="Times New Roman" pitchFamily="18" charset="0"/>
                </a:endParaRPr>
              </a:p>
            </p:txBody>
          </p:sp>
          <p:sp>
            <p:nvSpPr>
              <p:cNvPr id="173142" name="Rectangle 112"/>
              <p:cNvSpPr>
                <a:spLocks noChangeArrowheads="1"/>
              </p:cNvSpPr>
              <p:nvPr/>
            </p:nvSpPr>
            <p:spPr bwMode="auto">
              <a:xfrm>
                <a:off x="6354070" y="5361801"/>
                <a:ext cx="322460" cy="430887"/>
              </a:xfrm>
              <a:prstGeom prst="rect">
                <a:avLst/>
              </a:prstGeom>
              <a:noFill/>
              <a:ln w="9525">
                <a:noFill/>
                <a:miter lim="800000"/>
                <a:headEnd/>
                <a:tailEnd/>
              </a:ln>
            </p:spPr>
            <p:txBody>
              <a:bodyPr wrap="none" lIns="0" tIns="0" rIns="0" bIns="0">
                <a:spAutoFit/>
              </a:bodyPr>
              <a:lstStyle/>
              <a:p>
                <a:pPr algn="ctr"/>
                <a:r>
                  <a:rPr lang="id-ID" sz="1400" b="1">
                    <a:solidFill>
                      <a:schemeClr val="tx2"/>
                    </a:solidFill>
                    <a:latin typeface="Franklin Gothic Book" pitchFamily="34" charset="0"/>
                    <a:cs typeface="Times New Roman" pitchFamily="18" charset="0"/>
                  </a:rPr>
                  <a:t>Very</a:t>
                </a:r>
              </a:p>
              <a:p>
                <a:pPr algn="ctr"/>
                <a:r>
                  <a:rPr lang="id-ID" sz="1400" b="1">
                    <a:solidFill>
                      <a:schemeClr val="tx2"/>
                    </a:solidFill>
                    <a:latin typeface="Franklin Gothic Book" pitchFamily="34" charset="0"/>
                    <a:cs typeface="Times New Roman" pitchFamily="18" charset="0"/>
                  </a:rPr>
                  <a:t>high</a:t>
                </a:r>
                <a:endParaRPr lang="en-US" dirty="0">
                  <a:solidFill>
                    <a:schemeClr val="tx2"/>
                  </a:solidFill>
                  <a:cs typeface="Times New Roman" pitchFamily="18" charset="0"/>
                </a:endParaRPr>
              </a:p>
            </p:txBody>
          </p:sp>
          <p:sp>
            <p:nvSpPr>
              <p:cNvPr id="173143" name="Rectangle 113"/>
              <p:cNvSpPr>
                <a:spLocks noChangeArrowheads="1"/>
              </p:cNvSpPr>
              <p:nvPr/>
            </p:nvSpPr>
            <p:spPr bwMode="auto">
              <a:xfrm rot="-5400000">
                <a:off x="1301637" y="4381182"/>
                <a:ext cx="516167" cy="430887"/>
              </a:xfrm>
              <a:prstGeom prst="rect">
                <a:avLst/>
              </a:prstGeom>
              <a:noFill/>
              <a:ln w="9525">
                <a:noFill/>
                <a:miter lim="800000"/>
                <a:headEnd/>
                <a:tailEnd/>
              </a:ln>
            </p:spPr>
            <p:txBody>
              <a:bodyPr wrap="none" lIns="0" tIns="0" rIns="0" bIns="0">
                <a:spAutoFit/>
              </a:bodyPr>
              <a:lstStyle/>
              <a:p>
                <a:pPr algn="ctr"/>
                <a:r>
                  <a:rPr lang="en-US" sz="1400" b="1" dirty="0">
                    <a:solidFill>
                      <a:schemeClr val="tx2"/>
                    </a:solidFill>
                    <a:latin typeface="Franklin Gothic Book" pitchFamily="34" charset="0"/>
                    <a:cs typeface="Times New Roman" pitchFamily="18" charset="0"/>
                  </a:rPr>
                  <a:t>A</a:t>
                </a:r>
                <a:r>
                  <a:rPr lang="id-ID" sz="1400" b="1">
                    <a:solidFill>
                      <a:schemeClr val="tx2"/>
                    </a:solidFill>
                    <a:latin typeface="Franklin Gothic Book" pitchFamily="34" charset="0"/>
                    <a:cs typeface="Times New Roman" pitchFamily="18" charset="0"/>
                  </a:rPr>
                  <a:t>lmost</a:t>
                </a:r>
              </a:p>
              <a:p>
                <a:pPr algn="ctr"/>
                <a:r>
                  <a:rPr lang="id-ID" sz="1400" b="1">
                    <a:solidFill>
                      <a:schemeClr val="tx2"/>
                    </a:solidFill>
                    <a:latin typeface="Franklin Gothic Book" pitchFamily="34" charset="0"/>
                    <a:cs typeface="Times New Roman" pitchFamily="18" charset="0"/>
                  </a:rPr>
                  <a:t>never</a:t>
                </a:r>
                <a:endParaRPr lang="en-US" sz="1400" b="1" dirty="0">
                  <a:solidFill>
                    <a:schemeClr val="tx2"/>
                  </a:solidFill>
                  <a:latin typeface="Franklin Gothic Book" pitchFamily="34" charset="0"/>
                  <a:cs typeface="Times New Roman" pitchFamily="18" charset="0"/>
                </a:endParaRPr>
              </a:p>
            </p:txBody>
          </p:sp>
          <p:sp>
            <p:nvSpPr>
              <p:cNvPr id="173144" name="Rectangle 115"/>
              <p:cNvSpPr>
                <a:spLocks noChangeArrowheads="1"/>
              </p:cNvSpPr>
              <p:nvPr/>
            </p:nvSpPr>
            <p:spPr bwMode="auto">
              <a:xfrm rot="-5400000">
                <a:off x="1260060" y="3718967"/>
                <a:ext cx="585033" cy="215444"/>
              </a:xfrm>
              <a:prstGeom prst="rect">
                <a:avLst/>
              </a:prstGeom>
              <a:noFill/>
              <a:ln w="9525">
                <a:noFill/>
                <a:miter lim="800000"/>
                <a:headEnd/>
                <a:tailEnd/>
              </a:ln>
            </p:spPr>
            <p:txBody>
              <a:bodyPr wrap="none" lIns="0" tIns="0" rIns="0" bIns="0">
                <a:spAutoFit/>
              </a:bodyPr>
              <a:lstStyle/>
              <a:p>
                <a:pPr algn="ctr"/>
                <a:r>
                  <a:rPr lang="id-ID" sz="1400" b="1">
                    <a:solidFill>
                      <a:schemeClr val="tx2"/>
                    </a:solidFill>
                    <a:latin typeface="Franklin Gothic Book" pitchFamily="34" charset="0"/>
                    <a:cs typeface="Times New Roman" pitchFamily="18" charset="0"/>
                  </a:rPr>
                  <a:t>Unlikely</a:t>
                </a:r>
                <a:endParaRPr lang="en-US" sz="1400" b="1" dirty="0">
                  <a:solidFill>
                    <a:schemeClr val="tx2"/>
                  </a:solidFill>
                  <a:latin typeface="Franklin Gothic Book" pitchFamily="34" charset="0"/>
                  <a:cs typeface="Times New Roman" pitchFamily="18" charset="0"/>
                </a:endParaRPr>
              </a:p>
            </p:txBody>
          </p:sp>
          <p:sp>
            <p:nvSpPr>
              <p:cNvPr id="173145" name="Rectangle 116"/>
              <p:cNvSpPr>
                <a:spLocks noChangeArrowheads="1"/>
              </p:cNvSpPr>
              <p:nvPr/>
            </p:nvSpPr>
            <p:spPr bwMode="auto">
              <a:xfrm rot="-5400000">
                <a:off x="1215192" y="2964122"/>
                <a:ext cx="671595" cy="215444"/>
              </a:xfrm>
              <a:prstGeom prst="rect">
                <a:avLst/>
              </a:prstGeom>
              <a:noFill/>
              <a:ln w="9525">
                <a:noFill/>
                <a:miter lim="800000"/>
                <a:headEnd/>
                <a:tailEnd/>
              </a:ln>
            </p:spPr>
            <p:txBody>
              <a:bodyPr wrap="none" lIns="0" tIns="0" rIns="0" bIns="0">
                <a:spAutoFit/>
              </a:bodyPr>
              <a:lstStyle/>
              <a:p>
                <a:pPr algn="ctr"/>
                <a:r>
                  <a:rPr lang="id-ID" sz="1400" b="1">
                    <a:solidFill>
                      <a:schemeClr val="tx2"/>
                    </a:solidFill>
                    <a:latin typeface="Franklin Gothic Book" pitchFamily="34" charset="0"/>
                    <a:cs typeface="Times New Roman" pitchFamily="18" charset="0"/>
                  </a:rPr>
                  <a:t>Probable</a:t>
                </a:r>
                <a:endParaRPr lang="en-US" sz="1400" b="1" dirty="0">
                  <a:solidFill>
                    <a:schemeClr val="tx2"/>
                  </a:solidFill>
                  <a:latin typeface="Franklin Gothic Book" pitchFamily="34" charset="0"/>
                  <a:cs typeface="Times New Roman" pitchFamily="18" charset="0"/>
                </a:endParaRPr>
              </a:p>
            </p:txBody>
          </p:sp>
          <p:sp>
            <p:nvSpPr>
              <p:cNvPr id="173146" name="Rectangle 117"/>
              <p:cNvSpPr>
                <a:spLocks noChangeArrowheads="1"/>
              </p:cNvSpPr>
              <p:nvPr/>
            </p:nvSpPr>
            <p:spPr bwMode="auto">
              <a:xfrm rot="-5400000">
                <a:off x="1344524" y="2164852"/>
                <a:ext cx="425630" cy="215444"/>
              </a:xfrm>
              <a:prstGeom prst="rect">
                <a:avLst/>
              </a:prstGeom>
              <a:noFill/>
              <a:ln w="9525">
                <a:noFill/>
                <a:miter lim="800000"/>
                <a:headEnd/>
                <a:tailEnd/>
              </a:ln>
            </p:spPr>
            <p:txBody>
              <a:bodyPr wrap="none" lIns="0" tIns="0" rIns="0" bIns="0">
                <a:spAutoFit/>
              </a:bodyPr>
              <a:lstStyle/>
              <a:p>
                <a:pPr algn="ctr"/>
                <a:r>
                  <a:rPr lang="id-ID" sz="1400" b="1">
                    <a:solidFill>
                      <a:schemeClr val="tx2"/>
                    </a:solidFill>
                    <a:latin typeface="Franklin Gothic Book" pitchFamily="34" charset="0"/>
                    <a:cs typeface="Times New Roman" pitchFamily="18" charset="0"/>
                  </a:rPr>
                  <a:t>Likely</a:t>
                </a:r>
                <a:endParaRPr lang="en-US" sz="1400" b="1" dirty="0">
                  <a:solidFill>
                    <a:schemeClr val="tx2"/>
                  </a:solidFill>
                  <a:latin typeface="Franklin Gothic Book" pitchFamily="34" charset="0"/>
                  <a:cs typeface="Times New Roman" pitchFamily="18" charset="0"/>
                </a:endParaRPr>
              </a:p>
            </p:txBody>
          </p:sp>
          <p:sp>
            <p:nvSpPr>
              <p:cNvPr id="173147" name="Rectangle 118"/>
              <p:cNvSpPr>
                <a:spLocks noChangeArrowheads="1"/>
              </p:cNvSpPr>
              <p:nvPr/>
            </p:nvSpPr>
            <p:spPr bwMode="auto">
              <a:xfrm rot="-5400000">
                <a:off x="1293851" y="1371330"/>
                <a:ext cx="531748" cy="430887"/>
              </a:xfrm>
              <a:prstGeom prst="rect">
                <a:avLst/>
              </a:prstGeom>
              <a:noFill/>
              <a:ln w="9525">
                <a:noFill/>
                <a:miter lim="800000"/>
                <a:headEnd/>
                <a:tailEnd/>
              </a:ln>
            </p:spPr>
            <p:txBody>
              <a:bodyPr wrap="none" lIns="0" tIns="0" rIns="0" bIns="0">
                <a:spAutoFit/>
              </a:bodyPr>
              <a:lstStyle/>
              <a:p>
                <a:pPr algn="ctr"/>
                <a:r>
                  <a:rPr lang="en-US" sz="1400" b="1" dirty="0">
                    <a:solidFill>
                      <a:schemeClr val="tx2"/>
                    </a:solidFill>
                    <a:latin typeface="Franklin Gothic Book" pitchFamily="34" charset="0"/>
                    <a:cs typeface="Times New Roman" pitchFamily="18" charset="0"/>
                  </a:rPr>
                  <a:t>A</a:t>
                </a:r>
                <a:r>
                  <a:rPr lang="id-ID" sz="1400" b="1">
                    <a:solidFill>
                      <a:schemeClr val="tx2"/>
                    </a:solidFill>
                    <a:latin typeface="Franklin Gothic Book" pitchFamily="34" charset="0"/>
                    <a:cs typeface="Times New Roman" pitchFamily="18" charset="0"/>
                  </a:rPr>
                  <a:t>lmost</a:t>
                </a:r>
              </a:p>
              <a:p>
                <a:pPr algn="ctr"/>
                <a:r>
                  <a:rPr lang="id-ID" sz="1400" b="1">
                    <a:solidFill>
                      <a:schemeClr val="tx2"/>
                    </a:solidFill>
                    <a:latin typeface="Franklin Gothic Book" pitchFamily="34" charset="0"/>
                    <a:cs typeface="Times New Roman" pitchFamily="18" charset="0"/>
                  </a:rPr>
                  <a:t>certain</a:t>
                </a:r>
                <a:endParaRPr lang="en-US" sz="1400" b="1" dirty="0">
                  <a:solidFill>
                    <a:schemeClr val="tx2"/>
                  </a:solidFill>
                  <a:latin typeface="Franklin Gothic Book" pitchFamily="34" charset="0"/>
                  <a:cs typeface="Times New Roman" pitchFamily="18" charset="0"/>
                </a:endParaRPr>
              </a:p>
            </p:txBody>
          </p:sp>
          <p:sp>
            <p:nvSpPr>
              <p:cNvPr id="173148" name="Rectangle 120"/>
              <p:cNvSpPr>
                <a:spLocks noChangeArrowheads="1"/>
              </p:cNvSpPr>
              <p:nvPr/>
            </p:nvSpPr>
            <p:spPr bwMode="auto">
              <a:xfrm>
                <a:off x="2841625" y="5095101"/>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1</a:t>
                </a:r>
                <a:endParaRPr lang="en-US" dirty="0">
                  <a:solidFill>
                    <a:schemeClr val="tx2"/>
                  </a:solidFill>
                  <a:cs typeface="Times New Roman" pitchFamily="18" charset="0"/>
                </a:endParaRPr>
              </a:p>
            </p:txBody>
          </p:sp>
          <p:sp>
            <p:nvSpPr>
              <p:cNvPr id="173149" name="Rectangle 121"/>
              <p:cNvSpPr>
                <a:spLocks noChangeArrowheads="1"/>
              </p:cNvSpPr>
              <p:nvPr/>
            </p:nvSpPr>
            <p:spPr bwMode="auto">
              <a:xfrm>
                <a:off x="3749675" y="5095101"/>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2</a:t>
                </a:r>
                <a:endParaRPr lang="en-US" dirty="0">
                  <a:solidFill>
                    <a:schemeClr val="tx2"/>
                  </a:solidFill>
                  <a:cs typeface="Times New Roman" pitchFamily="18" charset="0"/>
                </a:endParaRPr>
              </a:p>
            </p:txBody>
          </p:sp>
          <p:sp>
            <p:nvSpPr>
              <p:cNvPr id="173150" name="Rectangle 122"/>
              <p:cNvSpPr>
                <a:spLocks noChangeArrowheads="1"/>
              </p:cNvSpPr>
              <p:nvPr/>
            </p:nvSpPr>
            <p:spPr bwMode="auto">
              <a:xfrm>
                <a:off x="4657725" y="5095101"/>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3</a:t>
                </a:r>
                <a:endParaRPr lang="en-US" dirty="0">
                  <a:solidFill>
                    <a:schemeClr val="tx2"/>
                  </a:solidFill>
                  <a:cs typeface="Times New Roman" pitchFamily="18" charset="0"/>
                </a:endParaRPr>
              </a:p>
            </p:txBody>
          </p:sp>
          <p:sp>
            <p:nvSpPr>
              <p:cNvPr id="173151" name="Rectangle 123"/>
              <p:cNvSpPr>
                <a:spLocks noChangeArrowheads="1"/>
              </p:cNvSpPr>
              <p:nvPr/>
            </p:nvSpPr>
            <p:spPr bwMode="auto">
              <a:xfrm>
                <a:off x="5565775" y="5095101"/>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4</a:t>
                </a:r>
                <a:endParaRPr lang="en-US" dirty="0">
                  <a:solidFill>
                    <a:schemeClr val="tx2"/>
                  </a:solidFill>
                  <a:cs typeface="Times New Roman" pitchFamily="18" charset="0"/>
                </a:endParaRPr>
              </a:p>
            </p:txBody>
          </p:sp>
          <p:sp>
            <p:nvSpPr>
              <p:cNvPr id="173152" name="Rectangle 124"/>
              <p:cNvSpPr>
                <a:spLocks noChangeArrowheads="1"/>
              </p:cNvSpPr>
              <p:nvPr/>
            </p:nvSpPr>
            <p:spPr bwMode="auto">
              <a:xfrm>
                <a:off x="6473825" y="5095101"/>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5</a:t>
                </a:r>
                <a:endParaRPr lang="en-US" dirty="0">
                  <a:solidFill>
                    <a:schemeClr val="tx2"/>
                  </a:solidFill>
                  <a:cs typeface="Times New Roman" pitchFamily="18" charset="0"/>
                </a:endParaRPr>
              </a:p>
            </p:txBody>
          </p:sp>
          <p:sp>
            <p:nvSpPr>
              <p:cNvPr id="173153" name="Rectangle 125"/>
              <p:cNvSpPr>
                <a:spLocks noChangeArrowheads="1"/>
              </p:cNvSpPr>
              <p:nvPr/>
            </p:nvSpPr>
            <p:spPr bwMode="auto">
              <a:xfrm rot="-5400000">
                <a:off x="2092325" y="4512488"/>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1</a:t>
                </a:r>
                <a:endParaRPr lang="en-US" dirty="0">
                  <a:solidFill>
                    <a:schemeClr val="tx2"/>
                  </a:solidFill>
                  <a:cs typeface="Times New Roman" pitchFamily="18" charset="0"/>
                </a:endParaRPr>
              </a:p>
            </p:txBody>
          </p:sp>
          <p:sp>
            <p:nvSpPr>
              <p:cNvPr id="173154" name="Rectangle 126"/>
              <p:cNvSpPr>
                <a:spLocks noChangeArrowheads="1"/>
              </p:cNvSpPr>
              <p:nvPr/>
            </p:nvSpPr>
            <p:spPr bwMode="auto">
              <a:xfrm rot="-5400000">
                <a:off x="2089150" y="3750488"/>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2</a:t>
                </a:r>
                <a:endParaRPr lang="en-US" dirty="0">
                  <a:solidFill>
                    <a:schemeClr val="tx2"/>
                  </a:solidFill>
                  <a:cs typeface="Times New Roman" pitchFamily="18" charset="0"/>
                </a:endParaRPr>
              </a:p>
            </p:txBody>
          </p:sp>
          <p:sp>
            <p:nvSpPr>
              <p:cNvPr id="173155" name="Rectangle 127"/>
              <p:cNvSpPr>
                <a:spLocks noChangeArrowheads="1"/>
              </p:cNvSpPr>
              <p:nvPr/>
            </p:nvSpPr>
            <p:spPr bwMode="auto">
              <a:xfrm rot="-5400000">
                <a:off x="2089150" y="2988488"/>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3</a:t>
                </a:r>
                <a:endParaRPr lang="en-US" dirty="0">
                  <a:solidFill>
                    <a:schemeClr val="tx2"/>
                  </a:solidFill>
                  <a:cs typeface="Times New Roman" pitchFamily="18" charset="0"/>
                </a:endParaRPr>
              </a:p>
            </p:txBody>
          </p:sp>
          <p:sp>
            <p:nvSpPr>
              <p:cNvPr id="173156" name="Rectangle 128"/>
              <p:cNvSpPr>
                <a:spLocks noChangeArrowheads="1"/>
              </p:cNvSpPr>
              <p:nvPr/>
            </p:nvSpPr>
            <p:spPr bwMode="auto">
              <a:xfrm rot="-5400000">
                <a:off x="2093913" y="2221726"/>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4</a:t>
                </a:r>
                <a:endParaRPr lang="en-US" dirty="0">
                  <a:solidFill>
                    <a:schemeClr val="tx2"/>
                  </a:solidFill>
                  <a:cs typeface="Times New Roman" pitchFamily="18" charset="0"/>
                </a:endParaRPr>
              </a:p>
            </p:txBody>
          </p:sp>
          <p:sp>
            <p:nvSpPr>
              <p:cNvPr id="173157" name="Rectangle 129"/>
              <p:cNvSpPr>
                <a:spLocks noChangeArrowheads="1"/>
              </p:cNvSpPr>
              <p:nvPr/>
            </p:nvSpPr>
            <p:spPr bwMode="auto">
              <a:xfrm rot="-5400000">
                <a:off x="2093913" y="1513701"/>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5</a:t>
                </a:r>
                <a:endParaRPr lang="en-US" dirty="0">
                  <a:solidFill>
                    <a:schemeClr val="tx2"/>
                  </a:solidFill>
                  <a:cs typeface="Times New Roman" pitchFamily="18" charset="0"/>
                </a:endParaRPr>
              </a:p>
            </p:txBody>
          </p:sp>
          <p:sp>
            <p:nvSpPr>
              <p:cNvPr id="173158" name="Rectangle 130"/>
              <p:cNvSpPr>
                <a:spLocks noChangeArrowheads="1"/>
              </p:cNvSpPr>
              <p:nvPr/>
            </p:nvSpPr>
            <p:spPr bwMode="auto">
              <a:xfrm rot="-5400000">
                <a:off x="400027" y="2946826"/>
                <a:ext cx="1154162" cy="276999"/>
              </a:xfrm>
              <a:prstGeom prst="rect">
                <a:avLst/>
              </a:prstGeom>
              <a:noFill/>
              <a:ln w="9525">
                <a:noFill/>
                <a:miter lim="800000"/>
                <a:headEnd/>
                <a:tailEnd/>
              </a:ln>
            </p:spPr>
            <p:txBody>
              <a:bodyPr wrap="none" lIns="0" tIns="0" rIns="0" bIns="0">
                <a:spAutoFit/>
              </a:bodyPr>
              <a:lstStyle/>
              <a:p>
                <a:r>
                  <a:rPr lang="id-ID" b="1">
                    <a:solidFill>
                      <a:schemeClr val="tx2"/>
                    </a:solidFill>
                    <a:cs typeface="Times New Roman" pitchFamily="18" charset="0"/>
                  </a:rPr>
                  <a:t>Likelihood</a:t>
                </a:r>
                <a:endParaRPr lang="en-US" dirty="0">
                  <a:solidFill>
                    <a:schemeClr val="tx2"/>
                  </a:solidFill>
                  <a:cs typeface="Times New Roman" pitchFamily="18" charset="0"/>
                </a:endParaRPr>
              </a:p>
            </p:txBody>
          </p:sp>
          <p:grpSp>
            <p:nvGrpSpPr>
              <p:cNvPr id="30" name="Group 137"/>
              <p:cNvGrpSpPr>
                <a:grpSpLocks/>
              </p:cNvGrpSpPr>
              <p:nvPr/>
            </p:nvGrpSpPr>
            <p:grpSpPr bwMode="auto">
              <a:xfrm>
                <a:off x="2411412" y="1920101"/>
                <a:ext cx="908050" cy="762000"/>
                <a:chOff x="1248" y="1480"/>
                <a:chExt cx="528" cy="480"/>
              </a:xfrm>
              <a:solidFill>
                <a:srgbClr val="008000"/>
              </a:solidFill>
            </p:grpSpPr>
            <p:sp>
              <p:nvSpPr>
                <p:cNvPr id="188" name="Rectangle 138"/>
                <p:cNvSpPr>
                  <a:spLocks noChangeArrowheads="1"/>
                </p:cNvSpPr>
                <p:nvPr/>
              </p:nvSpPr>
              <p:spPr bwMode="auto">
                <a:xfrm>
                  <a:off x="1248" y="1480"/>
                  <a:ext cx="528" cy="480"/>
                </a:xfrm>
                <a:prstGeom prst="rect">
                  <a:avLst/>
                </a:prstGeom>
                <a:grpFill/>
                <a:ln w="9525">
                  <a:solidFill>
                    <a:schemeClr val="accent1">
                      <a:lumMod val="50000"/>
                    </a:schemeClr>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89" name="Rectangle 139"/>
                <p:cNvSpPr>
                  <a:spLocks noChangeArrowheads="1"/>
                </p:cNvSpPr>
                <p:nvPr/>
              </p:nvSpPr>
              <p:spPr bwMode="auto">
                <a:xfrm>
                  <a:off x="1248" y="1480"/>
                  <a:ext cx="528" cy="480"/>
                </a:xfrm>
                <a:prstGeom prst="rect">
                  <a:avLst/>
                </a:prstGeom>
                <a:grpFill/>
                <a:ln w="9525" cap="rnd">
                  <a:solidFill>
                    <a:schemeClr val="accent1">
                      <a:lumMod val="50000"/>
                    </a:schemeClr>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31" name="Group 140"/>
              <p:cNvGrpSpPr>
                <a:grpSpLocks/>
              </p:cNvGrpSpPr>
              <p:nvPr/>
            </p:nvGrpSpPr>
            <p:grpSpPr bwMode="auto">
              <a:xfrm>
                <a:off x="2411412" y="2682101"/>
                <a:ext cx="908050" cy="762000"/>
                <a:chOff x="1248" y="1960"/>
                <a:chExt cx="528" cy="480"/>
              </a:xfrm>
              <a:solidFill>
                <a:srgbClr val="009900"/>
              </a:solidFill>
            </p:grpSpPr>
            <p:sp>
              <p:nvSpPr>
                <p:cNvPr id="186" name="Rectangle 141"/>
                <p:cNvSpPr>
                  <a:spLocks noChangeArrowheads="1"/>
                </p:cNvSpPr>
                <p:nvPr/>
              </p:nvSpPr>
              <p:spPr bwMode="auto">
                <a:xfrm>
                  <a:off x="1248" y="1960"/>
                  <a:ext cx="528" cy="480"/>
                </a:xfrm>
                <a:prstGeom prst="rect">
                  <a:avLst/>
                </a:prstGeom>
                <a:grpFill/>
                <a:ln w="9525">
                  <a:solidFill>
                    <a:srgbClr val="92D05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87" name="Rectangle 142"/>
                <p:cNvSpPr>
                  <a:spLocks noChangeArrowheads="1"/>
                </p:cNvSpPr>
                <p:nvPr/>
              </p:nvSpPr>
              <p:spPr bwMode="auto">
                <a:xfrm>
                  <a:off x="1248" y="1960"/>
                  <a:ext cx="528" cy="480"/>
                </a:xfrm>
                <a:prstGeom prst="rect">
                  <a:avLst/>
                </a:prstGeom>
                <a:solidFill>
                  <a:srgbClr val="008000"/>
                </a:solidFill>
                <a:ln w="9525" cap="rnd">
                  <a:solidFill>
                    <a:srgbClr val="92D05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73056" name="Group 143"/>
              <p:cNvGrpSpPr>
                <a:grpSpLocks/>
              </p:cNvGrpSpPr>
              <p:nvPr/>
            </p:nvGrpSpPr>
            <p:grpSpPr bwMode="auto">
              <a:xfrm>
                <a:off x="2411412" y="3444101"/>
                <a:ext cx="908050" cy="762000"/>
                <a:chOff x="1248" y="2440"/>
                <a:chExt cx="528" cy="480"/>
              </a:xfrm>
              <a:solidFill>
                <a:srgbClr val="009900"/>
              </a:solidFill>
            </p:grpSpPr>
            <p:sp>
              <p:nvSpPr>
                <p:cNvPr id="184" name="Rectangle 144"/>
                <p:cNvSpPr>
                  <a:spLocks noChangeArrowheads="1"/>
                </p:cNvSpPr>
                <p:nvPr/>
              </p:nvSpPr>
              <p:spPr bwMode="auto">
                <a:xfrm>
                  <a:off x="1248" y="2440"/>
                  <a:ext cx="528" cy="480"/>
                </a:xfrm>
                <a:prstGeom prst="rect">
                  <a:avLst/>
                </a:prstGeom>
                <a:grpFill/>
                <a:ln w="9525" algn="ctr">
                  <a:solidFill>
                    <a:srgbClr val="92D05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85" name="Rectangle 145"/>
                <p:cNvSpPr>
                  <a:spLocks noChangeArrowheads="1"/>
                </p:cNvSpPr>
                <p:nvPr/>
              </p:nvSpPr>
              <p:spPr bwMode="auto">
                <a:xfrm>
                  <a:off x="1248" y="2440"/>
                  <a:ext cx="528" cy="480"/>
                </a:xfrm>
                <a:prstGeom prst="rect">
                  <a:avLst/>
                </a:prstGeom>
                <a:solidFill>
                  <a:srgbClr val="008000"/>
                </a:solidFill>
                <a:ln w="9525" cap="rnd">
                  <a:solidFill>
                    <a:srgbClr val="92D05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73057" name="Group 146"/>
              <p:cNvGrpSpPr>
                <a:grpSpLocks/>
              </p:cNvGrpSpPr>
              <p:nvPr/>
            </p:nvGrpSpPr>
            <p:grpSpPr bwMode="auto">
              <a:xfrm>
                <a:off x="2411412" y="4206101"/>
                <a:ext cx="908050" cy="762000"/>
                <a:chOff x="1248" y="2920"/>
                <a:chExt cx="528" cy="480"/>
              </a:xfrm>
              <a:solidFill>
                <a:srgbClr val="009900"/>
              </a:solidFill>
            </p:grpSpPr>
            <p:sp>
              <p:nvSpPr>
                <p:cNvPr id="182" name="Rectangle 147"/>
                <p:cNvSpPr>
                  <a:spLocks noChangeArrowheads="1"/>
                </p:cNvSpPr>
                <p:nvPr/>
              </p:nvSpPr>
              <p:spPr bwMode="auto">
                <a:xfrm>
                  <a:off x="1248" y="2920"/>
                  <a:ext cx="528" cy="480"/>
                </a:xfrm>
                <a:prstGeom prst="rect">
                  <a:avLst/>
                </a:prstGeom>
                <a:grpFill/>
                <a:ln w="9525" algn="ctr">
                  <a:solidFill>
                    <a:srgbClr val="92D05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83" name="Rectangle 148"/>
                <p:cNvSpPr>
                  <a:spLocks noChangeArrowheads="1"/>
                </p:cNvSpPr>
                <p:nvPr/>
              </p:nvSpPr>
              <p:spPr bwMode="auto">
                <a:xfrm>
                  <a:off x="1248" y="2920"/>
                  <a:ext cx="528" cy="480"/>
                </a:xfrm>
                <a:prstGeom prst="rect">
                  <a:avLst/>
                </a:prstGeom>
                <a:solidFill>
                  <a:srgbClr val="008000"/>
                </a:solidFill>
                <a:ln w="9525" cap="rnd">
                  <a:solidFill>
                    <a:srgbClr val="92D05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73058" name="Group 149"/>
              <p:cNvGrpSpPr>
                <a:grpSpLocks/>
              </p:cNvGrpSpPr>
              <p:nvPr/>
            </p:nvGrpSpPr>
            <p:grpSpPr bwMode="auto">
              <a:xfrm>
                <a:off x="4227512" y="1158101"/>
                <a:ext cx="908050" cy="762000"/>
                <a:chOff x="2304" y="1000"/>
                <a:chExt cx="528" cy="480"/>
              </a:xfrm>
              <a:solidFill>
                <a:srgbClr val="F20000"/>
              </a:solidFill>
            </p:grpSpPr>
            <p:sp>
              <p:nvSpPr>
                <p:cNvPr id="180" name="Rectangle 150"/>
                <p:cNvSpPr>
                  <a:spLocks noChangeArrowheads="1"/>
                </p:cNvSpPr>
                <p:nvPr/>
              </p:nvSpPr>
              <p:spPr bwMode="auto">
                <a:xfrm>
                  <a:off x="2304" y="1000"/>
                  <a:ext cx="528" cy="480"/>
                </a:xfrm>
                <a:prstGeom prst="rect">
                  <a:avLst/>
                </a:prstGeom>
                <a:grpFill/>
                <a:ln w="9525">
                  <a:solidFill>
                    <a:srgbClr val="C0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81" name="Rectangle 151"/>
                <p:cNvSpPr>
                  <a:spLocks noChangeArrowheads="1"/>
                </p:cNvSpPr>
                <p:nvPr/>
              </p:nvSpPr>
              <p:spPr bwMode="auto">
                <a:xfrm>
                  <a:off x="2304" y="1000"/>
                  <a:ext cx="528" cy="480"/>
                </a:xfrm>
                <a:prstGeom prst="rect">
                  <a:avLst/>
                </a:prstGeom>
                <a:solidFill>
                  <a:srgbClr val="C00000"/>
                </a:solidFill>
                <a:ln w="9525" cap="rnd">
                  <a:solidFill>
                    <a:srgbClr val="C0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73060" name="Group 152"/>
              <p:cNvGrpSpPr>
                <a:grpSpLocks/>
              </p:cNvGrpSpPr>
              <p:nvPr/>
            </p:nvGrpSpPr>
            <p:grpSpPr bwMode="auto">
              <a:xfrm>
                <a:off x="3319462" y="1920101"/>
                <a:ext cx="908050" cy="762000"/>
                <a:chOff x="1776" y="1480"/>
                <a:chExt cx="528" cy="480"/>
              </a:xfrm>
              <a:solidFill>
                <a:srgbClr val="FFC000"/>
              </a:solidFill>
            </p:grpSpPr>
            <p:sp>
              <p:nvSpPr>
                <p:cNvPr id="178" name="Rectangle 153"/>
                <p:cNvSpPr>
                  <a:spLocks noChangeArrowheads="1"/>
                </p:cNvSpPr>
                <p:nvPr/>
              </p:nvSpPr>
              <p:spPr bwMode="auto">
                <a:xfrm>
                  <a:off x="1776" y="1480"/>
                  <a:ext cx="528" cy="480"/>
                </a:xfrm>
                <a:prstGeom prst="rect">
                  <a:avLst/>
                </a:prstGeom>
                <a:grpFill/>
                <a:ln w="9525">
                  <a:solidFill>
                    <a:srgbClr val="FF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79" name="Rectangle 154"/>
                <p:cNvSpPr>
                  <a:spLocks noChangeArrowheads="1"/>
                </p:cNvSpPr>
                <p:nvPr/>
              </p:nvSpPr>
              <p:spPr bwMode="auto">
                <a:xfrm>
                  <a:off x="1776" y="1480"/>
                  <a:ext cx="528" cy="480"/>
                </a:xfrm>
                <a:prstGeom prst="rect">
                  <a:avLst/>
                </a:prstGeom>
                <a:solidFill>
                  <a:srgbClr val="FFFF00"/>
                </a:solidFill>
                <a:ln w="9525" cap="rnd">
                  <a:solidFill>
                    <a:srgbClr val="FF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73062" name="Group 155"/>
              <p:cNvGrpSpPr>
                <a:grpSpLocks/>
              </p:cNvGrpSpPr>
              <p:nvPr/>
            </p:nvGrpSpPr>
            <p:grpSpPr bwMode="auto">
              <a:xfrm>
                <a:off x="3319462" y="2682101"/>
                <a:ext cx="908050" cy="762000"/>
                <a:chOff x="1776" y="1960"/>
                <a:chExt cx="528" cy="480"/>
              </a:xfrm>
              <a:solidFill>
                <a:schemeClr val="accent1">
                  <a:lumMod val="75000"/>
                </a:schemeClr>
              </a:solidFill>
            </p:grpSpPr>
            <p:sp>
              <p:nvSpPr>
                <p:cNvPr id="176" name="Rectangle 156"/>
                <p:cNvSpPr>
                  <a:spLocks noChangeArrowheads="1"/>
                </p:cNvSpPr>
                <p:nvPr/>
              </p:nvSpPr>
              <p:spPr bwMode="auto">
                <a:xfrm>
                  <a:off x="1776" y="1960"/>
                  <a:ext cx="528" cy="480"/>
                </a:xfrm>
                <a:prstGeom prst="rect">
                  <a:avLst/>
                </a:prstGeom>
                <a:grpFill/>
                <a:ln w="9525" algn="ctr">
                  <a:solidFill>
                    <a:schemeClr val="accent1">
                      <a:lumMod val="50000"/>
                    </a:schemeClr>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77" name="Rectangle 157"/>
                <p:cNvSpPr>
                  <a:spLocks noChangeArrowheads="1"/>
                </p:cNvSpPr>
                <p:nvPr/>
              </p:nvSpPr>
              <p:spPr bwMode="auto">
                <a:xfrm>
                  <a:off x="1776" y="1960"/>
                  <a:ext cx="528" cy="480"/>
                </a:xfrm>
                <a:prstGeom prst="rect">
                  <a:avLst/>
                </a:prstGeom>
                <a:solidFill>
                  <a:srgbClr val="FFFF00"/>
                </a:solidFill>
                <a:ln w="9525" cap="rnd">
                  <a:solidFill>
                    <a:schemeClr val="accent1">
                      <a:lumMod val="50000"/>
                    </a:schemeClr>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73063" name="Group 158"/>
              <p:cNvGrpSpPr>
                <a:grpSpLocks/>
              </p:cNvGrpSpPr>
              <p:nvPr/>
            </p:nvGrpSpPr>
            <p:grpSpPr bwMode="auto">
              <a:xfrm>
                <a:off x="3319462" y="3444101"/>
                <a:ext cx="908050" cy="762000"/>
                <a:chOff x="1776" y="2440"/>
                <a:chExt cx="528" cy="480"/>
              </a:xfrm>
              <a:solidFill>
                <a:srgbClr val="009900"/>
              </a:solidFill>
            </p:grpSpPr>
            <p:sp>
              <p:nvSpPr>
                <p:cNvPr id="174" name="Rectangle 159"/>
                <p:cNvSpPr>
                  <a:spLocks noChangeArrowheads="1"/>
                </p:cNvSpPr>
                <p:nvPr/>
              </p:nvSpPr>
              <p:spPr bwMode="auto">
                <a:xfrm>
                  <a:off x="1776" y="2440"/>
                  <a:ext cx="528" cy="480"/>
                </a:xfrm>
                <a:prstGeom prst="rect">
                  <a:avLst/>
                </a:prstGeom>
                <a:grpFill/>
                <a:ln w="9525" algn="ctr">
                  <a:solidFill>
                    <a:srgbClr val="92D05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75" name="Rectangle 160"/>
                <p:cNvSpPr>
                  <a:spLocks noChangeArrowheads="1"/>
                </p:cNvSpPr>
                <p:nvPr/>
              </p:nvSpPr>
              <p:spPr bwMode="auto">
                <a:xfrm>
                  <a:off x="1776" y="2440"/>
                  <a:ext cx="528" cy="480"/>
                </a:xfrm>
                <a:prstGeom prst="rect">
                  <a:avLst/>
                </a:prstGeom>
                <a:solidFill>
                  <a:srgbClr val="008000"/>
                </a:solidFill>
                <a:ln w="9525" cap="rnd">
                  <a:solidFill>
                    <a:srgbClr val="92D05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73064" name="Group 161"/>
              <p:cNvGrpSpPr>
                <a:grpSpLocks/>
              </p:cNvGrpSpPr>
              <p:nvPr/>
            </p:nvGrpSpPr>
            <p:grpSpPr bwMode="auto">
              <a:xfrm>
                <a:off x="3319462" y="4206101"/>
                <a:ext cx="908050" cy="762000"/>
                <a:chOff x="1776" y="2920"/>
                <a:chExt cx="528" cy="480"/>
              </a:xfrm>
              <a:solidFill>
                <a:srgbClr val="009900"/>
              </a:solidFill>
            </p:grpSpPr>
            <p:sp>
              <p:nvSpPr>
                <p:cNvPr id="172" name="Rectangle 162"/>
                <p:cNvSpPr>
                  <a:spLocks noChangeArrowheads="1"/>
                </p:cNvSpPr>
                <p:nvPr/>
              </p:nvSpPr>
              <p:spPr bwMode="auto">
                <a:xfrm>
                  <a:off x="1776" y="2920"/>
                  <a:ext cx="528" cy="480"/>
                </a:xfrm>
                <a:prstGeom prst="rect">
                  <a:avLst/>
                </a:prstGeom>
                <a:grpFill/>
                <a:ln w="9525">
                  <a:solidFill>
                    <a:srgbClr val="92D05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73" name="Rectangle 163"/>
                <p:cNvSpPr>
                  <a:spLocks noChangeArrowheads="1"/>
                </p:cNvSpPr>
                <p:nvPr/>
              </p:nvSpPr>
              <p:spPr bwMode="auto">
                <a:xfrm>
                  <a:off x="1776" y="2920"/>
                  <a:ext cx="528" cy="480"/>
                </a:xfrm>
                <a:prstGeom prst="rect">
                  <a:avLst/>
                </a:prstGeom>
                <a:solidFill>
                  <a:srgbClr val="008000"/>
                </a:solidFill>
                <a:ln w="9525" cap="rnd">
                  <a:solidFill>
                    <a:srgbClr val="92D05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73065" name="Group 164"/>
              <p:cNvGrpSpPr>
                <a:grpSpLocks/>
              </p:cNvGrpSpPr>
              <p:nvPr/>
            </p:nvGrpSpPr>
            <p:grpSpPr bwMode="auto">
              <a:xfrm>
                <a:off x="4227512" y="1920101"/>
                <a:ext cx="908050" cy="762000"/>
                <a:chOff x="2304" y="1480"/>
                <a:chExt cx="528" cy="480"/>
              </a:xfrm>
              <a:solidFill>
                <a:srgbClr val="FFC000"/>
              </a:solidFill>
            </p:grpSpPr>
            <p:sp>
              <p:nvSpPr>
                <p:cNvPr id="170" name="Rectangle 165"/>
                <p:cNvSpPr>
                  <a:spLocks noChangeArrowheads="1"/>
                </p:cNvSpPr>
                <p:nvPr/>
              </p:nvSpPr>
              <p:spPr bwMode="auto">
                <a:xfrm>
                  <a:off x="2304" y="1480"/>
                  <a:ext cx="528" cy="480"/>
                </a:xfrm>
                <a:prstGeom prst="rect">
                  <a:avLst/>
                </a:prstGeom>
                <a:grpFill/>
                <a:ln w="9525">
                  <a:solidFill>
                    <a:srgbClr val="FF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71" name="Rectangle 166"/>
                <p:cNvSpPr>
                  <a:spLocks noChangeArrowheads="1"/>
                </p:cNvSpPr>
                <p:nvPr/>
              </p:nvSpPr>
              <p:spPr bwMode="auto">
                <a:xfrm>
                  <a:off x="2304" y="1480"/>
                  <a:ext cx="528" cy="480"/>
                </a:xfrm>
                <a:prstGeom prst="rect">
                  <a:avLst/>
                </a:prstGeom>
                <a:solidFill>
                  <a:srgbClr val="FF9900"/>
                </a:solidFill>
                <a:ln w="9525" cap="rnd">
                  <a:solidFill>
                    <a:srgbClr val="FF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73066" name="Group 167"/>
              <p:cNvGrpSpPr>
                <a:grpSpLocks/>
              </p:cNvGrpSpPr>
              <p:nvPr/>
            </p:nvGrpSpPr>
            <p:grpSpPr bwMode="auto">
              <a:xfrm>
                <a:off x="4227512" y="2682101"/>
                <a:ext cx="908050" cy="762000"/>
                <a:chOff x="2304" y="1960"/>
                <a:chExt cx="528" cy="480"/>
              </a:xfrm>
              <a:solidFill>
                <a:srgbClr val="FFC000"/>
              </a:solidFill>
            </p:grpSpPr>
            <p:sp>
              <p:nvSpPr>
                <p:cNvPr id="168" name="Rectangle 168"/>
                <p:cNvSpPr>
                  <a:spLocks noChangeArrowheads="1"/>
                </p:cNvSpPr>
                <p:nvPr/>
              </p:nvSpPr>
              <p:spPr bwMode="auto">
                <a:xfrm>
                  <a:off x="2304" y="1960"/>
                  <a:ext cx="528" cy="480"/>
                </a:xfrm>
                <a:prstGeom prst="rect">
                  <a:avLst/>
                </a:prstGeom>
                <a:grpFill/>
                <a:ln w="9525" algn="ctr">
                  <a:solidFill>
                    <a:srgbClr val="FF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69" name="Rectangle 169"/>
                <p:cNvSpPr>
                  <a:spLocks noChangeArrowheads="1"/>
                </p:cNvSpPr>
                <p:nvPr/>
              </p:nvSpPr>
              <p:spPr bwMode="auto">
                <a:xfrm>
                  <a:off x="2304" y="1960"/>
                  <a:ext cx="528" cy="480"/>
                </a:xfrm>
                <a:prstGeom prst="rect">
                  <a:avLst/>
                </a:prstGeom>
                <a:solidFill>
                  <a:srgbClr val="FF9900"/>
                </a:solidFill>
                <a:ln w="9525" cap="rnd">
                  <a:solidFill>
                    <a:srgbClr val="FF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73067" name="Group 170"/>
              <p:cNvGrpSpPr>
                <a:grpSpLocks/>
              </p:cNvGrpSpPr>
              <p:nvPr/>
            </p:nvGrpSpPr>
            <p:grpSpPr bwMode="auto">
              <a:xfrm>
                <a:off x="4227512" y="3444101"/>
                <a:ext cx="908050" cy="762000"/>
                <a:chOff x="2304" y="2440"/>
                <a:chExt cx="528" cy="480"/>
              </a:xfrm>
              <a:solidFill>
                <a:schemeClr val="accent1">
                  <a:lumMod val="75000"/>
                </a:schemeClr>
              </a:solidFill>
            </p:grpSpPr>
            <p:sp>
              <p:nvSpPr>
                <p:cNvPr id="166" name="Rectangle 171"/>
                <p:cNvSpPr>
                  <a:spLocks noChangeArrowheads="1"/>
                </p:cNvSpPr>
                <p:nvPr/>
              </p:nvSpPr>
              <p:spPr bwMode="auto">
                <a:xfrm>
                  <a:off x="2304" y="2440"/>
                  <a:ext cx="528" cy="480"/>
                </a:xfrm>
                <a:prstGeom prst="rect">
                  <a:avLst/>
                </a:prstGeom>
                <a:grpFill/>
                <a:ln w="9525" algn="ctr">
                  <a:solidFill>
                    <a:schemeClr val="accent1">
                      <a:lumMod val="50000"/>
                    </a:schemeClr>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67" name="Rectangle 172"/>
                <p:cNvSpPr>
                  <a:spLocks noChangeArrowheads="1"/>
                </p:cNvSpPr>
                <p:nvPr/>
              </p:nvSpPr>
              <p:spPr bwMode="auto">
                <a:xfrm>
                  <a:off x="2304" y="2440"/>
                  <a:ext cx="528" cy="480"/>
                </a:xfrm>
                <a:prstGeom prst="rect">
                  <a:avLst/>
                </a:prstGeom>
                <a:solidFill>
                  <a:srgbClr val="FFFF00"/>
                </a:solidFill>
                <a:ln w="9525" cap="rnd">
                  <a:solidFill>
                    <a:schemeClr val="accent1">
                      <a:lumMod val="50000"/>
                    </a:schemeClr>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73068" name="Group 173"/>
              <p:cNvGrpSpPr>
                <a:grpSpLocks/>
              </p:cNvGrpSpPr>
              <p:nvPr/>
            </p:nvGrpSpPr>
            <p:grpSpPr bwMode="auto">
              <a:xfrm>
                <a:off x="4227512" y="4206101"/>
                <a:ext cx="908050" cy="762000"/>
                <a:chOff x="2304" y="2920"/>
                <a:chExt cx="528" cy="480"/>
              </a:xfrm>
              <a:solidFill>
                <a:schemeClr val="accent1">
                  <a:lumMod val="75000"/>
                </a:schemeClr>
              </a:solidFill>
            </p:grpSpPr>
            <p:sp>
              <p:nvSpPr>
                <p:cNvPr id="164" name="Rectangle 174"/>
                <p:cNvSpPr>
                  <a:spLocks noChangeArrowheads="1"/>
                </p:cNvSpPr>
                <p:nvPr/>
              </p:nvSpPr>
              <p:spPr bwMode="auto">
                <a:xfrm>
                  <a:off x="2304" y="2920"/>
                  <a:ext cx="528" cy="480"/>
                </a:xfrm>
                <a:prstGeom prst="rect">
                  <a:avLst/>
                </a:prstGeom>
                <a:grpFill/>
                <a:ln w="9525">
                  <a:solidFill>
                    <a:schemeClr val="accent1">
                      <a:lumMod val="50000"/>
                    </a:schemeClr>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65" name="Rectangle 175"/>
                <p:cNvSpPr>
                  <a:spLocks noChangeArrowheads="1"/>
                </p:cNvSpPr>
                <p:nvPr/>
              </p:nvSpPr>
              <p:spPr bwMode="auto">
                <a:xfrm>
                  <a:off x="2304" y="2920"/>
                  <a:ext cx="528" cy="480"/>
                </a:xfrm>
                <a:prstGeom prst="rect">
                  <a:avLst/>
                </a:prstGeom>
                <a:solidFill>
                  <a:srgbClr val="008000"/>
                </a:solidFill>
                <a:ln w="9525" cap="rnd">
                  <a:solidFill>
                    <a:schemeClr val="accent1">
                      <a:lumMod val="50000"/>
                    </a:schemeClr>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73069" name="Group 176"/>
              <p:cNvGrpSpPr>
                <a:grpSpLocks/>
              </p:cNvGrpSpPr>
              <p:nvPr/>
            </p:nvGrpSpPr>
            <p:grpSpPr bwMode="auto">
              <a:xfrm>
                <a:off x="5135562" y="1158101"/>
                <a:ext cx="908050" cy="762000"/>
                <a:chOff x="2832" y="1000"/>
                <a:chExt cx="528" cy="480"/>
              </a:xfrm>
              <a:solidFill>
                <a:srgbClr val="F20000"/>
              </a:solidFill>
            </p:grpSpPr>
            <p:sp>
              <p:nvSpPr>
                <p:cNvPr id="162" name="Rectangle 177"/>
                <p:cNvSpPr>
                  <a:spLocks noChangeArrowheads="1"/>
                </p:cNvSpPr>
                <p:nvPr/>
              </p:nvSpPr>
              <p:spPr bwMode="auto">
                <a:xfrm>
                  <a:off x="2832" y="1000"/>
                  <a:ext cx="528" cy="480"/>
                </a:xfrm>
                <a:prstGeom prst="rect">
                  <a:avLst/>
                </a:prstGeom>
                <a:grpFill/>
                <a:ln w="9525">
                  <a:solidFill>
                    <a:srgbClr val="C0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63" name="Rectangle 178"/>
                <p:cNvSpPr>
                  <a:spLocks noChangeArrowheads="1"/>
                </p:cNvSpPr>
                <p:nvPr/>
              </p:nvSpPr>
              <p:spPr bwMode="auto">
                <a:xfrm>
                  <a:off x="2832" y="1000"/>
                  <a:ext cx="528" cy="480"/>
                </a:xfrm>
                <a:prstGeom prst="rect">
                  <a:avLst/>
                </a:prstGeom>
                <a:solidFill>
                  <a:srgbClr val="C00000"/>
                </a:solidFill>
                <a:ln w="9525" cap="rnd">
                  <a:solidFill>
                    <a:srgbClr val="C0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73070" name="Group 179"/>
              <p:cNvGrpSpPr>
                <a:grpSpLocks/>
              </p:cNvGrpSpPr>
              <p:nvPr/>
            </p:nvGrpSpPr>
            <p:grpSpPr bwMode="auto">
              <a:xfrm>
                <a:off x="6043612" y="1158101"/>
                <a:ext cx="908050" cy="762000"/>
                <a:chOff x="3360" y="1000"/>
                <a:chExt cx="528" cy="480"/>
              </a:xfrm>
              <a:solidFill>
                <a:srgbClr val="F20000"/>
              </a:solidFill>
            </p:grpSpPr>
            <p:sp>
              <p:nvSpPr>
                <p:cNvPr id="160" name="Rectangle 180"/>
                <p:cNvSpPr>
                  <a:spLocks noChangeArrowheads="1"/>
                </p:cNvSpPr>
                <p:nvPr/>
              </p:nvSpPr>
              <p:spPr bwMode="auto">
                <a:xfrm>
                  <a:off x="3360" y="1000"/>
                  <a:ext cx="528" cy="480"/>
                </a:xfrm>
                <a:prstGeom prst="rect">
                  <a:avLst/>
                </a:prstGeom>
                <a:grpFill/>
                <a:ln w="9525">
                  <a:solidFill>
                    <a:srgbClr val="C0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61" name="Rectangle 181"/>
                <p:cNvSpPr>
                  <a:spLocks noChangeArrowheads="1"/>
                </p:cNvSpPr>
                <p:nvPr/>
              </p:nvSpPr>
              <p:spPr bwMode="auto">
                <a:xfrm>
                  <a:off x="3360" y="1000"/>
                  <a:ext cx="528" cy="480"/>
                </a:xfrm>
                <a:prstGeom prst="rect">
                  <a:avLst/>
                </a:prstGeom>
                <a:solidFill>
                  <a:srgbClr val="C00000"/>
                </a:solidFill>
                <a:ln w="9525" cap="rnd">
                  <a:solidFill>
                    <a:srgbClr val="C0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73071" name="Group 182"/>
              <p:cNvGrpSpPr>
                <a:grpSpLocks/>
              </p:cNvGrpSpPr>
              <p:nvPr/>
            </p:nvGrpSpPr>
            <p:grpSpPr bwMode="auto">
              <a:xfrm>
                <a:off x="5135562" y="1920101"/>
                <a:ext cx="908050" cy="762000"/>
                <a:chOff x="2832" y="1480"/>
                <a:chExt cx="528" cy="480"/>
              </a:xfrm>
              <a:solidFill>
                <a:srgbClr val="F20000"/>
              </a:solidFill>
            </p:grpSpPr>
            <p:sp>
              <p:nvSpPr>
                <p:cNvPr id="158" name="Rectangle 183"/>
                <p:cNvSpPr>
                  <a:spLocks noChangeArrowheads="1"/>
                </p:cNvSpPr>
                <p:nvPr/>
              </p:nvSpPr>
              <p:spPr bwMode="auto">
                <a:xfrm>
                  <a:off x="2832" y="1480"/>
                  <a:ext cx="528" cy="480"/>
                </a:xfrm>
                <a:prstGeom prst="rect">
                  <a:avLst/>
                </a:prstGeom>
                <a:grpFill/>
                <a:ln w="9525">
                  <a:solidFill>
                    <a:srgbClr val="C0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59" name="Rectangle 184"/>
                <p:cNvSpPr>
                  <a:spLocks noChangeArrowheads="1"/>
                </p:cNvSpPr>
                <p:nvPr/>
              </p:nvSpPr>
              <p:spPr bwMode="auto">
                <a:xfrm>
                  <a:off x="2832" y="1480"/>
                  <a:ext cx="528" cy="480"/>
                </a:xfrm>
                <a:prstGeom prst="rect">
                  <a:avLst/>
                </a:prstGeom>
                <a:solidFill>
                  <a:srgbClr val="C00000"/>
                </a:solidFill>
                <a:ln w="9525" cap="rnd">
                  <a:solidFill>
                    <a:srgbClr val="C0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73072" name="Group 185"/>
              <p:cNvGrpSpPr>
                <a:grpSpLocks/>
              </p:cNvGrpSpPr>
              <p:nvPr/>
            </p:nvGrpSpPr>
            <p:grpSpPr bwMode="auto">
              <a:xfrm>
                <a:off x="6043612" y="1920101"/>
                <a:ext cx="908050" cy="762000"/>
                <a:chOff x="3360" y="1480"/>
                <a:chExt cx="528" cy="480"/>
              </a:xfrm>
              <a:solidFill>
                <a:srgbClr val="F20000"/>
              </a:solidFill>
            </p:grpSpPr>
            <p:sp>
              <p:nvSpPr>
                <p:cNvPr id="156" name="Rectangle 186"/>
                <p:cNvSpPr>
                  <a:spLocks noChangeArrowheads="1"/>
                </p:cNvSpPr>
                <p:nvPr/>
              </p:nvSpPr>
              <p:spPr bwMode="auto">
                <a:xfrm>
                  <a:off x="3360" y="1480"/>
                  <a:ext cx="528" cy="480"/>
                </a:xfrm>
                <a:prstGeom prst="rect">
                  <a:avLst/>
                </a:prstGeom>
                <a:grpFill/>
                <a:ln w="9525">
                  <a:solidFill>
                    <a:srgbClr val="C0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57" name="Rectangle 187"/>
                <p:cNvSpPr>
                  <a:spLocks noChangeArrowheads="1"/>
                </p:cNvSpPr>
                <p:nvPr/>
              </p:nvSpPr>
              <p:spPr bwMode="auto">
                <a:xfrm>
                  <a:off x="3360" y="1480"/>
                  <a:ext cx="528" cy="480"/>
                </a:xfrm>
                <a:prstGeom prst="rect">
                  <a:avLst/>
                </a:prstGeom>
                <a:solidFill>
                  <a:srgbClr val="C00000"/>
                </a:solidFill>
                <a:ln w="9525" cap="rnd">
                  <a:solidFill>
                    <a:srgbClr val="C0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73073" name="Group 188"/>
              <p:cNvGrpSpPr>
                <a:grpSpLocks/>
              </p:cNvGrpSpPr>
              <p:nvPr/>
            </p:nvGrpSpPr>
            <p:grpSpPr bwMode="auto">
              <a:xfrm>
                <a:off x="5135562" y="2682101"/>
                <a:ext cx="908050" cy="762000"/>
                <a:chOff x="2832" y="1960"/>
                <a:chExt cx="528" cy="480"/>
              </a:xfrm>
              <a:solidFill>
                <a:srgbClr val="F20000"/>
              </a:solidFill>
            </p:grpSpPr>
            <p:sp>
              <p:nvSpPr>
                <p:cNvPr id="154" name="Rectangle 189"/>
                <p:cNvSpPr>
                  <a:spLocks noChangeArrowheads="1"/>
                </p:cNvSpPr>
                <p:nvPr/>
              </p:nvSpPr>
              <p:spPr bwMode="auto">
                <a:xfrm>
                  <a:off x="2832" y="1960"/>
                  <a:ext cx="528" cy="480"/>
                </a:xfrm>
                <a:prstGeom prst="rect">
                  <a:avLst/>
                </a:prstGeom>
                <a:grpFill/>
                <a:ln w="9525">
                  <a:solidFill>
                    <a:srgbClr val="C0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55" name="Rectangle 190"/>
                <p:cNvSpPr>
                  <a:spLocks noChangeArrowheads="1"/>
                </p:cNvSpPr>
                <p:nvPr/>
              </p:nvSpPr>
              <p:spPr bwMode="auto">
                <a:xfrm>
                  <a:off x="2832" y="1960"/>
                  <a:ext cx="528" cy="480"/>
                </a:xfrm>
                <a:prstGeom prst="rect">
                  <a:avLst/>
                </a:prstGeom>
                <a:solidFill>
                  <a:srgbClr val="FF9900"/>
                </a:solidFill>
                <a:ln w="9525" cap="rnd">
                  <a:solidFill>
                    <a:srgbClr val="C0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73074" name="Group 191"/>
              <p:cNvGrpSpPr>
                <a:grpSpLocks/>
              </p:cNvGrpSpPr>
              <p:nvPr/>
            </p:nvGrpSpPr>
            <p:grpSpPr bwMode="auto">
              <a:xfrm>
                <a:off x="5135562" y="3444101"/>
                <a:ext cx="908050" cy="762000"/>
                <a:chOff x="2832" y="2440"/>
                <a:chExt cx="528" cy="480"/>
              </a:xfrm>
              <a:solidFill>
                <a:srgbClr val="FFC000"/>
              </a:solidFill>
            </p:grpSpPr>
            <p:sp>
              <p:nvSpPr>
                <p:cNvPr id="152" name="Rectangle 192"/>
                <p:cNvSpPr>
                  <a:spLocks noChangeArrowheads="1"/>
                </p:cNvSpPr>
                <p:nvPr/>
              </p:nvSpPr>
              <p:spPr bwMode="auto">
                <a:xfrm>
                  <a:off x="2832" y="2440"/>
                  <a:ext cx="528" cy="480"/>
                </a:xfrm>
                <a:prstGeom prst="rect">
                  <a:avLst/>
                </a:prstGeom>
                <a:grpFill/>
                <a:ln w="9525">
                  <a:solidFill>
                    <a:srgbClr val="FF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53" name="Rectangle 193"/>
                <p:cNvSpPr>
                  <a:spLocks noChangeArrowheads="1"/>
                </p:cNvSpPr>
                <p:nvPr/>
              </p:nvSpPr>
              <p:spPr bwMode="auto">
                <a:xfrm>
                  <a:off x="2832" y="2440"/>
                  <a:ext cx="528" cy="480"/>
                </a:xfrm>
                <a:prstGeom prst="rect">
                  <a:avLst/>
                </a:prstGeom>
                <a:solidFill>
                  <a:srgbClr val="FFFF00"/>
                </a:solidFill>
                <a:ln w="9525" cap="rnd">
                  <a:solidFill>
                    <a:srgbClr val="FF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73075" name="Group 194"/>
              <p:cNvGrpSpPr>
                <a:grpSpLocks/>
              </p:cNvGrpSpPr>
              <p:nvPr/>
            </p:nvGrpSpPr>
            <p:grpSpPr bwMode="auto">
              <a:xfrm>
                <a:off x="5135562" y="4206101"/>
                <a:ext cx="908050" cy="762000"/>
                <a:chOff x="2832" y="2920"/>
                <a:chExt cx="528" cy="480"/>
              </a:xfrm>
              <a:solidFill>
                <a:srgbClr val="008000"/>
              </a:solidFill>
            </p:grpSpPr>
            <p:sp>
              <p:nvSpPr>
                <p:cNvPr id="150" name="Rectangle 195"/>
                <p:cNvSpPr>
                  <a:spLocks noChangeArrowheads="1"/>
                </p:cNvSpPr>
                <p:nvPr/>
              </p:nvSpPr>
              <p:spPr bwMode="auto">
                <a:xfrm>
                  <a:off x="2832" y="2920"/>
                  <a:ext cx="528" cy="480"/>
                </a:xfrm>
                <a:prstGeom prst="rect">
                  <a:avLst/>
                </a:prstGeom>
                <a:grpFill/>
                <a:ln w="9525">
                  <a:solidFill>
                    <a:srgbClr val="FF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51" name="Rectangle 196"/>
                <p:cNvSpPr>
                  <a:spLocks noChangeArrowheads="1"/>
                </p:cNvSpPr>
                <p:nvPr/>
              </p:nvSpPr>
              <p:spPr bwMode="auto">
                <a:xfrm>
                  <a:off x="2832" y="2920"/>
                  <a:ext cx="528" cy="480"/>
                </a:xfrm>
                <a:prstGeom prst="rect">
                  <a:avLst/>
                </a:prstGeom>
                <a:solidFill>
                  <a:srgbClr val="FFFF00"/>
                </a:solidFill>
                <a:ln w="9525" cap="rnd">
                  <a:solidFill>
                    <a:srgbClr val="FF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73076" name="Group 197"/>
              <p:cNvGrpSpPr>
                <a:grpSpLocks/>
              </p:cNvGrpSpPr>
              <p:nvPr/>
            </p:nvGrpSpPr>
            <p:grpSpPr bwMode="auto">
              <a:xfrm>
                <a:off x="6043612" y="2682101"/>
                <a:ext cx="908050" cy="762000"/>
                <a:chOff x="3360" y="1960"/>
                <a:chExt cx="528" cy="480"/>
              </a:xfrm>
              <a:solidFill>
                <a:srgbClr val="F20000"/>
              </a:solidFill>
            </p:grpSpPr>
            <p:sp>
              <p:nvSpPr>
                <p:cNvPr id="148" name="Rectangle 198"/>
                <p:cNvSpPr>
                  <a:spLocks noChangeArrowheads="1"/>
                </p:cNvSpPr>
                <p:nvPr/>
              </p:nvSpPr>
              <p:spPr bwMode="auto">
                <a:xfrm>
                  <a:off x="3360" y="1960"/>
                  <a:ext cx="528" cy="480"/>
                </a:xfrm>
                <a:prstGeom prst="rect">
                  <a:avLst/>
                </a:prstGeom>
                <a:grpFill/>
                <a:ln w="9525">
                  <a:solidFill>
                    <a:srgbClr val="C0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49" name="Rectangle 199"/>
                <p:cNvSpPr>
                  <a:spLocks noChangeArrowheads="1"/>
                </p:cNvSpPr>
                <p:nvPr/>
              </p:nvSpPr>
              <p:spPr bwMode="auto">
                <a:xfrm>
                  <a:off x="3360" y="1960"/>
                  <a:ext cx="528" cy="480"/>
                </a:xfrm>
                <a:prstGeom prst="rect">
                  <a:avLst/>
                </a:prstGeom>
                <a:solidFill>
                  <a:srgbClr val="C00000"/>
                </a:solidFill>
                <a:ln w="9525" cap="rnd">
                  <a:solidFill>
                    <a:srgbClr val="C0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73077" name="Group 200"/>
              <p:cNvGrpSpPr>
                <a:grpSpLocks/>
              </p:cNvGrpSpPr>
              <p:nvPr/>
            </p:nvGrpSpPr>
            <p:grpSpPr bwMode="auto">
              <a:xfrm>
                <a:off x="6043612" y="3444101"/>
                <a:ext cx="908050" cy="762000"/>
                <a:chOff x="3360" y="2440"/>
                <a:chExt cx="528" cy="480"/>
              </a:xfrm>
              <a:solidFill>
                <a:srgbClr val="F20000"/>
              </a:solidFill>
            </p:grpSpPr>
            <p:sp>
              <p:nvSpPr>
                <p:cNvPr id="146" name="Rectangle 201"/>
                <p:cNvSpPr>
                  <a:spLocks noChangeArrowheads="1"/>
                </p:cNvSpPr>
                <p:nvPr/>
              </p:nvSpPr>
              <p:spPr bwMode="auto">
                <a:xfrm>
                  <a:off x="3360" y="2440"/>
                  <a:ext cx="528" cy="480"/>
                </a:xfrm>
                <a:prstGeom prst="rect">
                  <a:avLst/>
                </a:prstGeom>
                <a:grpFill/>
                <a:ln w="9525">
                  <a:solidFill>
                    <a:srgbClr val="C0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47" name="Rectangle 202"/>
                <p:cNvSpPr>
                  <a:spLocks noChangeArrowheads="1"/>
                </p:cNvSpPr>
                <p:nvPr/>
              </p:nvSpPr>
              <p:spPr bwMode="auto">
                <a:xfrm>
                  <a:off x="3360" y="2440"/>
                  <a:ext cx="528" cy="480"/>
                </a:xfrm>
                <a:prstGeom prst="rect">
                  <a:avLst/>
                </a:prstGeom>
                <a:solidFill>
                  <a:srgbClr val="FF9900"/>
                </a:solidFill>
                <a:ln w="9525" cap="rnd">
                  <a:solidFill>
                    <a:srgbClr val="C0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73083" name="Group 203"/>
              <p:cNvGrpSpPr>
                <a:grpSpLocks/>
              </p:cNvGrpSpPr>
              <p:nvPr/>
            </p:nvGrpSpPr>
            <p:grpSpPr bwMode="auto">
              <a:xfrm>
                <a:off x="6043612" y="4206101"/>
                <a:ext cx="908050" cy="762000"/>
                <a:chOff x="3360" y="2920"/>
                <a:chExt cx="528" cy="480"/>
              </a:xfrm>
              <a:solidFill>
                <a:srgbClr val="FFC000"/>
              </a:solidFill>
            </p:grpSpPr>
            <p:sp>
              <p:nvSpPr>
                <p:cNvPr id="144" name="Rectangle 204"/>
                <p:cNvSpPr>
                  <a:spLocks noChangeArrowheads="1"/>
                </p:cNvSpPr>
                <p:nvPr/>
              </p:nvSpPr>
              <p:spPr bwMode="auto">
                <a:xfrm>
                  <a:off x="3360" y="2920"/>
                  <a:ext cx="528" cy="480"/>
                </a:xfrm>
                <a:prstGeom prst="rect">
                  <a:avLst/>
                </a:prstGeom>
                <a:grpFill/>
                <a:ln w="9525">
                  <a:solidFill>
                    <a:srgbClr val="FF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45" name="Rectangle 205"/>
                <p:cNvSpPr>
                  <a:spLocks noChangeArrowheads="1"/>
                </p:cNvSpPr>
                <p:nvPr/>
              </p:nvSpPr>
              <p:spPr bwMode="auto">
                <a:xfrm>
                  <a:off x="3360" y="2920"/>
                  <a:ext cx="528" cy="480"/>
                </a:xfrm>
                <a:prstGeom prst="rect">
                  <a:avLst/>
                </a:prstGeom>
                <a:solidFill>
                  <a:srgbClr val="FDAA03"/>
                </a:solidFill>
                <a:ln w="9525" cap="rnd">
                  <a:solidFill>
                    <a:srgbClr val="FF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sp>
            <p:nvSpPr>
              <p:cNvPr id="173182" name="Rectangle 206"/>
              <p:cNvSpPr>
                <a:spLocks noChangeArrowheads="1"/>
              </p:cNvSpPr>
              <p:nvPr/>
            </p:nvSpPr>
            <p:spPr bwMode="auto">
              <a:xfrm>
                <a:off x="3138487" y="4761726"/>
                <a:ext cx="82550" cy="168275"/>
              </a:xfrm>
              <a:prstGeom prst="rect">
                <a:avLst/>
              </a:prstGeom>
              <a:noFill/>
              <a:ln w="9525">
                <a:noFill/>
                <a:miter lim="800000"/>
                <a:headEnd/>
                <a:tailEnd/>
              </a:ln>
            </p:spPr>
            <p:txBody>
              <a:bodyPr wrap="none" lIns="0" tIns="0" rIns="0" bIns="0">
                <a:spAutoFit/>
              </a:bodyPr>
              <a:lstStyle/>
              <a:p>
                <a:r>
                  <a:rPr lang="en-US" sz="1100" b="1" dirty="0">
                    <a:solidFill>
                      <a:schemeClr val="bg1"/>
                    </a:solidFill>
                    <a:latin typeface="Franklin Gothic Book" pitchFamily="34" charset="0"/>
                    <a:cs typeface="Times New Roman" pitchFamily="18" charset="0"/>
                  </a:rPr>
                  <a:t>1</a:t>
                </a:r>
                <a:endParaRPr lang="en-US" dirty="0">
                  <a:solidFill>
                    <a:schemeClr val="bg1"/>
                  </a:solidFill>
                  <a:cs typeface="Times New Roman" pitchFamily="18" charset="0"/>
                </a:endParaRPr>
              </a:p>
            </p:txBody>
          </p:sp>
          <p:sp>
            <p:nvSpPr>
              <p:cNvPr id="173183" name="Rectangle 207"/>
              <p:cNvSpPr>
                <a:spLocks noChangeArrowheads="1"/>
              </p:cNvSpPr>
              <p:nvPr/>
            </p:nvSpPr>
            <p:spPr bwMode="auto">
              <a:xfrm>
                <a:off x="4079875" y="4777601"/>
                <a:ext cx="82550" cy="168275"/>
              </a:xfrm>
              <a:prstGeom prst="rect">
                <a:avLst/>
              </a:prstGeom>
              <a:noFill/>
              <a:ln w="9525">
                <a:noFill/>
                <a:miter lim="800000"/>
                <a:headEnd/>
                <a:tailEnd/>
              </a:ln>
            </p:spPr>
            <p:txBody>
              <a:bodyPr wrap="none" lIns="0" tIns="0" rIns="0" bIns="0">
                <a:spAutoFit/>
              </a:bodyPr>
              <a:lstStyle/>
              <a:p>
                <a:r>
                  <a:rPr lang="en-US" sz="1100" b="1" dirty="0">
                    <a:solidFill>
                      <a:schemeClr val="bg1"/>
                    </a:solidFill>
                    <a:latin typeface="Franklin Gothic Book" pitchFamily="34" charset="0"/>
                    <a:cs typeface="Times New Roman" pitchFamily="18" charset="0"/>
                  </a:rPr>
                  <a:t>2</a:t>
                </a:r>
                <a:endParaRPr lang="en-US" dirty="0">
                  <a:solidFill>
                    <a:schemeClr val="bg1"/>
                  </a:solidFill>
                  <a:cs typeface="Times New Roman" pitchFamily="18" charset="0"/>
                </a:endParaRPr>
              </a:p>
            </p:txBody>
          </p:sp>
          <p:sp>
            <p:nvSpPr>
              <p:cNvPr id="173184" name="Rectangle 208"/>
              <p:cNvSpPr>
                <a:spLocks noChangeArrowheads="1"/>
              </p:cNvSpPr>
              <p:nvPr/>
            </p:nvSpPr>
            <p:spPr bwMode="auto">
              <a:xfrm>
                <a:off x="3138487" y="4015601"/>
                <a:ext cx="82550" cy="168275"/>
              </a:xfrm>
              <a:prstGeom prst="rect">
                <a:avLst/>
              </a:prstGeom>
              <a:noFill/>
              <a:ln w="9525">
                <a:noFill/>
                <a:miter lim="800000"/>
                <a:headEnd/>
                <a:tailEnd/>
              </a:ln>
            </p:spPr>
            <p:txBody>
              <a:bodyPr wrap="none" lIns="0" tIns="0" rIns="0" bIns="0">
                <a:spAutoFit/>
              </a:bodyPr>
              <a:lstStyle/>
              <a:p>
                <a:r>
                  <a:rPr lang="en-US" sz="1100" b="1" dirty="0">
                    <a:solidFill>
                      <a:schemeClr val="bg1"/>
                    </a:solidFill>
                    <a:latin typeface="Franklin Gothic Book" pitchFamily="34" charset="0"/>
                    <a:cs typeface="Times New Roman" pitchFamily="18" charset="0"/>
                  </a:rPr>
                  <a:t>2</a:t>
                </a:r>
                <a:endParaRPr lang="en-US" dirty="0">
                  <a:solidFill>
                    <a:schemeClr val="bg1"/>
                  </a:solidFill>
                  <a:cs typeface="Times New Roman" pitchFamily="18" charset="0"/>
                </a:endParaRPr>
              </a:p>
            </p:txBody>
          </p:sp>
          <p:sp>
            <p:nvSpPr>
              <p:cNvPr id="173185" name="Rectangle 209"/>
              <p:cNvSpPr>
                <a:spLocks noChangeArrowheads="1"/>
              </p:cNvSpPr>
              <p:nvPr/>
            </p:nvSpPr>
            <p:spPr bwMode="auto">
              <a:xfrm>
                <a:off x="4987925" y="4777601"/>
                <a:ext cx="82550" cy="168275"/>
              </a:xfrm>
              <a:prstGeom prst="rect">
                <a:avLst/>
              </a:prstGeom>
              <a:noFill/>
              <a:ln w="9525">
                <a:noFill/>
                <a:miter lim="800000"/>
                <a:headEnd/>
                <a:tailEnd/>
              </a:ln>
            </p:spPr>
            <p:txBody>
              <a:bodyPr wrap="none" lIns="0" tIns="0" rIns="0" bIns="0">
                <a:spAutoFit/>
              </a:bodyPr>
              <a:lstStyle/>
              <a:p>
                <a:r>
                  <a:rPr lang="en-US" sz="1100" b="1" dirty="0">
                    <a:solidFill>
                      <a:schemeClr val="bg1"/>
                    </a:solidFill>
                    <a:latin typeface="Franklin Gothic Book" pitchFamily="34" charset="0"/>
                    <a:cs typeface="Times New Roman" pitchFamily="18" charset="0"/>
                  </a:rPr>
                  <a:t>3</a:t>
                </a:r>
                <a:endParaRPr lang="en-US" dirty="0">
                  <a:solidFill>
                    <a:schemeClr val="bg1"/>
                  </a:solidFill>
                  <a:cs typeface="Times New Roman" pitchFamily="18" charset="0"/>
                </a:endParaRPr>
              </a:p>
            </p:txBody>
          </p:sp>
          <p:sp>
            <p:nvSpPr>
              <p:cNvPr id="173186" name="Rectangle 210"/>
              <p:cNvSpPr>
                <a:spLocks noChangeArrowheads="1"/>
              </p:cNvSpPr>
              <p:nvPr/>
            </p:nvSpPr>
            <p:spPr bwMode="auto">
              <a:xfrm>
                <a:off x="3138487" y="3253601"/>
                <a:ext cx="82550" cy="168275"/>
              </a:xfrm>
              <a:prstGeom prst="rect">
                <a:avLst/>
              </a:prstGeom>
              <a:noFill/>
              <a:ln w="9525">
                <a:noFill/>
                <a:miter lim="800000"/>
                <a:headEnd/>
                <a:tailEnd/>
              </a:ln>
            </p:spPr>
            <p:txBody>
              <a:bodyPr wrap="none" lIns="0" tIns="0" rIns="0" bIns="0">
                <a:spAutoFit/>
              </a:bodyPr>
              <a:lstStyle/>
              <a:p>
                <a:r>
                  <a:rPr lang="en-US" sz="1100" b="1" dirty="0">
                    <a:solidFill>
                      <a:schemeClr val="bg1"/>
                    </a:solidFill>
                    <a:latin typeface="Franklin Gothic Book" pitchFamily="34" charset="0"/>
                    <a:cs typeface="Times New Roman" pitchFamily="18" charset="0"/>
                  </a:rPr>
                  <a:t>3</a:t>
                </a:r>
                <a:endParaRPr lang="en-US" dirty="0">
                  <a:solidFill>
                    <a:schemeClr val="bg1"/>
                  </a:solidFill>
                  <a:cs typeface="Times New Roman" pitchFamily="18" charset="0"/>
                </a:endParaRPr>
              </a:p>
            </p:txBody>
          </p:sp>
          <p:sp>
            <p:nvSpPr>
              <p:cNvPr id="173187" name="Rectangle 211"/>
              <p:cNvSpPr>
                <a:spLocks noChangeArrowheads="1"/>
              </p:cNvSpPr>
              <p:nvPr/>
            </p:nvSpPr>
            <p:spPr bwMode="auto">
              <a:xfrm>
                <a:off x="5895975" y="4777601"/>
                <a:ext cx="82550" cy="168275"/>
              </a:xfrm>
              <a:prstGeom prst="rect">
                <a:avLst/>
              </a:prstGeom>
              <a:noFill/>
              <a:ln w="9525">
                <a:noFill/>
                <a:miter lim="800000"/>
                <a:headEnd/>
                <a:tailEnd/>
              </a:ln>
            </p:spPr>
            <p:txBody>
              <a:bodyPr wrap="none" lIns="0" tIns="0" rIns="0" bIns="0">
                <a:spAutoFit/>
              </a:bodyPr>
              <a:lstStyle/>
              <a:p>
                <a:r>
                  <a:rPr lang="en-US" sz="1100" b="1" dirty="0">
                    <a:solidFill>
                      <a:schemeClr val="bg1"/>
                    </a:solidFill>
                    <a:latin typeface="Franklin Gothic Book" pitchFamily="34" charset="0"/>
                    <a:cs typeface="Times New Roman" pitchFamily="18" charset="0"/>
                  </a:rPr>
                  <a:t>4</a:t>
                </a:r>
                <a:endParaRPr lang="en-US" dirty="0">
                  <a:solidFill>
                    <a:schemeClr val="bg1"/>
                  </a:solidFill>
                  <a:cs typeface="Times New Roman" pitchFamily="18" charset="0"/>
                </a:endParaRPr>
              </a:p>
            </p:txBody>
          </p:sp>
          <p:sp>
            <p:nvSpPr>
              <p:cNvPr id="173188" name="Rectangle 212"/>
              <p:cNvSpPr>
                <a:spLocks noChangeArrowheads="1"/>
              </p:cNvSpPr>
              <p:nvPr/>
            </p:nvSpPr>
            <p:spPr bwMode="auto">
              <a:xfrm>
                <a:off x="3138487" y="2491601"/>
                <a:ext cx="82550" cy="168275"/>
              </a:xfrm>
              <a:prstGeom prst="rect">
                <a:avLst/>
              </a:prstGeom>
              <a:noFill/>
              <a:ln w="9525">
                <a:noFill/>
                <a:miter lim="800000"/>
                <a:headEnd/>
                <a:tailEnd/>
              </a:ln>
            </p:spPr>
            <p:txBody>
              <a:bodyPr wrap="none" lIns="0" tIns="0" rIns="0" bIns="0">
                <a:spAutoFit/>
              </a:bodyPr>
              <a:lstStyle/>
              <a:p>
                <a:r>
                  <a:rPr lang="en-US" sz="1100" b="1" dirty="0">
                    <a:solidFill>
                      <a:schemeClr val="bg1"/>
                    </a:solidFill>
                    <a:latin typeface="Franklin Gothic Book" pitchFamily="34" charset="0"/>
                    <a:cs typeface="Times New Roman" pitchFamily="18" charset="0"/>
                  </a:rPr>
                  <a:t>4</a:t>
                </a:r>
                <a:endParaRPr lang="en-US" dirty="0">
                  <a:solidFill>
                    <a:schemeClr val="bg1"/>
                  </a:solidFill>
                  <a:cs typeface="Times New Roman" pitchFamily="18" charset="0"/>
                </a:endParaRPr>
              </a:p>
            </p:txBody>
          </p:sp>
          <p:sp>
            <p:nvSpPr>
              <p:cNvPr id="173189" name="Rectangle 213"/>
              <p:cNvSpPr>
                <a:spLocks noChangeArrowheads="1"/>
              </p:cNvSpPr>
              <p:nvPr/>
            </p:nvSpPr>
            <p:spPr bwMode="auto">
              <a:xfrm>
                <a:off x="3138487" y="1713726"/>
                <a:ext cx="8255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Franklin Gothic Book" pitchFamily="34" charset="0"/>
                    <a:cs typeface="Times New Roman" pitchFamily="18" charset="0"/>
                  </a:rPr>
                  <a:t>5</a:t>
                </a:r>
                <a:endParaRPr lang="en-US" dirty="0">
                  <a:cs typeface="Times New Roman" pitchFamily="18" charset="0"/>
                </a:endParaRPr>
              </a:p>
            </p:txBody>
          </p:sp>
          <p:sp>
            <p:nvSpPr>
              <p:cNvPr id="173190" name="Rectangle 214"/>
              <p:cNvSpPr>
                <a:spLocks noChangeArrowheads="1"/>
              </p:cNvSpPr>
              <p:nvPr/>
            </p:nvSpPr>
            <p:spPr bwMode="auto">
              <a:xfrm>
                <a:off x="6772275" y="4761726"/>
                <a:ext cx="8255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Franklin Gothic Book" pitchFamily="34" charset="0"/>
                    <a:cs typeface="Times New Roman" pitchFamily="18" charset="0"/>
                  </a:rPr>
                  <a:t>5</a:t>
                </a:r>
                <a:endParaRPr lang="en-US" dirty="0">
                  <a:cs typeface="Times New Roman" pitchFamily="18" charset="0"/>
                </a:endParaRPr>
              </a:p>
            </p:txBody>
          </p:sp>
          <p:sp>
            <p:nvSpPr>
              <p:cNvPr id="173191" name="Rectangle 215"/>
              <p:cNvSpPr>
                <a:spLocks noChangeArrowheads="1"/>
              </p:cNvSpPr>
              <p:nvPr/>
            </p:nvSpPr>
            <p:spPr bwMode="auto">
              <a:xfrm>
                <a:off x="4038600" y="3996551"/>
                <a:ext cx="82550" cy="168275"/>
              </a:xfrm>
              <a:prstGeom prst="rect">
                <a:avLst/>
              </a:prstGeom>
              <a:noFill/>
              <a:ln w="9525">
                <a:noFill/>
                <a:miter lim="800000"/>
                <a:headEnd/>
                <a:tailEnd/>
              </a:ln>
            </p:spPr>
            <p:txBody>
              <a:bodyPr wrap="none" lIns="0" tIns="0" rIns="0" bIns="0">
                <a:spAutoFit/>
              </a:bodyPr>
              <a:lstStyle/>
              <a:p>
                <a:r>
                  <a:rPr lang="en-US" sz="1100" b="1" dirty="0">
                    <a:solidFill>
                      <a:schemeClr val="bg1"/>
                    </a:solidFill>
                    <a:latin typeface="Franklin Gothic Book" pitchFamily="34" charset="0"/>
                    <a:cs typeface="Times New Roman" pitchFamily="18" charset="0"/>
                  </a:rPr>
                  <a:t>4</a:t>
                </a:r>
                <a:endParaRPr lang="en-US" dirty="0">
                  <a:solidFill>
                    <a:schemeClr val="bg1"/>
                  </a:solidFill>
                  <a:cs typeface="Times New Roman" pitchFamily="18" charset="0"/>
                </a:endParaRPr>
              </a:p>
            </p:txBody>
          </p:sp>
          <p:sp>
            <p:nvSpPr>
              <p:cNvPr id="173192" name="Rectangle 216"/>
              <p:cNvSpPr>
                <a:spLocks noChangeArrowheads="1"/>
              </p:cNvSpPr>
              <p:nvPr/>
            </p:nvSpPr>
            <p:spPr bwMode="auto">
              <a:xfrm>
                <a:off x="4038600" y="3266301"/>
                <a:ext cx="82550" cy="168275"/>
              </a:xfrm>
              <a:prstGeom prst="rect">
                <a:avLst/>
              </a:prstGeom>
              <a:noFill/>
              <a:ln w="9525">
                <a:noFill/>
                <a:miter lim="800000"/>
                <a:headEnd/>
                <a:tailEnd/>
              </a:ln>
            </p:spPr>
            <p:txBody>
              <a:bodyPr wrap="none" lIns="0" tIns="0" rIns="0" bIns="0">
                <a:spAutoFit/>
              </a:bodyPr>
              <a:lstStyle/>
              <a:p>
                <a:r>
                  <a:rPr lang="en-US" sz="1100" b="1" dirty="0">
                    <a:latin typeface="Franklin Gothic Book" pitchFamily="34" charset="0"/>
                    <a:cs typeface="Times New Roman" pitchFamily="18" charset="0"/>
                  </a:rPr>
                  <a:t>6</a:t>
                </a:r>
                <a:endParaRPr lang="en-US" dirty="0">
                  <a:cs typeface="Times New Roman" pitchFamily="18" charset="0"/>
                </a:endParaRPr>
              </a:p>
            </p:txBody>
          </p:sp>
          <p:sp>
            <p:nvSpPr>
              <p:cNvPr id="173193" name="Rectangle 217"/>
              <p:cNvSpPr>
                <a:spLocks noChangeArrowheads="1"/>
              </p:cNvSpPr>
              <p:nvPr/>
            </p:nvSpPr>
            <p:spPr bwMode="auto">
              <a:xfrm>
                <a:off x="4987925" y="3996551"/>
                <a:ext cx="8255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Franklin Gothic Book" pitchFamily="34" charset="0"/>
                    <a:cs typeface="Times New Roman" pitchFamily="18" charset="0"/>
                  </a:rPr>
                  <a:t>6</a:t>
                </a:r>
                <a:endParaRPr lang="en-US" dirty="0">
                  <a:cs typeface="Times New Roman" pitchFamily="18" charset="0"/>
                </a:endParaRPr>
              </a:p>
            </p:txBody>
          </p:sp>
          <p:sp>
            <p:nvSpPr>
              <p:cNvPr id="173194" name="Rectangle 218"/>
              <p:cNvSpPr>
                <a:spLocks noChangeArrowheads="1"/>
              </p:cNvSpPr>
              <p:nvPr/>
            </p:nvSpPr>
            <p:spPr bwMode="auto">
              <a:xfrm>
                <a:off x="5895975" y="3996551"/>
                <a:ext cx="8255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Franklin Gothic Book" pitchFamily="34" charset="0"/>
                    <a:cs typeface="Times New Roman" pitchFamily="18" charset="0"/>
                  </a:rPr>
                  <a:t>8</a:t>
                </a:r>
                <a:endParaRPr lang="en-US" dirty="0">
                  <a:cs typeface="Times New Roman" pitchFamily="18" charset="0"/>
                </a:endParaRPr>
              </a:p>
            </p:txBody>
          </p:sp>
          <p:sp>
            <p:nvSpPr>
              <p:cNvPr id="173195" name="Rectangle 219"/>
              <p:cNvSpPr>
                <a:spLocks noChangeArrowheads="1"/>
              </p:cNvSpPr>
              <p:nvPr/>
            </p:nvSpPr>
            <p:spPr bwMode="auto">
              <a:xfrm>
                <a:off x="4038600" y="2504301"/>
                <a:ext cx="82550" cy="168275"/>
              </a:xfrm>
              <a:prstGeom prst="rect">
                <a:avLst/>
              </a:prstGeom>
              <a:noFill/>
              <a:ln w="9525">
                <a:noFill/>
                <a:miter lim="800000"/>
                <a:headEnd/>
                <a:tailEnd/>
              </a:ln>
            </p:spPr>
            <p:txBody>
              <a:bodyPr wrap="none" lIns="0" tIns="0" rIns="0" bIns="0">
                <a:spAutoFit/>
              </a:bodyPr>
              <a:lstStyle/>
              <a:p>
                <a:r>
                  <a:rPr lang="en-US" sz="1100" b="1" dirty="0">
                    <a:latin typeface="Franklin Gothic Book" pitchFamily="34" charset="0"/>
                    <a:cs typeface="Times New Roman" pitchFamily="18" charset="0"/>
                  </a:rPr>
                  <a:t>8</a:t>
                </a:r>
                <a:endParaRPr lang="en-US" dirty="0">
                  <a:cs typeface="Times New Roman" pitchFamily="18" charset="0"/>
                </a:endParaRPr>
              </a:p>
            </p:txBody>
          </p:sp>
          <p:sp>
            <p:nvSpPr>
              <p:cNvPr id="173196" name="Rectangle 220"/>
              <p:cNvSpPr>
                <a:spLocks noChangeArrowheads="1"/>
              </p:cNvSpPr>
              <p:nvPr/>
            </p:nvSpPr>
            <p:spPr bwMode="auto">
              <a:xfrm>
                <a:off x="3997325" y="1742301"/>
                <a:ext cx="165100" cy="168275"/>
              </a:xfrm>
              <a:prstGeom prst="rect">
                <a:avLst/>
              </a:prstGeom>
              <a:noFill/>
              <a:ln w="9525">
                <a:noFill/>
                <a:miter lim="800000"/>
                <a:headEnd/>
                <a:tailEnd/>
              </a:ln>
            </p:spPr>
            <p:txBody>
              <a:bodyPr wrap="none" lIns="0" tIns="0" rIns="0" bIns="0">
                <a:spAutoFit/>
              </a:bodyPr>
              <a:lstStyle/>
              <a:p>
                <a:r>
                  <a:rPr lang="en-US" sz="1100" b="1" dirty="0">
                    <a:latin typeface="Franklin Gothic Book" pitchFamily="34" charset="0"/>
                    <a:cs typeface="Times New Roman" pitchFamily="18" charset="0"/>
                  </a:rPr>
                  <a:t>10</a:t>
                </a:r>
                <a:endParaRPr lang="en-US" dirty="0">
                  <a:cs typeface="Times New Roman" pitchFamily="18" charset="0"/>
                </a:endParaRPr>
              </a:p>
            </p:txBody>
          </p:sp>
          <p:sp>
            <p:nvSpPr>
              <p:cNvPr id="173197" name="Rectangle 221"/>
              <p:cNvSpPr>
                <a:spLocks noChangeArrowheads="1"/>
              </p:cNvSpPr>
              <p:nvPr/>
            </p:nvSpPr>
            <p:spPr bwMode="auto">
              <a:xfrm>
                <a:off x="6721475" y="3996551"/>
                <a:ext cx="165100" cy="168275"/>
              </a:xfrm>
              <a:prstGeom prst="rect">
                <a:avLst/>
              </a:prstGeom>
              <a:noFill/>
              <a:ln w="9525">
                <a:noFill/>
                <a:miter lim="800000"/>
                <a:headEnd/>
                <a:tailEnd/>
              </a:ln>
            </p:spPr>
            <p:txBody>
              <a:bodyPr wrap="none" lIns="0" tIns="0" rIns="0" bIns="0">
                <a:spAutoFit/>
              </a:bodyPr>
              <a:lstStyle/>
              <a:p>
                <a:r>
                  <a:rPr lang="en-US" sz="1100" b="1" dirty="0">
                    <a:latin typeface="Franklin Gothic Book" pitchFamily="34" charset="0"/>
                    <a:cs typeface="Times New Roman" pitchFamily="18" charset="0"/>
                  </a:rPr>
                  <a:t>10</a:t>
                </a:r>
                <a:endParaRPr lang="en-US" dirty="0">
                  <a:cs typeface="Times New Roman" pitchFamily="18" charset="0"/>
                </a:endParaRPr>
              </a:p>
            </p:txBody>
          </p:sp>
          <p:sp>
            <p:nvSpPr>
              <p:cNvPr id="173198" name="Rectangle 222"/>
              <p:cNvSpPr>
                <a:spLocks noChangeArrowheads="1"/>
              </p:cNvSpPr>
              <p:nvPr/>
            </p:nvSpPr>
            <p:spPr bwMode="auto">
              <a:xfrm>
                <a:off x="6721475" y="3266301"/>
                <a:ext cx="16510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15</a:t>
                </a:r>
                <a:endParaRPr lang="en-US" dirty="0">
                  <a:cs typeface="Times New Roman" pitchFamily="18" charset="0"/>
                </a:endParaRPr>
              </a:p>
            </p:txBody>
          </p:sp>
          <p:sp>
            <p:nvSpPr>
              <p:cNvPr id="173199" name="Rectangle 223"/>
              <p:cNvSpPr>
                <a:spLocks noChangeArrowheads="1"/>
              </p:cNvSpPr>
              <p:nvPr/>
            </p:nvSpPr>
            <p:spPr bwMode="auto">
              <a:xfrm>
                <a:off x="4905375" y="1742301"/>
                <a:ext cx="16510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15</a:t>
                </a:r>
                <a:endParaRPr lang="en-US" dirty="0">
                  <a:cs typeface="Times New Roman" pitchFamily="18" charset="0"/>
                </a:endParaRPr>
              </a:p>
            </p:txBody>
          </p:sp>
          <p:sp>
            <p:nvSpPr>
              <p:cNvPr id="173200" name="Rectangle 224"/>
              <p:cNvSpPr>
                <a:spLocks noChangeArrowheads="1"/>
              </p:cNvSpPr>
              <p:nvPr/>
            </p:nvSpPr>
            <p:spPr bwMode="auto">
              <a:xfrm>
                <a:off x="4905375" y="2504301"/>
                <a:ext cx="165100" cy="168275"/>
              </a:xfrm>
              <a:prstGeom prst="rect">
                <a:avLst/>
              </a:prstGeom>
              <a:noFill/>
              <a:ln w="9525">
                <a:noFill/>
                <a:miter lim="800000"/>
                <a:headEnd/>
                <a:tailEnd/>
              </a:ln>
            </p:spPr>
            <p:txBody>
              <a:bodyPr wrap="none" lIns="0" tIns="0" rIns="0" bIns="0">
                <a:spAutoFit/>
              </a:bodyPr>
              <a:lstStyle/>
              <a:p>
                <a:r>
                  <a:rPr lang="en-US" sz="1100" b="1" dirty="0">
                    <a:latin typeface="Franklin Gothic Book" pitchFamily="34" charset="0"/>
                    <a:cs typeface="Times New Roman" pitchFamily="18" charset="0"/>
                  </a:rPr>
                  <a:t>12</a:t>
                </a:r>
                <a:endParaRPr lang="en-US" dirty="0">
                  <a:cs typeface="Times New Roman" pitchFamily="18" charset="0"/>
                </a:endParaRPr>
              </a:p>
            </p:txBody>
          </p:sp>
          <p:sp>
            <p:nvSpPr>
              <p:cNvPr id="173201" name="Rectangle 225"/>
              <p:cNvSpPr>
                <a:spLocks noChangeArrowheads="1"/>
              </p:cNvSpPr>
              <p:nvPr/>
            </p:nvSpPr>
            <p:spPr bwMode="auto">
              <a:xfrm>
                <a:off x="5813425" y="3266301"/>
                <a:ext cx="165100" cy="168275"/>
              </a:xfrm>
              <a:prstGeom prst="rect">
                <a:avLst/>
              </a:prstGeom>
              <a:noFill/>
              <a:ln w="9525">
                <a:noFill/>
                <a:miter lim="800000"/>
                <a:headEnd/>
                <a:tailEnd/>
              </a:ln>
            </p:spPr>
            <p:txBody>
              <a:bodyPr wrap="none" lIns="0" tIns="0" rIns="0" bIns="0">
                <a:spAutoFit/>
              </a:bodyPr>
              <a:lstStyle/>
              <a:p>
                <a:r>
                  <a:rPr lang="en-US" sz="1100" b="1" dirty="0">
                    <a:latin typeface="Franklin Gothic Book" pitchFamily="34" charset="0"/>
                    <a:cs typeface="Times New Roman" pitchFamily="18" charset="0"/>
                  </a:rPr>
                  <a:t>12</a:t>
                </a:r>
                <a:endParaRPr lang="en-US" dirty="0">
                  <a:cs typeface="Times New Roman" pitchFamily="18" charset="0"/>
                </a:endParaRPr>
              </a:p>
            </p:txBody>
          </p:sp>
          <p:sp>
            <p:nvSpPr>
              <p:cNvPr id="173202" name="Rectangle 226"/>
              <p:cNvSpPr>
                <a:spLocks noChangeArrowheads="1"/>
              </p:cNvSpPr>
              <p:nvPr/>
            </p:nvSpPr>
            <p:spPr bwMode="auto">
              <a:xfrm>
                <a:off x="4987925" y="3266301"/>
                <a:ext cx="82550" cy="168275"/>
              </a:xfrm>
              <a:prstGeom prst="rect">
                <a:avLst/>
              </a:prstGeom>
              <a:noFill/>
              <a:ln w="9525">
                <a:noFill/>
                <a:miter lim="800000"/>
                <a:headEnd/>
                <a:tailEnd/>
              </a:ln>
            </p:spPr>
            <p:txBody>
              <a:bodyPr wrap="none" lIns="0" tIns="0" rIns="0" bIns="0">
                <a:spAutoFit/>
              </a:bodyPr>
              <a:lstStyle/>
              <a:p>
                <a:r>
                  <a:rPr lang="en-US" sz="1100" b="1" dirty="0">
                    <a:latin typeface="Franklin Gothic Book" pitchFamily="34" charset="0"/>
                    <a:cs typeface="Times New Roman" pitchFamily="18" charset="0"/>
                  </a:rPr>
                  <a:t>9</a:t>
                </a:r>
                <a:endParaRPr lang="en-US" dirty="0">
                  <a:cs typeface="Times New Roman" pitchFamily="18" charset="0"/>
                </a:endParaRPr>
              </a:p>
            </p:txBody>
          </p:sp>
          <p:sp>
            <p:nvSpPr>
              <p:cNvPr id="173203" name="Rectangle 227"/>
              <p:cNvSpPr>
                <a:spLocks noChangeArrowheads="1"/>
              </p:cNvSpPr>
              <p:nvPr/>
            </p:nvSpPr>
            <p:spPr bwMode="auto">
              <a:xfrm>
                <a:off x="5813425" y="2504301"/>
                <a:ext cx="16510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16</a:t>
                </a:r>
                <a:endParaRPr lang="en-US" dirty="0">
                  <a:cs typeface="Times New Roman" pitchFamily="18" charset="0"/>
                </a:endParaRPr>
              </a:p>
            </p:txBody>
          </p:sp>
          <p:sp>
            <p:nvSpPr>
              <p:cNvPr id="173204" name="Rectangle 228"/>
              <p:cNvSpPr>
                <a:spLocks noChangeArrowheads="1"/>
              </p:cNvSpPr>
              <p:nvPr/>
            </p:nvSpPr>
            <p:spPr bwMode="auto">
              <a:xfrm>
                <a:off x="5813425" y="1742301"/>
                <a:ext cx="16510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20</a:t>
                </a:r>
                <a:endParaRPr lang="en-US" dirty="0">
                  <a:cs typeface="Times New Roman" pitchFamily="18" charset="0"/>
                </a:endParaRPr>
              </a:p>
            </p:txBody>
          </p:sp>
          <p:sp>
            <p:nvSpPr>
              <p:cNvPr id="173205" name="Rectangle 229"/>
              <p:cNvSpPr>
                <a:spLocks noChangeArrowheads="1"/>
              </p:cNvSpPr>
              <p:nvPr/>
            </p:nvSpPr>
            <p:spPr bwMode="auto">
              <a:xfrm>
                <a:off x="6721475" y="2504301"/>
                <a:ext cx="16510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20</a:t>
                </a:r>
                <a:endParaRPr lang="en-US" dirty="0">
                  <a:cs typeface="Times New Roman" pitchFamily="18" charset="0"/>
                </a:endParaRPr>
              </a:p>
            </p:txBody>
          </p:sp>
          <p:sp>
            <p:nvSpPr>
              <p:cNvPr id="173206" name="Rectangle 230"/>
              <p:cNvSpPr>
                <a:spLocks noChangeArrowheads="1"/>
              </p:cNvSpPr>
              <p:nvPr/>
            </p:nvSpPr>
            <p:spPr bwMode="auto">
              <a:xfrm>
                <a:off x="6721475" y="1742301"/>
                <a:ext cx="16510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25</a:t>
                </a:r>
                <a:endParaRPr lang="en-US" dirty="0">
                  <a:cs typeface="Times New Roman" pitchFamily="18" charset="0"/>
                </a:endParaRPr>
              </a:p>
            </p:txBody>
          </p:sp>
          <p:sp>
            <p:nvSpPr>
              <p:cNvPr id="173207" name="Line 232"/>
              <p:cNvSpPr>
                <a:spLocks noChangeShapeType="1"/>
              </p:cNvSpPr>
              <p:nvPr/>
            </p:nvSpPr>
            <p:spPr bwMode="auto">
              <a:xfrm>
                <a:off x="2411412" y="5819001"/>
                <a:ext cx="4540250" cy="1588"/>
              </a:xfrm>
              <a:prstGeom prst="line">
                <a:avLst/>
              </a:prstGeom>
              <a:noFill/>
              <a:ln w="9525" cap="rnd">
                <a:solidFill>
                  <a:srgbClr val="000000"/>
                </a:solidFill>
                <a:round/>
                <a:headEnd/>
                <a:tailEnd/>
              </a:ln>
            </p:spPr>
            <p:txBody>
              <a:bodyPr/>
              <a:lstStyle/>
              <a:p>
                <a:endParaRPr lang="en-US" dirty="0"/>
              </a:p>
            </p:txBody>
          </p:sp>
          <p:sp>
            <p:nvSpPr>
              <p:cNvPr id="173208" name="Line 234"/>
              <p:cNvSpPr>
                <a:spLocks noChangeShapeType="1"/>
              </p:cNvSpPr>
              <p:nvPr/>
            </p:nvSpPr>
            <p:spPr bwMode="auto">
              <a:xfrm flipV="1">
                <a:off x="1190624" y="1158101"/>
                <a:ext cx="1588" cy="3810000"/>
              </a:xfrm>
              <a:prstGeom prst="line">
                <a:avLst/>
              </a:prstGeom>
              <a:noFill/>
              <a:ln w="9525" cap="rnd">
                <a:solidFill>
                  <a:srgbClr val="000000"/>
                </a:solidFill>
                <a:round/>
                <a:headEnd/>
                <a:tailEnd/>
              </a:ln>
            </p:spPr>
            <p:txBody>
              <a:bodyPr/>
              <a:lstStyle/>
              <a:p>
                <a:endParaRPr lang="en-US" dirty="0"/>
              </a:p>
            </p:txBody>
          </p:sp>
          <p:sp>
            <p:nvSpPr>
              <p:cNvPr id="173209" name="Rectangle 237"/>
              <p:cNvSpPr>
                <a:spLocks noChangeArrowheads="1"/>
              </p:cNvSpPr>
              <p:nvPr/>
            </p:nvSpPr>
            <p:spPr bwMode="auto">
              <a:xfrm>
                <a:off x="3665011" y="5498782"/>
                <a:ext cx="297389" cy="215444"/>
              </a:xfrm>
              <a:prstGeom prst="rect">
                <a:avLst/>
              </a:prstGeom>
              <a:noFill/>
              <a:ln w="9525">
                <a:noFill/>
                <a:miter lim="800000"/>
                <a:headEnd/>
                <a:tailEnd/>
              </a:ln>
            </p:spPr>
            <p:txBody>
              <a:bodyPr wrap="none" lIns="0" tIns="0" rIns="0" bIns="0">
                <a:spAutoFit/>
              </a:bodyPr>
              <a:lstStyle/>
              <a:p>
                <a:r>
                  <a:rPr lang="id-ID" sz="1400" b="1">
                    <a:solidFill>
                      <a:schemeClr val="tx2"/>
                    </a:solidFill>
                    <a:latin typeface="Franklin Gothic Book" pitchFamily="34" charset="0"/>
                    <a:cs typeface="Times New Roman" pitchFamily="18" charset="0"/>
                  </a:rPr>
                  <a:t>Low</a:t>
                </a:r>
                <a:endParaRPr lang="en-US" dirty="0">
                  <a:solidFill>
                    <a:schemeClr val="tx2"/>
                  </a:solidFill>
                  <a:cs typeface="Times New Roman" pitchFamily="18" charset="0"/>
                </a:endParaRPr>
              </a:p>
            </p:txBody>
          </p:sp>
          <p:sp>
            <p:nvSpPr>
              <p:cNvPr id="173210" name="Rectangle 247"/>
              <p:cNvSpPr>
                <a:spLocks noChangeArrowheads="1"/>
              </p:cNvSpPr>
              <p:nvPr/>
            </p:nvSpPr>
            <p:spPr bwMode="auto">
              <a:xfrm>
                <a:off x="2841625" y="5095101"/>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1</a:t>
                </a:r>
                <a:endParaRPr lang="en-US" dirty="0">
                  <a:solidFill>
                    <a:schemeClr val="tx2"/>
                  </a:solidFill>
                  <a:cs typeface="Times New Roman" pitchFamily="18" charset="0"/>
                </a:endParaRPr>
              </a:p>
            </p:txBody>
          </p:sp>
          <p:sp>
            <p:nvSpPr>
              <p:cNvPr id="173211" name="Rectangle 248"/>
              <p:cNvSpPr>
                <a:spLocks noChangeArrowheads="1"/>
              </p:cNvSpPr>
              <p:nvPr/>
            </p:nvSpPr>
            <p:spPr bwMode="auto">
              <a:xfrm>
                <a:off x="3749675" y="5095101"/>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2</a:t>
                </a:r>
                <a:endParaRPr lang="en-US" dirty="0">
                  <a:solidFill>
                    <a:schemeClr val="tx2"/>
                  </a:solidFill>
                  <a:cs typeface="Times New Roman" pitchFamily="18" charset="0"/>
                </a:endParaRPr>
              </a:p>
            </p:txBody>
          </p:sp>
          <p:sp>
            <p:nvSpPr>
              <p:cNvPr id="173212" name="Rectangle 249"/>
              <p:cNvSpPr>
                <a:spLocks noChangeArrowheads="1"/>
              </p:cNvSpPr>
              <p:nvPr/>
            </p:nvSpPr>
            <p:spPr bwMode="auto">
              <a:xfrm>
                <a:off x="4657725" y="5095101"/>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3</a:t>
                </a:r>
                <a:endParaRPr lang="en-US" dirty="0">
                  <a:solidFill>
                    <a:schemeClr val="tx2"/>
                  </a:solidFill>
                  <a:cs typeface="Times New Roman" pitchFamily="18" charset="0"/>
                </a:endParaRPr>
              </a:p>
            </p:txBody>
          </p:sp>
          <p:sp>
            <p:nvSpPr>
              <p:cNvPr id="173213" name="Rectangle 250"/>
              <p:cNvSpPr>
                <a:spLocks noChangeArrowheads="1"/>
              </p:cNvSpPr>
              <p:nvPr/>
            </p:nvSpPr>
            <p:spPr bwMode="auto">
              <a:xfrm>
                <a:off x="5565775" y="5095101"/>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4</a:t>
                </a:r>
                <a:endParaRPr lang="en-US" dirty="0">
                  <a:solidFill>
                    <a:schemeClr val="tx2"/>
                  </a:solidFill>
                  <a:cs typeface="Times New Roman" pitchFamily="18" charset="0"/>
                </a:endParaRPr>
              </a:p>
            </p:txBody>
          </p:sp>
          <p:sp>
            <p:nvSpPr>
              <p:cNvPr id="173214" name="Rectangle 251"/>
              <p:cNvSpPr>
                <a:spLocks noChangeArrowheads="1"/>
              </p:cNvSpPr>
              <p:nvPr/>
            </p:nvSpPr>
            <p:spPr bwMode="auto">
              <a:xfrm>
                <a:off x="6473825" y="5095101"/>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5</a:t>
                </a:r>
                <a:endParaRPr lang="en-US" dirty="0">
                  <a:solidFill>
                    <a:schemeClr val="tx2"/>
                  </a:solidFill>
                  <a:cs typeface="Times New Roman" pitchFamily="18" charset="0"/>
                </a:endParaRPr>
              </a:p>
            </p:txBody>
          </p:sp>
          <p:sp>
            <p:nvSpPr>
              <p:cNvPr id="173215" name="Rectangle 252"/>
              <p:cNvSpPr>
                <a:spLocks noChangeArrowheads="1"/>
              </p:cNvSpPr>
              <p:nvPr/>
            </p:nvSpPr>
            <p:spPr bwMode="auto">
              <a:xfrm rot="-5400000">
                <a:off x="2092325" y="4512488"/>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1</a:t>
                </a:r>
                <a:endParaRPr lang="en-US" dirty="0">
                  <a:solidFill>
                    <a:schemeClr val="tx2"/>
                  </a:solidFill>
                  <a:cs typeface="Times New Roman" pitchFamily="18" charset="0"/>
                </a:endParaRPr>
              </a:p>
            </p:txBody>
          </p:sp>
          <p:sp>
            <p:nvSpPr>
              <p:cNvPr id="173216" name="Rectangle 253"/>
              <p:cNvSpPr>
                <a:spLocks noChangeArrowheads="1"/>
              </p:cNvSpPr>
              <p:nvPr/>
            </p:nvSpPr>
            <p:spPr bwMode="auto">
              <a:xfrm rot="-5400000">
                <a:off x="2089150" y="3750488"/>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2</a:t>
                </a:r>
                <a:endParaRPr lang="en-US" dirty="0">
                  <a:solidFill>
                    <a:schemeClr val="tx2"/>
                  </a:solidFill>
                  <a:cs typeface="Times New Roman" pitchFamily="18" charset="0"/>
                </a:endParaRPr>
              </a:p>
            </p:txBody>
          </p:sp>
          <p:sp>
            <p:nvSpPr>
              <p:cNvPr id="173217" name="Rectangle 254"/>
              <p:cNvSpPr>
                <a:spLocks noChangeArrowheads="1"/>
              </p:cNvSpPr>
              <p:nvPr/>
            </p:nvSpPr>
            <p:spPr bwMode="auto">
              <a:xfrm rot="-5400000">
                <a:off x="2089150" y="2988488"/>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3</a:t>
                </a:r>
                <a:endParaRPr lang="en-US" dirty="0">
                  <a:solidFill>
                    <a:schemeClr val="tx2"/>
                  </a:solidFill>
                  <a:cs typeface="Times New Roman" pitchFamily="18" charset="0"/>
                </a:endParaRPr>
              </a:p>
            </p:txBody>
          </p:sp>
          <p:sp>
            <p:nvSpPr>
              <p:cNvPr id="173218" name="Rectangle 255"/>
              <p:cNvSpPr>
                <a:spLocks noChangeArrowheads="1"/>
              </p:cNvSpPr>
              <p:nvPr/>
            </p:nvSpPr>
            <p:spPr bwMode="auto">
              <a:xfrm rot="-5400000">
                <a:off x="2093913" y="2221726"/>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4</a:t>
                </a:r>
                <a:endParaRPr lang="en-US" dirty="0">
                  <a:solidFill>
                    <a:schemeClr val="tx2"/>
                  </a:solidFill>
                  <a:cs typeface="Times New Roman" pitchFamily="18" charset="0"/>
                </a:endParaRPr>
              </a:p>
            </p:txBody>
          </p:sp>
          <p:sp>
            <p:nvSpPr>
              <p:cNvPr id="173219" name="Rectangle 256"/>
              <p:cNvSpPr>
                <a:spLocks noChangeArrowheads="1"/>
              </p:cNvSpPr>
              <p:nvPr/>
            </p:nvSpPr>
            <p:spPr bwMode="auto">
              <a:xfrm rot="-5400000">
                <a:off x="2093913" y="1513701"/>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5</a:t>
                </a:r>
                <a:endParaRPr lang="en-US" dirty="0">
                  <a:solidFill>
                    <a:schemeClr val="tx2"/>
                  </a:solidFill>
                  <a:cs typeface="Times New Roman" pitchFamily="18" charset="0"/>
                </a:endParaRPr>
              </a:p>
            </p:txBody>
          </p:sp>
          <p:sp>
            <p:nvSpPr>
              <p:cNvPr id="173220" name="Rectangle 321"/>
              <p:cNvSpPr>
                <a:spLocks noChangeArrowheads="1"/>
              </p:cNvSpPr>
              <p:nvPr/>
            </p:nvSpPr>
            <p:spPr bwMode="auto">
              <a:xfrm>
                <a:off x="4038600" y="5895201"/>
                <a:ext cx="1372171" cy="276999"/>
              </a:xfrm>
              <a:prstGeom prst="rect">
                <a:avLst/>
              </a:prstGeom>
              <a:noFill/>
              <a:ln w="9525">
                <a:noFill/>
                <a:miter lim="800000"/>
                <a:headEnd/>
                <a:tailEnd/>
              </a:ln>
            </p:spPr>
            <p:txBody>
              <a:bodyPr wrap="none" lIns="0" tIns="0" rIns="0" bIns="0">
                <a:spAutoFit/>
              </a:bodyPr>
              <a:lstStyle/>
              <a:p>
                <a:r>
                  <a:rPr lang="id-ID" b="1">
                    <a:solidFill>
                      <a:schemeClr val="tx2"/>
                    </a:solidFill>
                    <a:cs typeface="Times New Roman" pitchFamily="18" charset="0"/>
                  </a:rPr>
                  <a:t>Cosequence</a:t>
                </a:r>
                <a:endParaRPr lang="en-US" b="1" dirty="0">
                  <a:solidFill>
                    <a:schemeClr val="tx2"/>
                  </a:solidFill>
                  <a:cs typeface="Times New Roman" pitchFamily="18" charset="0"/>
                </a:endParaRPr>
              </a:p>
            </p:txBody>
          </p:sp>
          <p:cxnSp>
            <p:nvCxnSpPr>
              <p:cNvPr id="140" name="Elbow Connector 139"/>
              <p:cNvCxnSpPr/>
              <p:nvPr/>
            </p:nvCxnSpPr>
            <p:spPr>
              <a:xfrm rot="16200000" flipH="1">
                <a:off x="2552589" y="1790424"/>
                <a:ext cx="2362189" cy="914421"/>
              </a:xfrm>
              <a:prstGeom prst="bentConnector3">
                <a:avLst>
                  <a:gd name="adj1" fmla="val 36134"/>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141" name="Shape 249"/>
              <p:cNvCxnSpPr/>
              <p:nvPr/>
            </p:nvCxnSpPr>
            <p:spPr>
              <a:xfrm>
                <a:off x="4190894" y="3428728"/>
                <a:ext cx="2895666" cy="1501577"/>
              </a:xfrm>
              <a:prstGeom prst="bentConnector3">
                <a:avLst>
                  <a:gd name="adj1" fmla="val 64261"/>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sp>
            <p:nvSpPr>
              <p:cNvPr id="173223" name="Text Box 337"/>
              <p:cNvSpPr txBox="1">
                <a:spLocks noChangeArrowheads="1"/>
              </p:cNvSpPr>
              <p:nvPr/>
            </p:nvSpPr>
            <p:spPr bwMode="auto">
              <a:xfrm>
                <a:off x="7162800" y="4623876"/>
                <a:ext cx="1371600" cy="461666"/>
              </a:xfrm>
              <a:prstGeom prst="rect">
                <a:avLst/>
              </a:prstGeom>
              <a:noFill/>
              <a:ln w="9525">
                <a:noFill/>
                <a:miter lim="800000"/>
                <a:headEnd/>
                <a:tailEnd/>
              </a:ln>
            </p:spPr>
            <p:txBody>
              <a:bodyPr>
                <a:spAutoFit/>
              </a:bodyPr>
              <a:lstStyle/>
              <a:p>
                <a:r>
                  <a:rPr lang="id-ID" sz="1200">
                    <a:solidFill>
                      <a:srgbClr val="0000FF"/>
                    </a:solidFill>
                  </a:rPr>
                  <a:t>Risk Tolerance</a:t>
                </a:r>
              </a:p>
              <a:p>
                <a:r>
                  <a:rPr lang="id-ID" sz="1200">
                    <a:solidFill>
                      <a:srgbClr val="0000FF"/>
                    </a:solidFill>
                  </a:rPr>
                  <a:t>Line</a:t>
                </a:r>
                <a:endParaRPr lang="en-US" sz="1200" dirty="0">
                  <a:solidFill>
                    <a:srgbClr val="0000FF"/>
                  </a:solidFill>
                </a:endParaRPr>
              </a:p>
            </p:txBody>
          </p:sp>
          <p:sp>
            <p:nvSpPr>
              <p:cNvPr id="173224" name="Line 232"/>
              <p:cNvSpPr>
                <a:spLocks noChangeShapeType="1"/>
              </p:cNvSpPr>
              <p:nvPr/>
            </p:nvSpPr>
            <p:spPr bwMode="auto">
              <a:xfrm>
                <a:off x="2438400" y="5333226"/>
                <a:ext cx="4540250" cy="1588"/>
              </a:xfrm>
              <a:prstGeom prst="line">
                <a:avLst/>
              </a:prstGeom>
              <a:noFill/>
              <a:ln w="9525" cap="rnd">
                <a:solidFill>
                  <a:srgbClr val="000000"/>
                </a:solidFill>
                <a:round/>
                <a:headEnd/>
                <a:tailEnd/>
              </a:ln>
            </p:spPr>
            <p:txBody>
              <a:bodyPr/>
              <a:lstStyle/>
              <a:p>
                <a:endParaRPr lang="en-US" dirty="0"/>
              </a:p>
            </p:txBody>
          </p:sp>
        </p:grpSp>
        <p:sp>
          <p:nvSpPr>
            <p:cNvPr id="240" name="Oval 239"/>
            <p:cNvSpPr/>
            <p:nvPr/>
          </p:nvSpPr>
          <p:spPr>
            <a:xfrm>
              <a:off x="6285359" y="1521023"/>
              <a:ext cx="304800" cy="304800"/>
            </a:xfrm>
            <a:prstGeom prst="ellipse">
              <a:avLst/>
            </a:prstGeom>
            <a:solidFill>
              <a:sysClr val="windowText" lastClr="000000">
                <a:lumMod val="65000"/>
                <a:lumOff val="35000"/>
              </a:sys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n-US" kern="0" dirty="0">
                <a:solidFill>
                  <a:sysClr val="window" lastClr="FFFFFF"/>
                </a:solidFill>
                <a:latin typeface="Calibri"/>
                <a:ea typeface="+mn-ea"/>
              </a:endParaRPr>
            </a:p>
          </p:txBody>
        </p:sp>
        <p:sp>
          <p:nvSpPr>
            <p:cNvPr id="241" name="Oval 240"/>
            <p:cNvSpPr/>
            <p:nvPr/>
          </p:nvSpPr>
          <p:spPr>
            <a:xfrm>
              <a:off x="4495800" y="1521023"/>
              <a:ext cx="304800" cy="304800"/>
            </a:xfrm>
            <a:prstGeom prst="ellipse">
              <a:avLst/>
            </a:prstGeom>
            <a:solidFill>
              <a:sysClr val="windowText" lastClr="000000">
                <a:lumMod val="65000"/>
                <a:lumOff val="35000"/>
              </a:sys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n-US" kern="0" dirty="0">
                <a:solidFill>
                  <a:sysClr val="window" lastClr="FFFFFF"/>
                </a:solidFill>
                <a:latin typeface="Calibri"/>
                <a:ea typeface="+mn-ea"/>
              </a:endParaRPr>
            </a:p>
          </p:txBody>
        </p:sp>
        <p:sp>
          <p:nvSpPr>
            <p:cNvPr id="242" name="Oval 241"/>
            <p:cNvSpPr/>
            <p:nvPr/>
          </p:nvSpPr>
          <p:spPr>
            <a:xfrm>
              <a:off x="5508625" y="3844150"/>
              <a:ext cx="304800" cy="304800"/>
            </a:xfrm>
            <a:prstGeom prst="ellipse">
              <a:avLst/>
            </a:prstGeom>
            <a:solidFill>
              <a:sysClr val="window" lastClr="FFFFFF">
                <a:lumMod val="75000"/>
              </a:sys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n-US" kern="0" dirty="0">
                <a:solidFill>
                  <a:sysClr val="window" lastClr="FFFFFF"/>
                </a:solidFill>
                <a:latin typeface="Calibri"/>
                <a:ea typeface="+mn-ea"/>
              </a:endParaRPr>
            </a:p>
          </p:txBody>
        </p:sp>
        <p:sp>
          <p:nvSpPr>
            <p:cNvPr id="243" name="Oval 242"/>
            <p:cNvSpPr/>
            <p:nvPr/>
          </p:nvSpPr>
          <p:spPr>
            <a:xfrm>
              <a:off x="6306320" y="4587101"/>
              <a:ext cx="304800" cy="304800"/>
            </a:xfrm>
            <a:prstGeom prst="ellipse">
              <a:avLst/>
            </a:prstGeom>
            <a:solidFill>
              <a:sysClr val="windowText" lastClr="000000">
                <a:lumMod val="65000"/>
                <a:lumOff val="35000"/>
              </a:sys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n-US" kern="0" dirty="0">
                <a:solidFill>
                  <a:sysClr val="window" lastClr="FFFFFF"/>
                </a:solidFill>
                <a:latin typeface="Calibri"/>
                <a:ea typeface="+mn-ea"/>
              </a:endParaRPr>
            </a:p>
          </p:txBody>
        </p:sp>
        <p:sp>
          <p:nvSpPr>
            <p:cNvPr id="244" name="Oval 243"/>
            <p:cNvSpPr/>
            <p:nvPr/>
          </p:nvSpPr>
          <p:spPr>
            <a:xfrm>
              <a:off x="3657600" y="3886200"/>
              <a:ext cx="304800" cy="304800"/>
            </a:xfrm>
            <a:prstGeom prst="ellipse">
              <a:avLst/>
            </a:prstGeom>
            <a:solidFill>
              <a:sysClr val="window" lastClr="FFFFFF">
                <a:lumMod val="75000"/>
              </a:sys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n-US" kern="0" dirty="0">
                <a:solidFill>
                  <a:sysClr val="window" lastClr="FFFFFF"/>
                </a:solidFill>
                <a:latin typeface="Calibri"/>
                <a:ea typeface="+mn-ea"/>
              </a:endParaRPr>
            </a:p>
          </p:txBody>
        </p:sp>
        <p:cxnSp>
          <p:nvCxnSpPr>
            <p:cNvPr id="173078" name="Straight Arrow Connector 244"/>
            <p:cNvCxnSpPr>
              <a:cxnSpLocks noChangeShapeType="1"/>
            </p:cNvCxnSpPr>
            <p:nvPr/>
          </p:nvCxnSpPr>
          <p:spPr bwMode="auto">
            <a:xfrm rot="16200000" flipH="1">
              <a:off x="3801322" y="826545"/>
              <a:ext cx="575060" cy="903170"/>
            </a:xfrm>
            <a:prstGeom prst="straightConnector1">
              <a:avLst/>
            </a:prstGeom>
            <a:noFill/>
            <a:ln w="28575">
              <a:solidFill>
                <a:srgbClr val="4A452A"/>
              </a:solidFill>
              <a:prstDash val="sysDash"/>
              <a:round/>
              <a:headEnd/>
              <a:tailEnd type="arrow" w="med" len="med"/>
            </a:ln>
          </p:spPr>
        </p:cxnSp>
        <p:cxnSp>
          <p:nvCxnSpPr>
            <p:cNvPr id="173079" name="Straight Arrow Connector 245"/>
            <p:cNvCxnSpPr>
              <a:cxnSpLocks noChangeShapeType="1"/>
              <a:stCxn id="250" idx="1"/>
            </p:cNvCxnSpPr>
            <p:nvPr/>
          </p:nvCxnSpPr>
          <p:spPr bwMode="auto">
            <a:xfrm rot="10800000">
              <a:off x="6590160" y="1673424"/>
              <a:ext cx="579029" cy="340787"/>
            </a:xfrm>
            <a:prstGeom prst="straightConnector1">
              <a:avLst/>
            </a:prstGeom>
            <a:noFill/>
            <a:ln w="28575">
              <a:solidFill>
                <a:srgbClr val="4A452A"/>
              </a:solidFill>
              <a:prstDash val="sysDash"/>
              <a:round/>
              <a:headEnd/>
              <a:tailEnd type="arrow" w="med" len="med"/>
            </a:ln>
          </p:spPr>
        </p:cxnSp>
        <p:cxnSp>
          <p:nvCxnSpPr>
            <p:cNvPr id="173080" name="Straight Arrow Connector 246"/>
            <p:cNvCxnSpPr>
              <a:cxnSpLocks noChangeShapeType="1"/>
            </p:cNvCxnSpPr>
            <p:nvPr/>
          </p:nvCxnSpPr>
          <p:spPr bwMode="auto">
            <a:xfrm rot="5400000">
              <a:off x="6813161" y="3657601"/>
              <a:ext cx="727460" cy="1220815"/>
            </a:xfrm>
            <a:prstGeom prst="straightConnector1">
              <a:avLst/>
            </a:prstGeom>
            <a:noFill/>
            <a:ln w="28575">
              <a:solidFill>
                <a:srgbClr val="4A452A"/>
              </a:solidFill>
              <a:prstDash val="sysDash"/>
              <a:round/>
              <a:headEnd/>
              <a:tailEnd type="arrow" w="med" len="med"/>
            </a:ln>
          </p:spPr>
        </p:cxnSp>
        <p:cxnSp>
          <p:nvCxnSpPr>
            <p:cNvPr id="173081" name="Straight Arrow Connector 247"/>
            <p:cNvCxnSpPr>
              <a:cxnSpLocks noChangeShapeType="1"/>
              <a:stCxn id="253" idx="0"/>
            </p:cNvCxnSpPr>
            <p:nvPr/>
          </p:nvCxnSpPr>
          <p:spPr bwMode="auto">
            <a:xfrm flipV="1">
              <a:off x="3138487" y="4104314"/>
              <a:ext cx="2414775" cy="2034622"/>
            </a:xfrm>
            <a:prstGeom prst="straightConnector1">
              <a:avLst/>
            </a:prstGeom>
            <a:noFill/>
            <a:ln w="28575">
              <a:solidFill>
                <a:srgbClr val="4A452A"/>
              </a:solidFill>
              <a:prstDash val="sysDash"/>
              <a:round/>
              <a:headEnd/>
              <a:tailEnd type="arrow" w="med" len="med"/>
            </a:ln>
          </p:spPr>
        </p:cxnSp>
        <p:cxnSp>
          <p:nvCxnSpPr>
            <p:cNvPr id="173082" name="Straight Arrow Connector 248"/>
            <p:cNvCxnSpPr>
              <a:cxnSpLocks noChangeShapeType="1"/>
            </p:cNvCxnSpPr>
            <p:nvPr/>
          </p:nvCxnSpPr>
          <p:spPr bwMode="auto">
            <a:xfrm flipV="1">
              <a:off x="1553980" y="4146364"/>
              <a:ext cx="2148257" cy="1505974"/>
            </a:xfrm>
            <a:prstGeom prst="straightConnector1">
              <a:avLst/>
            </a:prstGeom>
            <a:noFill/>
            <a:ln w="28575">
              <a:solidFill>
                <a:srgbClr val="4A452A"/>
              </a:solidFill>
              <a:prstDash val="sysDash"/>
              <a:round/>
              <a:headEnd/>
              <a:tailEnd type="arrow" w="med" len="med"/>
            </a:ln>
          </p:spPr>
        </p:cxnSp>
        <p:sp>
          <p:nvSpPr>
            <p:cNvPr id="250" name="TextBox 249"/>
            <p:cNvSpPr txBox="1"/>
            <p:nvPr/>
          </p:nvSpPr>
          <p:spPr>
            <a:xfrm>
              <a:off x="7169112" y="1752079"/>
              <a:ext cx="1670088" cy="523156"/>
            </a:xfrm>
            <a:prstGeom prst="rect">
              <a:avLst/>
            </a:prstGeom>
            <a:noFill/>
          </p:spPr>
          <p:txBody>
            <a:bodyPr>
              <a:spAutoFit/>
            </a:bodyPr>
            <a:lstStyle/>
            <a:p>
              <a:pPr algn="ctr" fontAlgn="auto">
                <a:spcBef>
                  <a:spcPts val="0"/>
                </a:spcBef>
                <a:spcAft>
                  <a:spcPts val="0"/>
                </a:spcAft>
                <a:defRPr/>
              </a:pPr>
              <a:r>
                <a:rPr lang="id-ID" sz="1400" i="1" kern="0" dirty="0">
                  <a:solidFill>
                    <a:sysClr val="windowText" lastClr="000000"/>
                  </a:solidFill>
                  <a:ea typeface="+mn-ea"/>
                </a:rPr>
                <a:t>Prioritize response to this risk (1st),</a:t>
              </a:r>
              <a:endParaRPr lang="en-US" sz="1400" i="1" kern="0" dirty="0">
                <a:solidFill>
                  <a:sysClr val="windowText" lastClr="000000"/>
                </a:solidFill>
                <a:ea typeface="+mn-ea"/>
              </a:endParaRPr>
            </a:p>
          </p:txBody>
        </p:sp>
        <p:sp>
          <p:nvSpPr>
            <p:cNvPr id="251" name="TextBox 250"/>
            <p:cNvSpPr txBox="1"/>
            <p:nvPr/>
          </p:nvSpPr>
          <p:spPr>
            <a:xfrm>
              <a:off x="2514456" y="685800"/>
              <a:ext cx="1136676" cy="523156"/>
            </a:xfrm>
            <a:prstGeom prst="rect">
              <a:avLst/>
            </a:prstGeom>
            <a:noFill/>
          </p:spPr>
          <p:txBody>
            <a:bodyPr>
              <a:spAutoFit/>
            </a:bodyPr>
            <a:lstStyle/>
            <a:p>
              <a:pPr algn="ctr" fontAlgn="auto">
                <a:spcBef>
                  <a:spcPts val="0"/>
                </a:spcBef>
                <a:spcAft>
                  <a:spcPts val="0"/>
                </a:spcAft>
                <a:defRPr/>
              </a:pPr>
              <a:r>
                <a:rPr lang="id-ID" sz="1400" i="1" kern="0" dirty="0">
                  <a:solidFill>
                    <a:sysClr val="windowText" lastClr="000000"/>
                  </a:solidFill>
                  <a:ea typeface="+mn-ea"/>
                </a:rPr>
                <a:t>then this risk (2nd),</a:t>
              </a:r>
              <a:endParaRPr lang="en-US" sz="1400" i="1" kern="0" dirty="0">
                <a:solidFill>
                  <a:sysClr val="windowText" lastClr="000000"/>
                </a:solidFill>
                <a:ea typeface="+mn-ea"/>
              </a:endParaRPr>
            </a:p>
          </p:txBody>
        </p:sp>
        <p:sp>
          <p:nvSpPr>
            <p:cNvPr id="252" name="TextBox 251"/>
            <p:cNvSpPr txBox="1"/>
            <p:nvPr/>
          </p:nvSpPr>
          <p:spPr>
            <a:xfrm>
              <a:off x="7162762" y="3367472"/>
              <a:ext cx="1670088" cy="523156"/>
            </a:xfrm>
            <a:prstGeom prst="rect">
              <a:avLst/>
            </a:prstGeom>
            <a:noFill/>
          </p:spPr>
          <p:txBody>
            <a:bodyPr>
              <a:spAutoFit/>
            </a:bodyPr>
            <a:lstStyle/>
            <a:p>
              <a:pPr algn="ctr" fontAlgn="auto">
                <a:spcBef>
                  <a:spcPts val="0"/>
                </a:spcBef>
                <a:spcAft>
                  <a:spcPts val="0"/>
                </a:spcAft>
                <a:defRPr/>
              </a:pPr>
              <a:r>
                <a:rPr lang="id-ID" sz="1400" i="1" kern="0" dirty="0">
                  <a:solidFill>
                    <a:sysClr val="windowText" lastClr="000000"/>
                  </a:solidFill>
                  <a:ea typeface="+mn-ea"/>
                </a:rPr>
                <a:t>after that, this risk (3rd),</a:t>
              </a:r>
              <a:endParaRPr lang="en-US" sz="1400" i="1" kern="0" dirty="0">
                <a:solidFill>
                  <a:sysClr val="windowText" lastClr="000000"/>
                </a:solidFill>
                <a:ea typeface="+mn-ea"/>
              </a:endParaRPr>
            </a:p>
          </p:txBody>
        </p:sp>
        <p:sp>
          <p:nvSpPr>
            <p:cNvPr id="253" name="TextBox 252"/>
            <p:cNvSpPr txBox="1"/>
            <p:nvPr/>
          </p:nvSpPr>
          <p:spPr>
            <a:xfrm>
              <a:off x="2681148" y="6139000"/>
              <a:ext cx="914421" cy="523156"/>
            </a:xfrm>
            <a:prstGeom prst="rect">
              <a:avLst/>
            </a:prstGeom>
            <a:noFill/>
          </p:spPr>
          <p:txBody>
            <a:bodyPr>
              <a:spAutoFit/>
            </a:bodyPr>
            <a:lstStyle/>
            <a:p>
              <a:pPr algn="ctr" fontAlgn="auto">
                <a:spcBef>
                  <a:spcPts val="0"/>
                </a:spcBef>
                <a:spcAft>
                  <a:spcPts val="0"/>
                </a:spcAft>
                <a:defRPr/>
              </a:pPr>
              <a:r>
                <a:rPr lang="id-ID" sz="1400" i="1" kern="0" dirty="0">
                  <a:solidFill>
                    <a:sysClr val="windowText" lastClr="000000"/>
                  </a:solidFill>
                  <a:ea typeface="+mn-ea"/>
                </a:rPr>
                <a:t>then this risk (4th),</a:t>
              </a:r>
              <a:endParaRPr lang="en-US" sz="1400" i="1" kern="0" dirty="0">
                <a:solidFill>
                  <a:sysClr val="windowText" lastClr="000000"/>
                </a:solidFill>
                <a:ea typeface="+mn-ea"/>
              </a:endParaRPr>
            </a:p>
          </p:txBody>
        </p:sp>
        <p:sp>
          <p:nvSpPr>
            <p:cNvPr id="254" name="TextBox 253"/>
            <p:cNvSpPr txBox="1"/>
            <p:nvPr/>
          </p:nvSpPr>
          <p:spPr>
            <a:xfrm>
              <a:off x="791980" y="5651786"/>
              <a:ext cx="1143026" cy="738808"/>
            </a:xfrm>
            <a:prstGeom prst="rect">
              <a:avLst/>
            </a:prstGeom>
            <a:noFill/>
          </p:spPr>
          <p:txBody>
            <a:bodyPr>
              <a:spAutoFit/>
            </a:bodyPr>
            <a:lstStyle/>
            <a:p>
              <a:pPr algn="ctr" fontAlgn="auto">
                <a:spcBef>
                  <a:spcPts val="0"/>
                </a:spcBef>
                <a:spcAft>
                  <a:spcPts val="0"/>
                </a:spcAft>
                <a:defRPr/>
              </a:pPr>
              <a:r>
                <a:rPr lang="id-ID" sz="1400" i="1" kern="0" dirty="0">
                  <a:solidFill>
                    <a:sysClr val="windowText" lastClr="000000"/>
                  </a:solidFill>
                  <a:ea typeface="+mn-ea"/>
                </a:rPr>
                <a:t>and the last is this risk (5th).</a:t>
              </a:r>
              <a:endParaRPr lang="en-US" sz="1400" i="1" kern="0" dirty="0">
                <a:solidFill>
                  <a:sysClr val="windowText" lastClr="000000"/>
                </a:solidFill>
                <a:ea typeface="+mn-ea"/>
              </a:endParaRPr>
            </a:p>
          </p:txBody>
        </p:sp>
      </p:grpSp>
      <p:sp>
        <p:nvSpPr>
          <p:cNvPr id="256" name="Title 1">
            <a:extLst>
              <a:ext uri="{FF2B5EF4-FFF2-40B4-BE49-F238E27FC236}">
                <a16:creationId xmlns:a16="http://schemas.microsoft.com/office/drawing/2014/main" id="{21CE2573-2347-47C9-A1C6-6557A46685F6}"/>
              </a:ext>
            </a:extLst>
          </p:cNvPr>
          <p:cNvSpPr txBox="1">
            <a:spLocks/>
          </p:cNvSpPr>
          <p:nvPr/>
        </p:nvSpPr>
        <p:spPr>
          <a:xfrm>
            <a:off x="1344561" y="685800"/>
            <a:ext cx="6656439"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spc="-30" baseline="0">
                <a:solidFill>
                  <a:schemeClr val="tx1"/>
                </a:solidFill>
                <a:latin typeface="Arial" pitchFamily="34" charset="0"/>
                <a:ea typeface="Helvetica Neue Light" pitchFamily="2" charset="2"/>
                <a:cs typeface="Arial" pitchFamily="34" charset="0"/>
              </a:defRPr>
            </a:lvl1pPr>
          </a:lstStyle>
          <a:p>
            <a:r>
              <a:rPr lang="en-US" dirty="0"/>
              <a:t>Scope, Context &amp; Criteria</a:t>
            </a:r>
            <a:br>
              <a:rPr lang="en-US" dirty="0"/>
            </a:br>
            <a:r>
              <a:rPr lang="fi-FI" sz="2000" dirty="0"/>
              <a:t>Kriteria Prioritas Risiko</a:t>
            </a:r>
          </a:p>
        </p:txBody>
      </p:sp>
    </p:spTree>
    <p:extLst>
      <p:ext uri="{BB962C8B-B14F-4D97-AF65-F5344CB8AC3E}">
        <p14:creationId xmlns:p14="http://schemas.microsoft.com/office/powerpoint/2010/main" val="26669851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7467600" y="6492875"/>
            <a:ext cx="1219200" cy="365125"/>
          </a:xfrm>
          <a:prstGeom prst="rect">
            <a:avLst/>
          </a:prstGeom>
        </p:spPr>
        <p:txBody>
          <a:bodyPr/>
          <a:lstStyle/>
          <a:p>
            <a:fld id="{FA59EA0A-5373-4901-AAC5-8DC8A7C9A48A}" type="slidenum">
              <a:rPr lang="en-US"/>
              <a:pPr/>
              <a:t>89</a:t>
            </a:fld>
            <a:endParaRPr lang="en-US" dirty="0"/>
          </a:p>
        </p:txBody>
      </p:sp>
      <p:sp>
        <p:nvSpPr>
          <p:cNvPr id="174082" name="TextBox 4"/>
          <p:cNvSpPr txBox="1">
            <a:spLocks noChangeArrowheads="1"/>
          </p:cNvSpPr>
          <p:nvPr/>
        </p:nvSpPr>
        <p:spPr bwMode="auto">
          <a:xfrm>
            <a:off x="15033" y="6504801"/>
            <a:ext cx="7604967" cy="276999"/>
          </a:xfrm>
          <a:prstGeom prst="rect">
            <a:avLst/>
          </a:prstGeom>
          <a:noFill/>
          <a:ln w="9525">
            <a:noFill/>
            <a:miter lim="800000"/>
            <a:headEnd/>
            <a:tailEnd/>
          </a:ln>
        </p:spPr>
        <p:txBody>
          <a:bodyPr wrap="none">
            <a:spAutoFit/>
          </a:bodyPr>
          <a:lstStyle/>
          <a:p>
            <a:r>
              <a:rPr lang="en-US" sz="1200" dirty="0" err="1">
                <a:solidFill>
                  <a:schemeClr val="bg1"/>
                </a:solidFill>
                <a:latin typeface="Arial" panose="020B0604020202020204" pitchFamily="34" charset="0"/>
                <a:cs typeface="Arial" panose="020B0604020202020204" pitchFamily="34" charset="0"/>
              </a:rPr>
              <a:t>Sumber</a:t>
            </a:r>
            <a:r>
              <a:rPr lang="id-ID" sz="1200" dirty="0">
                <a:solidFill>
                  <a:schemeClr val="bg1"/>
                </a:solidFill>
                <a:latin typeface="Arial" panose="020B0604020202020204" pitchFamily="34" charset="0"/>
                <a:cs typeface="Arial" panose="020B0604020202020204" pitchFamily="34" charset="0"/>
              </a:rPr>
              <a:t>: ERM - SOAR – Gregory </a:t>
            </a:r>
            <a:r>
              <a:rPr lang="id-ID" sz="1200" dirty="0" err="1">
                <a:solidFill>
                  <a:schemeClr val="bg1"/>
                </a:solidFill>
                <a:latin typeface="Arial" panose="020B0604020202020204" pitchFamily="34" charset="0"/>
                <a:cs typeface="Arial" panose="020B0604020202020204" pitchFamily="34" charset="0"/>
              </a:rPr>
              <a:t>Monahan</a:t>
            </a:r>
            <a:r>
              <a:rPr lang="id-ID" sz="1200" dirty="0">
                <a:solidFill>
                  <a:schemeClr val="bg1"/>
                </a:solidFill>
                <a:latin typeface="Arial" panose="020B0604020202020204" pitchFamily="34" charset="0"/>
                <a:cs typeface="Arial" panose="020B0604020202020204" pitchFamily="34" charset="0"/>
              </a:rPr>
              <a:t>. </a:t>
            </a:r>
            <a:r>
              <a:rPr lang="id-ID" sz="1200" dirty="0" err="1">
                <a:solidFill>
                  <a:schemeClr val="bg1"/>
                </a:solidFill>
                <a:latin typeface="Arial" panose="020B0604020202020204" pitchFamily="34" charset="0"/>
                <a:cs typeface="Arial" panose="020B0604020202020204" pitchFamily="34" charset="0"/>
              </a:rPr>
              <a:t>Illustration</a:t>
            </a:r>
            <a:r>
              <a:rPr lang="id-ID" sz="1200" dirty="0">
                <a:solidFill>
                  <a:schemeClr val="bg1"/>
                </a:solidFill>
                <a:latin typeface="Arial" panose="020B0604020202020204" pitchFamily="34" charset="0"/>
                <a:cs typeface="Arial" panose="020B0604020202020204" pitchFamily="34" charset="0"/>
              </a:rPr>
              <a:t> – are </a:t>
            </a:r>
            <a:r>
              <a:rPr lang="id-ID" sz="1200" dirty="0" err="1">
                <a:solidFill>
                  <a:schemeClr val="bg1"/>
                </a:solidFill>
                <a:latin typeface="Arial" panose="020B0604020202020204" pitchFamily="34" charset="0"/>
                <a:cs typeface="Arial" panose="020B0604020202020204" pitchFamily="34" charset="0"/>
              </a:rPr>
              <a:t>we</a:t>
            </a:r>
            <a:r>
              <a:rPr lang="id-ID" sz="1200" dirty="0">
                <a:solidFill>
                  <a:schemeClr val="bg1"/>
                </a:solidFill>
                <a:latin typeface="Arial" panose="020B0604020202020204" pitchFamily="34" charset="0"/>
                <a:cs typeface="Arial" panose="020B0604020202020204" pitchFamily="34" charset="0"/>
              </a:rPr>
              <a:t> </a:t>
            </a:r>
            <a:r>
              <a:rPr lang="id-ID" sz="1200" dirty="0" err="1">
                <a:solidFill>
                  <a:schemeClr val="bg1"/>
                </a:solidFill>
                <a:latin typeface="Arial" panose="020B0604020202020204" pitchFamily="34" charset="0"/>
                <a:cs typeface="Arial" panose="020B0604020202020204" pitchFamily="34" charset="0"/>
              </a:rPr>
              <a:t>taking</a:t>
            </a:r>
            <a:r>
              <a:rPr lang="id-ID" sz="1200" dirty="0">
                <a:solidFill>
                  <a:schemeClr val="bg1"/>
                </a:solidFill>
                <a:latin typeface="Arial" panose="020B0604020202020204" pitchFamily="34" charset="0"/>
                <a:cs typeface="Arial" panose="020B0604020202020204" pitchFamily="34" charset="0"/>
              </a:rPr>
              <a:t> </a:t>
            </a:r>
            <a:r>
              <a:rPr lang="id-ID" sz="1200" dirty="0" err="1">
                <a:solidFill>
                  <a:schemeClr val="bg1"/>
                </a:solidFill>
                <a:latin typeface="Arial" panose="020B0604020202020204" pitchFamily="34" charset="0"/>
                <a:cs typeface="Arial" panose="020B0604020202020204" pitchFamily="34" charset="0"/>
              </a:rPr>
              <a:t>the</a:t>
            </a:r>
            <a:r>
              <a:rPr lang="id-ID" sz="1200" dirty="0">
                <a:solidFill>
                  <a:schemeClr val="bg1"/>
                </a:solidFill>
                <a:latin typeface="Arial" panose="020B0604020202020204" pitchFamily="34" charset="0"/>
                <a:cs typeface="Arial" panose="020B0604020202020204" pitchFamily="34" charset="0"/>
              </a:rPr>
              <a:t> </a:t>
            </a:r>
            <a:r>
              <a:rPr lang="id-ID" sz="1200" dirty="0" err="1">
                <a:solidFill>
                  <a:schemeClr val="bg1"/>
                </a:solidFill>
                <a:latin typeface="Arial" panose="020B0604020202020204" pitchFamily="34" charset="0"/>
                <a:cs typeface="Arial" panose="020B0604020202020204" pitchFamily="34" charset="0"/>
              </a:rPr>
              <a:t>right</a:t>
            </a:r>
            <a:r>
              <a:rPr lang="id-ID" sz="1200" dirty="0">
                <a:solidFill>
                  <a:schemeClr val="bg1"/>
                </a:solidFill>
                <a:latin typeface="Arial" panose="020B0604020202020204" pitchFamily="34" charset="0"/>
                <a:cs typeface="Arial" panose="020B0604020202020204" pitchFamily="34" charset="0"/>
              </a:rPr>
              <a:t> </a:t>
            </a:r>
            <a:r>
              <a:rPr lang="id-ID" sz="1200" dirty="0" err="1">
                <a:solidFill>
                  <a:schemeClr val="bg1"/>
                </a:solidFill>
                <a:latin typeface="Arial" panose="020B0604020202020204" pitchFamily="34" charset="0"/>
                <a:cs typeface="Arial" panose="020B0604020202020204" pitchFamily="34" charset="0"/>
              </a:rPr>
              <a:t>risks</a:t>
            </a:r>
            <a:r>
              <a:rPr lang="id-ID" sz="1200" dirty="0">
                <a:solidFill>
                  <a:schemeClr val="bg1"/>
                </a:solidFill>
                <a:latin typeface="Arial" panose="020B0604020202020204" pitchFamily="34" charset="0"/>
                <a:cs typeface="Arial" panose="020B0604020202020204" pitchFamily="34" charset="0"/>
              </a:rPr>
              <a:t> </a:t>
            </a:r>
            <a:r>
              <a:rPr lang="id-ID" sz="1200" dirty="0" err="1">
                <a:solidFill>
                  <a:schemeClr val="bg1"/>
                </a:solidFill>
                <a:latin typeface="Arial" panose="020B0604020202020204" pitchFamily="34" charset="0"/>
                <a:cs typeface="Arial" panose="020B0604020202020204" pitchFamily="34" charset="0"/>
              </a:rPr>
              <a:t>and</a:t>
            </a:r>
            <a:r>
              <a:rPr lang="id-ID" sz="1200" dirty="0">
                <a:solidFill>
                  <a:schemeClr val="bg1"/>
                </a:solidFill>
                <a:latin typeface="Arial" panose="020B0604020202020204" pitchFamily="34" charset="0"/>
                <a:cs typeface="Arial" panose="020B0604020202020204" pitchFamily="34" charset="0"/>
              </a:rPr>
              <a:t> </a:t>
            </a:r>
            <a:r>
              <a:rPr lang="id-ID" sz="1200" dirty="0" err="1">
                <a:solidFill>
                  <a:schemeClr val="bg1"/>
                </a:solidFill>
                <a:latin typeface="Arial" panose="020B0604020202020204" pitchFamily="34" charset="0"/>
                <a:cs typeface="Arial" panose="020B0604020202020204" pitchFamily="34" charset="0"/>
              </a:rPr>
              <a:t>the</a:t>
            </a:r>
            <a:r>
              <a:rPr lang="id-ID" sz="1200" dirty="0">
                <a:solidFill>
                  <a:schemeClr val="bg1"/>
                </a:solidFill>
                <a:latin typeface="Arial" panose="020B0604020202020204" pitchFamily="34" charset="0"/>
                <a:cs typeface="Arial" panose="020B0604020202020204" pitchFamily="34" charset="0"/>
              </a:rPr>
              <a:t> </a:t>
            </a:r>
            <a:r>
              <a:rPr lang="id-ID" sz="1200" dirty="0" err="1">
                <a:solidFill>
                  <a:schemeClr val="bg1"/>
                </a:solidFill>
                <a:latin typeface="Arial" panose="020B0604020202020204" pitchFamily="34" charset="0"/>
                <a:cs typeface="Arial" panose="020B0604020202020204" pitchFamily="34" charset="0"/>
              </a:rPr>
              <a:t>amount</a:t>
            </a:r>
            <a:r>
              <a:rPr lang="id-ID" sz="1200" dirty="0">
                <a:solidFill>
                  <a:schemeClr val="bg1"/>
                </a:solidFill>
                <a:latin typeface="Arial" panose="020B0604020202020204" pitchFamily="34" charset="0"/>
                <a:cs typeface="Arial" panose="020B0604020202020204" pitchFamily="34" charset="0"/>
              </a:rPr>
              <a:t> </a:t>
            </a:r>
            <a:r>
              <a:rPr lang="id-ID" sz="1200" dirty="0" err="1">
                <a:solidFill>
                  <a:schemeClr val="bg1"/>
                </a:solidFill>
                <a:latin typeface="Arial" panose="020B0604020202020204" pitchFamily="34" charset="0"/>
                <a:cs typeface="Arial" panose="020B0604020202020204" pitchFamily="34" charset="0"/>
              </a:rPr>
              <a:t>of</a:t>
            </a:r>
            <a:r>
              <a:rPr lang="id-ID" sz="1200" dirty="0">
                <a:solidFill>
                  <a:schemeClr val="bg1"/>
                </a:solidFill>
                <a:latin typeface="Arial" panose="020B0604020202020204" pitchFamily="34" charset="0"/>
                <a:cs typeface="Arial" panose="020B0604020202020204" pitchFamily="34" charset="0"/>
              </a:rPr>
              <a:t> </a:t>
            </a:r>
            <a:r>
              <a:rPr lang="id-ID" sz="1200" dirty="0" err="1">
                <a:solidFill>
                  <a:schemeClr val="bg1"/>
                </a:solidFill>
                <a:latin typeface="Arial" panose="020B0604020202020204" pitchFamily="34" charset="0"/>
                <a:cs typeface="Arial" panose="020B0604020202020204" pitchFamily="34" charset="0"/>
              </a:rPr>
              <a:t>risk</a:t>
            </a:r>
            <a:r>
              <a:rPr lang="id-ID" sz="1200" dirty="0">
                <a:solidFill>
                  <a:schemeClr val="bg1"/>
                </a:solidFill>
                <a:latin typeface="Arial" panose="020B0604020202020204" pitchFamily="34" charset="0"/>
                <a:cs typeface="Arial" panose="020B0604020202020204" pitchFamily="34" charset="0"/>
              </a:rPr>
              <a:t>?</a:t>
            </a:r>
          </a:p>
        </p:txBody>
      </p:sp>
      <p:grpSp>
        <p:nvGrpSpPr>
          <p:cNvPr id="2" name="Group 274"/>
          <p:cNvGrpSpPr>
            <a:grpSpLocks/>
          </p:cNvGrpSpPr>
          <p:nvPr/>
        </p:nvGrpSpPr>
        <p:grpSpPr bwMode="auto">
          <a:xfrm>
            <a:off x="838200" y="1666875"/>
            <a:ext cx="7543800" cy="4259262"/>
            <a:chOff x="1219608" y="1524000"/>
            <a:chExt cx="7543392" cy="5106174"/>
          </a:xfrm>
        </p:grpSpPr>
        <p:grpSp>
          <p:nvGrpSpPr>
            <p:cNvPr id="4" name="Group 4"/>
            <p:cNvGrpSpPr>
              <a:grpSpLocks/>
            </p:cNvGrpSpPr>
            <p:nvPr/>
          </p:nvGrpSpPr>
          <p:grpSpPr bwMode="auto">
            <a:xfrm>
              <a:off x="2792412" y="1616075"/>
              <a:ext cx="908050" cy="762000"/>
              <a:chOff x="1248" y="1000"/>
              <a:chExt cx="528" cy="480"/>
            </a:xfrm>
            <a:solidFill>
              <a:srgbClr val="FFC000"/>
            </a:solidFill>
          </p:grpSpPr>
          <p:sp>
            <p:nvSpPr>
              <p:cNvPr id="257" name="Rectangle 5"/>
              <p:cNvSpPr>
                <a:spLocks noChangeArrowheads="1"/>
              </p:cNvSpPr>
              <p:nvPr/>
            </p:nvSpPr>
            <p:spPr bwMode="auto">
              <a:xfrm>
                <a:off x="1248" y="1000"/>
                <a:ext cx="528" cy="480"/>
              </a:xfrm>
              <a:prstGeom prst="rect">
                <a:avLst/>
              </a:prstGeom>
              <a:grpFill/>
              <a:ln w="9525">
                <a:solidFill>
                  <a:srgbClr val="FF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258" name="Rectangle 6"/>
              <p:cNvSpPr>
                <a:spLocks noChangeArrowheads="1"/>
              </p:cNvSpPr>
              <p:nvPr/>
            </p:nvSpPr>
            <p:spPr bwMode="auto">
              <a:xfrm>
                <a:off x="1248" y="1000"/>
                <a:ext cx="528" cy="480"/>
              </a:xfrm>
              <a:prstGeom prst="rect">
                <a:avLst/>
              </a:prstGeom>
              <a:solidFill>
                <a:srgbClr val="FFFF00"/>
              </a:solidFill>
              <a:ln w="9525" cap="rnd">
                <a:solidFill>
                  <a:srgbClr val="FF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5" name="Group 7"/>
            <p:cNvGrpSpPr>
              <a:grpSpLocks/>
            </p:cNvGrpSpPr>
            <p:nvPr/>
          </p:nvGrpSpPr>
          <p:grpSpPr bwMode="auto">
            <a:xfrm>
              <a:off x="3700462" y="1616075"/>
              <a:ext cx="908050" cy="762000"/>
              <a:chOff x="1776" y="1000"/>
              <a:chExt cx="528" cy="480"/>
            </a:xfrm>
            <a:solidFill>
              <a:srgbClr val="FFC000"/>
            </a:solidFill>
          </p:grpSpPr>
          <p:sp>
            <p:nvSpPr>
              <p:cNvPr id="255" name="Rectangle 8"/>
              <p:cNvSpPr>
                <a:spLocks noChangeArrowheads="1"/>
              </p:cNvSpPr>
              <p:nvPr/>
            </p:nvSpPr>
            <p:spPr bwMode="auto">
              <a:xfrm>
                <a:off x="1776" y="1000"/>
                <a:ext cx="528" cy="480"/>
              </a:xfrm>
              <a:prstGeom prst="rect">
                <a:avLst/>
              </a:prstGeom>
              <a:grpFill/>
              <a:ln w="9525">
                <a:solidFill>
                  <a:srgbClr val="FF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256" name="Rectangle 9"/>
              <p:cNvSpPr>
                <a:spLocks noChangeArrowheads="1"/>
              </p:cNvSpPr>
              <p:nvPr/>
            </p:nvSpPr>
            <p:spPr bwMode="auto">
              <a:xfrm>
                <a:off x="1776" y="1000"/>
                <a:ext cx="528" cy="480"/>
              </a:xfrm>
              <a:prstGeom prst="rect">
                <a:avLst/>
              </a:prstGeom>
              <a:solidFill>
                <a:srgbClr val="FF9900"/>
              </a:solidFill>
              <a:ln w="9525" cap="rnd">
                <a:solidFill>
                  <a:srgbClr val="FF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6" name="Group 10"/>
            <p:cNvGrpSpPr>
              <a:grpSpLocks/>
            </p:cNvGrpSpPr>
            <p:nvPr/>
          </p:nvGrpSpPr>
          <p:grpSpPr bwMode="auto">
            <a:xfrm>
              <a:off x="2792412" y="2378075"/>
              <a:ext cx="908050" cy="762000"/>
              <a:chOff x="1248" y="1480"/>
              <a:chExt cx="528" cy="480"/>
            </a:xfrm>
          </p:grpSpPr>
          <p:sp>
            <p:nvSpPr>
              <p:cNvPr id="253" name="Rectangle 11"/>
              <p:cNvSpPr>
                <a:spLocks noChangeArrowheads="1"/>
              </p:cNvSpPr>
              <p:nvPr/>
            </p:nvSpPr>
            <p:spPr bwMode="auto">
              <a:xfrm>
                <a:off x="1248" y="1480"/>
                <a:ext cx="528" cy="480"/>
              </a:xfrm>
              <a:prstGeom prst="rect">
                <a:avLst/>
              </a:prstGeom>
              <a:solidFill>
                <a:schemeClr val="accent6">
                  <a:lumMod val="60000"/>
                  <a:lumOff val="40000"/>
                </a:schemeClr>
              </a:solidFill>
              <a:ln w="9525">
                <a:noFill/>
                <a:miter lim="800000"/>
                <a:headEnd/>
                <a:tailEnd/>
              </a:ln>
            </p:spPr>
            <p:txBody>
              <a:bodyPr/>
              <a:lstStyle/>
              <a:p>
                <a:pPr fontAlgn="auto">
                  <a:spcBef>
                    <a:spcPts val="0"/>
                  </a:spcBef>
                  <a:spcAft>
                    <a:spcPts val="0"/>
                  </a:spcAft>
                  <a:defRPr/>
                </a:pPr>
                <a:endParaRPr lang="en-US" dirty="0">
                  <a:latin typeface="+mn-lt"/>
                  <a:ea typeface="+mn-ea"/>
                </a:endParaRPr>
              </a:p>
            </p:txBody>
          </p:sp>
          <p:sp>
            <p:nvSpPr>
              <p:cNvPr id="174300" name="Rectangle 12"/>
              <p:cNvSpPr>
                <a:spLocks noChangeArrowheads="1"/>
              </p:cNvSpPr>
              <p:nvPr/>
            </p:nvSpPr>
            <p:spPr bwMode="auto">
              <a:xfrm>
                <a:off x="1248" y="1480"/>
                <a:ext cx="528" cy="480"/>
              </a:xfrm>
              <a:prstGeom prst="rect">
                <a:avLst/>
              </a:prstGeom>
              <a:noFill/>
              <a:ln w="9525" cap="rnd">
                <a:solidFill>
                  <a:srgbClr val="000000"/>
                </a:solidFill>
                <a:miter lim="800000"/>
                <a:headEnd/>
                <a:tailEnd/>
              </a:ln>
            </p:spPr>
            <p:txBody>
              <a:bodyPr/>
              <a:lstStyle/>
              <a:p>
                <a:endParaRPr lang="en-US" dirty="0"/>
              </a:p>
            </p:txBody>
          </p:sp>
        </p:grpSp>
        <p:grpSp>
          <p:nvGrpSpPr>
            <p:cNvPr id="7" name="Group 13"/>
            <p:cNvGrpSpPr>
              <a:grpSpLocks/>
            </p:cNvGrpSpPr>
            <p:nvPr/>
          </p:nvGrpSpPr>
          <p:grpSpPr bwMode="auto">
            <a:xfrm>
              <a:off x="2792412" y="3140075"/>
              <a:ext cx="908050" cy="762000"/>
              <a:chOff x="1248" y="1960"/>
              <a:chExt cx="528" cy="480"/>
            </a:xfrm>
          </p:grpSpPr>
          <p:sp>
            <p:nvSpPr>
              <p:cNvPr id="174297" name="Rectangle 14"/>
              <p:cNvSpPr>
                <a:spLocks noChangeArrowheads="1"/>
              </p:cNvSpPr>
              <p:nvPr/>
            </p:nvSpPr>
            <p:spPr bwMode="auto">
              <a:xfrm>
                <a:off x="1248" y="1960"/>
                <a:ext cx="528" cy="480"/>
              </a:xfrm>
              <a:prstGeom prst="rect">
                <a:avLst/>
              </a:prstGeom>
              <a:solidFill>
                <a:srgbClr val="FFFF00"/>
              </a:solidFill>
              <a:ln w="9525">
                <a:noFill/>
                <a:miter lim="800000"/>
                <a:headEnd/>
                <a:tailEnd/>
              </a:ln>
            </p:spPr>
            <p:txBody>
              <a:bodyPr/>
              <a:lstStyle/>
              <a:p>
                <a:endParaRPr lang="en-US" dirty="0"/>
              </a:p>
            </p:txBody>
          </p:sp>
          <p:sp>
            <p:nvSpPr>
              <p:cNvPr id="174298" name="Rectangle 15"/>
              <p:cNvSpPr>
                <a:spLocks noChangeArrowheads="1"/>
              </p:cNvSpPr>
              <p:nvPr/>
            </p:nvSpPr>
            <p:spPr bwMode="auto">
              <a:xfrm>
                <a:off x="1248" y="1960"/>
                <a:ext cx="528" cy="480"/>
              </a:xfrm>
              <a:prstGeom prst="rect">
                <a:avLst/>
              </a:prstGeom>
              <a:noFill/>
              <a:ln w="9525" cap="rnd">
                <a:solidFill>
                  <a:srgbClr val="000000"/>
                </a:solidFill>
                <a:miter lim="800000"/>
                <a:headEnd/>
                <a:tailEnd/>
              </a:ln>
            </p:spPr>
            <p:txBody>
              <a:bodyPr/>
              <a:lstStyle/>
              <a:p>
                <a:endParaRPr lang="en-US" dirty="0"/>
              </a:p>
            </p:txBody>
          </p:sp>
        </p:grpSp>
        <p:grpSp>
          <p:nvGrpSpPr>
            <p:cNvPr id="8" name="Group 16"/>
            <p:cNvGrpSpPr>
              <a:grpSpLocks/>
            </p:cNvGrpSpPr>
            <p:nvPr/>
          </p:nvGrpSpPr>
          <p:grpSpPr bwMode="auto">
            <a:xfrm>
              <a:off x="2792412" y="3902075"/>
              <a:ext cx="908050" cy="762000"/>
              <a:chOff x="1248" y="2440"/>
              <a:chExt cx="528" cy="480"/>
            </a:xfrm>
          </p:grpSpPr>
          <p:sp>
            <p:nvSpPr>
              <p:cNvPr id="174295" name="Rectangle 17"/>
              <p:cNvSpPr>
                <a:spLocks noChangeArrowheads="1"/>
              </p:cNvSpPr>
              <p:nvPr/>
            </p:nvSpPr>
            <p:spPr bwMode="auto">
              <a:xfrm>
                <a:off x="1248" y="2440"/>
                <a:ext cx="528" cy="480"/>
              </a:xfrm>
              <a:prstGeom prst="rect">
                <a:avLst/>
              </a:prstGeom>
              <a:solidFill>
                <a:srgbClr val="33CC33"/>
              </a:solidFill>
              <a:ln w="9525">
                <a:noFill/>
                <a:miter lim="800000"/>
                <a:headEnd/>
                <a:tailEnd/>
              </a:ln>
            </p:spPr>
            <p:txBody>
              <a:bodyPr/>
              <a:lstStyle/>
              <a:p>
                <a:endParaRPr lang="en-US" dirty="0"/>
              </a:p>
            </p:txBody>
          </p:sp>
          <p:sp>
            <p:nvSpPr>
              <p:cNvPr id="174296" name="Rectangle 18"/>
              <p:cNvSpPr>
                <a:spLocks noChangeArrowheads="1"/>
              </p:cNvSpPr>
              <p:nvPr/>
            </p:nvSpPr>
            <p:spPr bwMode="auto">
              <a:xfrm>
                <a:off x="1248" y="2440"/>
                <a:ext cx="528" cy="480"/>
              </a:xfrm>
              <a:prstGeom prst="rect">
                <a:avLst/>
              </a:prstGeom>
              <a:noFill/>
              <a:ln w="9525" cap="rnd">
                <a:solidFill>
                  <a:srgbClr val="000000"/>
                </a:solidFill>
                <a:miter lim="800000"/>
                <a:headEnd/>
                <a:tailEnd/>
              </a:ln>
            </p:spPr>
            <p:txBody>
              <a:bodyPr/>
              <a:lstStyle/>
              <a:p>
                <a:endParaRPr lang="en-US" dirty="0"/>
              </a:p>
            </p:txBody>
          </p:sp>
        </p:grpSp>
        <p:grpSp>
          <p:nvGrpSpPr>
            <p:cNvPr id="9" name="Group 19"/>
            <p:cNvGrpSpPr>
              <a:grpSpLocks/>
            </p:cNvGrpSpPr>
            <p:nvPr/>
          </p:nvGrpSpPr>
          <p:grpSpPr bwMode="auto">
            <a:xfrm>
              <a:off x="2792412" y="4664075"/>
              <a:ext cx="908050" cy="762000"/>
              <a:chOff x="1248" y="2920"/>
              <a:chExt cx="528" cy="480"/>
            </a:xfrm>
          </p:grpSpPr>
          <p:sp>
            <p:nvSpPr>
              <p:cNvPr id="174293" name="Rectangle 20"/>
              <p:cNvSpPr>
                <a:spLocks noChangeArrowheads="1"/>
              </p:cNvSpPr>
              <p:nvPr/>
            </p:nvSpPr>
            <p:spPr bwMode="auto">
              <a:xfrm>
                <a:off x="1248" y="2920"/>
                <a:ext cx="528" cy="480"/>
              </a:xfrm>
              <a:prstGeom prst="rect">
                <a:avLst/>
              </a:prstGeom>
              <a:solidFill>
                <a:srgbClr val="009900"/>
              </a:solidFill>
              <a:ln w="9525">
                <a:noFill/>
                <a:miter lim="800000"/>
                <a:headEnd/>
                <a:tailEnd/>
              </a:ln>
            </p:spPr>
            <p:txBody>
              <a:bodyPr/>
              <a:lstStyle/>
              <a:p>
                <a:endParaRPr lang="en-US" dirty="0"/>
              </a:p>
            </p:txBody>
          </p:sp>
          <p:sp>
            <p:nvSpPr>
              <p:cNvPr id="174294" name="Rectangle 21"/>
              <p:cNvSpPr>
                <a:spLocks noChangeArrowheads="1"/>
              </p:cNvSpPr>
              <p:nvPr/>
            </p:nvSpPr>
            <p:spPr bwMode="auto">
              <a:xfrm>
                <a:off x="1248" y="2920"/>
                <a:ext cx="528" cy="480"/>
              </a:xfrm>
              <a:prstGeom prst="rect">
                <a:avLst/>
              </a:prstGeom>
              <a:noFill/>
              <a:ln w="9525" cap="rnd">
                <a:solidFill>
                  <a:srgbClr val="000000"/>
                </a:solidFill>
                <a:miter lim="800000"/>
                <a:headEnd/>
                <a:tailEnd/>
              </a:ln>
            </p:spPr>
            <p:txBody>
              <a:bodyPr/>
              <a:lstStyle/>
              <a:p>
                <a:endParaRPr lang="en-US" dirty="0"/>
              </a:p>
            </p:txBody>
          </p:sp>
        </p:grpSp>
        <p:grpSp>
          <p:nvGrpSpPr>
            <p:cNvPr id="10" name="Group 22"/>
            <p:cNvGrpSpPr>
              <a:grpSpLocks/>
            </p:cNvGrpSpPr>
            <p:nvPr/>
          </p:nvGrpSpPr>
          <p:grpSpPr bwMode="auto">
            <a:xfrm>
              <a:off x="4608512" y="1616075"/>
              <a:ext cx="908050" cy="762000"/>
              <a:chOff x="2304" y="1000"/>
              <a:chExt cx="528" cy="480"/>
            </a:xfrm>
          </p:grpSpPr>
          <p:sp>
            <p:nvSpPr>
              <p:cNvPr id="174291" name="Rectangle 23"/>
              <p:cNvSpPr>
                <a:spLocks noChangeArrowheads="1"/>
              </p:cNvSpPr>
              <p:nvPr/>
            </p:nvSpPr>
            <p:spPr bwMode="auto">
              <a:xfrm>
                <a:off x="2304" y="1000"/>
                <a:ext cx="528" cy="480"/>
              </a:xfrm>
              <a:prstGeom prst="rect">
                <a:avLst/>
              </a:prstGeom>
              <a:solidFill>
                <a:srgbClr val="800000"/>
              </a:solidFill>
              <a:ln w="9525">
                <a:noFill/>
                <a:miter lim="800000"/>
                <a:headEnd/>
                <a:tailEnd/>
              </a:ln>
            </p:spPr>
            <p:txBody>
              <a:bodyPr/>
              <a:lstStyle/>
              <a:p>
                <a:endParaRPr lang="en-US" dirty="0"/>
              </a:p>
            </p:txBody>
          </p:sp>
          <p:sp>
            <p:nvSpPr>
              <p:cNvPr id="174292" name="Rectangle 24"/>
              <p:cNvSpPr>
                <a:spLocks noChangeArrowheads="1"/>
              </p:cNvSpPr>
              <p:nvPr/>
            </p:nvSpPr>
            <p:spPr bwMode="auto">
              <a:xfrm>
                <a:off x="2304" y="1000"/>
                <a:ext cx="528" cy="480"/>
              </a:xfrm>
              <a:prstGeom prst="rect">
                <a:avLst/>
              </a:prstGeom>
              <a:noFill/>
              <a:ln w="9525" cap="rnd">
                <a:solidFill>
                  <a:srgbClr val="000000"/>
                </a:solidFill>
                <a:miter lim="800000"/>
                <a:headEnd/>
                <a:tailEnd/>
              </a:ln>
            </p:spPr>
            <p:txBody>
              <a:bodyPr/>
              <a:lstStyle/>
              <a:p>
                <a:endParaRPr lang="en-US" dirty="0"/>
              </a:p>
            </p:txBody>
          </p:sp>
        </p:grpSp>
        <p:grpSp>
          <p:nvGrpSpPr>
            <p:cNvPr id="11" name="Group 25"/>
            <p:cNvGrpSpPr>
              <a:grpSpLocks/>
            </p:cNvGrpSpPr>
            <p:nvPr/>
          </p:nvGrpSpPr>
          <p:grpSpPr bwMode="auto">
            <a:xfrm>
              <a:off x="3700462" y="2378075"/>
              <a:ext cx="908050" cy="762000"/>
              <a:chOff x="1776" y="1480"/>
              <a:chExt cx="528" cy="480"/>
            </a:xfrm>
          </p:grpSpPr>
          <p:sp>
            <p:nvSpPr>
              <p:cNvPr id="174289" name="Rectangle 26"/>
              <p:cNvSpPr>
                <a:spLocks noChangeArrowheads="1"/>
              </p:cNvSpPr>
              <p:nvPr/>
            </p:nvSpPr>
            <p:spPr bwMode="auto">
              <a:xfrm>
                <a:off x="1776" y="1480"/>
                <a:ext cx="528" cy="480"/>
              </a:xfrm>
              <a:prstGeom prst="rect">
                <a:avLst/>
              </a:prstGeom>
              <a:solidFill>
                <a:srgbClr val="800000"/>
              </a:solidFill>
              <a:ln w="9525">
                <a:noFill/>
                <a:miter lim="800000"/>
                <a:headEnd/>
                <a:tailEnd/>
              </a:ln>
            </p:spPr>
            <p:txBody>
              <a:bodyPr/>
              <a:lstStyle/>
              <a:p>
                <a:endParaRPr lang="en-US" dirty="0"/>
              </a:p>
            </p:txBody>
          </p:sp>
          <p:sp>
            <p:nvSpPr>
              <p:cNvPr id="174290" name="Rectangle 27"/>
              <p:cNvSpPr>
                <a:spLocks noChangeArrowheads="1"/>
              </p:cNvSpPr>
              <p:nvPr/>
            </p:nvSpPr>
            <p:spPr bwMode="auto">
              <a:xfrm>
                <a:off x="1776" y="1480"/>
                <a:ext cx="528" cy="480"/>
              </a:xfrm>
              <a:prstGeom prst="rect">
                <a:avLst/>
              </a:prstGeom>
              <a:noFill/>
              <a:ln w="9525" cap="rnd">
                <a:solidFill>
                  <a:srgbClr val="000000"/>
                </a:solidFill>
                <a:miter lim="800000"/>
                <a:headEnd/>
                <a:tailEnd/>
              </a:ln>
            </p:spPr>
            <p:txBody>
              <a:bodyPr/>
              <a:lstStyle/>
              <a:p>
                <a:endParaRPr lang="en-US" dirty="0"/>
              </a:p>
            </p:txBody>
          </p:sp>
        </p:grpSp>
        <p:grpSp>
          <p:nvGrpSpPr>
            <p:cNvPr id="12" name="Group 28"/>
            <p:cNvGrpSpPr>
              <a:grpSpLocks/>
            </p:cNvGrpSpPr>
            <p:nvPr/>
          </p:nvGrpSpPr>
          <p:grpSpPr bwMode="auto">
            <a:xfrm>
              <a:off x="3700462" y="3140075"/>
              <a:ext cx="908050" cy="762000"/>
              <a:chOff x="1776" y="1960"/>
              <a:chExt cx="528" cy="480"/>
            </a:xfrm>
          </p:grpSpPr>
          <p:sp>
            <p:nvSpPr>
              <p:cNvPr id="174287" name="Rectangle 29"/>
              <p:cNvSpPr>
                <a:spLocks noChangeArrowheads="1"/>
              </p:cNvSpPr>
              <p:nvPr/>
            </p:nvSpPr>
            <p:spPr bwMode="auto">
              <a:xfrm>
                <a:off x="1776" y="1960"/>
                <a:ext cx="528" cy="480"/>
              </a:xfrm>
              <a:prstGeom prst="rect">
                <a:avLst/>
              </a:prstGeom>
              <a:solidFill>
                <a:srgbClr val="800000"/>
              </a:solidFill>
              <a:ln w="9525">
                <a:noFill/>
                <a:miter lim="800000"/>
                <a:headEnd/>
                <a:tailEnd/>
              </a:ln>
            </p:spPr>
            <p:txBody>
              <a:bodyPr/>
              <a:lstStyle/>
              <a:p>
                <a:endParaRPr lang="en-US" dirty="0"/>
              </a:p>
            </p:txBody>
          </p:sp>
          <p:sp>
            <p:nvSpPr>
              <p:cNvPr id="174288" name="Rectangle 30"/>
              <p:cNvSpPr>
                <a:spLocks noChangeArrowheads="1"/>
              </p:cNvSpPr>
              <p:nvPr/>
            </p:nvSpPr>
            <p:spPr bwMode="auto">
              <a:xfrm>
                <a:off x="1776" y="1960"/>
                <a:ext cx="528" cy="480"/>
              </a:xfrm>
              <a:prstGeom prst="rect">
                <a:avLst/>
              </a:prstGeom>
              <a:noFill/>
              <a:ln w="9525" cap="rnd">
                <a:solidFill>
                  <a:srgbClr val="000000"/>
                </a:solidFill>
                <a:miter lim="800000"/>
                <a:headEnd/>
                <a:tailEnd/>
              </a:ln>
            </p:spPr>
            <p:txBody>
              <a:bodyPr/>
              <a:lstStyle/>
              <a:p>
                <a:endParaRPr lang="en-US" dirty="0"/>
              </a:p>
            </p:txBody>
          </p:sp>
        </p:grpSp>
        <p:grpSp>
          <p:nvGrpSpPr>
            <p:cNvPr id="13" name="Group 31"/>
            <p:cNvGrpSpPr>
              <a:grpSpLocks/>
            </p:cNvGrpSpPr>
            <p:nvPr/>
          </p:nvGrpSpPr>
          <p:grpSpPr bwMode="auto">
            <a:xfrm>
              <a:off x="3700462" y="3902075"/>
              <a:ext cx="908050" cy="762000"/>
              <a:chOff x="1776" y="2440"/>
              <a:chExt cx="528" cy="480"/>
            </a:xfrm>
          </p:grpSpPr>
          <p:sp>
            <p:nvSpPr>
              <p:cNvPr id="174285" name="Rectangle 32"/>
              <p:cNvSpPr>
                <a:spLocks noChangeArrowheads="1"/>
              </p:cNvSpPr>
              <p:nvPr/>
            </p:nvSpPr>
            <p:spPr bwMode="auto">
              <a:xfrm>
                <a:off x="1776" y="2440"/>
                <a:ext cx="528" cy="480"/>
              </a:xfrm>
              <a:prstGeom prst="rect">
                <a:avLst/>
              </a:prstGeom>
              <a:solidFill>
                <a:srgbClr val="008000"/>
              </a:solidFill>
              <a:ln w="9525">
                <a:noFill/>
                <a:miter lim="800000"/>
                <a:headEnd/>
                <a:tailEnd/>
              </a:ln>
            </p:spPr>
            <p:txBody>
              <a:bodyPr/>
              <a:lstStyle/>
              <a:p>
                <a:endParaRPr lang="en-US" dirty="0"/>
              </a:p>
            </p:txBody>
          </p:sp>
          <p:sp>
            <p:nvSpPr>
              <p:cNvPr id="174286" name="Rectangle 33"/>
              <p:cNvSpPr>
                <a:spLocks noChangeArrowheads="1"/>
              </p:cNvSpPr>
              <p:nvPr/>
            </p:nvSpPr>
            <p:spPr bwMode="auto">
              <a:xfrm>
                <a:off x="1776" y="2440"/>
                <a:ext cx="528" cy="480"/>
              </a:xfrm>
              <a:prstGeom prst="rect">
                <a:avLst/>
              </a:prstGeom>
              <a:noFill/>
              <a:ln w="9525" cap="rnd">
                <a:solidFill>
                  <a:srgbClr val="000000"/>
                </a:solidFill>
                <a:miter lim="800000"/>
                <a:headEnd/>
                <a:tailEnd/>
              </a:ln>
            </p:spPr>
            <p:txBody>
              <a:bodyPr/>
              <a:lstStyle/>
              <a:p>
                <a:endParaRPr lang="en-US" dirty="0"/>
              </a:p>
            </p:txBody>
          </p:sp>
        </p:grpSp>
        <p:grpSp>
          <p:nvGrpSpPr>
            <p:cNvPr id="14" name="Group 34"/>
            <p:cNvGrpSpPr>
              <a:grpSpLocks/>
            </p:cNvGrpSpPr>
            <p:nvPr/>
          </p:nvGrpSpPr>
          <p:grpSpPr bwMode="auto">
            <a:xfrm>
              <a:off x="3700462" y="4664075"/>
              <a:ext cx="908050" cy="762000"/>
              <a:chOff x="1776" y="2920"/>
              <a:chExt cx="528" cy="480"/>
            </a:xfrm>
          </p:grpSpPr>
          <p:sp>
            <p:nvSpPr>
              <p:cNvPr id="174283" name="Rectangle 35"/>
              <p:cNvSpPr>
                <a:spLocks noChangeArrowheads="1"/>
              </p:cNvSpPr>
              <p:nvPr/>
            </p:nvSpPr>
            <p:spPr bwMode="auto">
              <a:xfrm>
                <a:off x="1776" y="2920"/>
                <a:ext cx="528" cy="480"/>
              </a:xfrm>
              <a:prstGeom prst="rect">
                <a:avLst/>
              </a:prstGeom>
              <a:solidFill>
                <a:srgbClr val="FFFF00"/>
              </a:solidFill>
              <a:ln w="9525">
                <a:noFill/>
                <a:miter lim="800000"/>
                <a:headEnd/>
                <a:tailEnd/>
              </a:ln>
            </p:spPr>
            <p:txBody>
              <a:bodyPr/>
              <a:lstStyle/>
              <a:p>
                <a:endParaRPr lang="en-US" dirty="0"/>
              </a:p>
            </p:txBody>
          </p:sp>
          <p:sp>
            <p:nvSpPr>
              <p:cNvPr id="174284" name="Rectangle 36"/>
              <p:cNvSpPr>
                <a:spLocks noChangeArrowheads="1"/>
              </p:cNvSpPr>
              <p:nvPr/>
            </p:nvSpPr>
            <p:spPr bwMode="auto">
              <a:xfrm>
                <a:off x="1776" y="2920"/>
                <a:ext cx="528" cy="480"/>
              </a:xfrm>
              <a:prstGeom prst="rect">
                <a:avLst/>
              </a:prstGeom>
              <a:noFill/>
              <a:ln w="9525" cap="rnd">
                <a:solidFill>
                  <a:srgbClr val="000000"/>
                </a:solidFill>
                <a:miter lim="800000"/>
                <a:headEnd/>
                <a:tailEnd/>
              </a:ln>
            </p:spPr>
            <p:txBody>
              <a:bodyPr/>
              <a:lstStyle/>
              <a:p>
                <a:endParaRPr lang="en-US" dirty="0"/>
              </a:p>
            </p:txBody>
          </p:sp>
        </p:grpSp>
        <p:grpSp>
          <p:nvGrpSpPr>
            <p:cNvPr id="15" name="Group 337"/>
            <p:cNvGrpSpPr>
              <a:grpSpLocks/>
            </p:cNvGrpSpPr>
            <p:nvPr/>
          </p:nvGrpSpPr>
          <p:grpSpPr bwMode="auto">
            <a:xfrm>
              <a:off x="4608512" y="2378075"/>
              <a:ext cx="908050" cy="762000"/>
              <a:chOff x="2304" y="1480"/>
              <a:chExt cx="528" cy="480"/>
            </a:xfrm>
          </p:grpSpPr>
          <p:sp>
            <p:nvSpPr>
              <p:cNvPr id="174281" name="Rectangle 38"/>
              <p:cNvSpPr>
                <a:spLocks noChangeArrowheads="1"/>
              </p:cNvSpPr>
              <p:nvPr/>
            </p:nvSpPr>
            <p:spPr bwMode="auto">
              <a:xfrm>
                <a:off x="2304" y="1480"/>
                <a:ext cx="528" cy="480"/>
              </a:xfrm>
              <a:prstGeom prst="rect">
                <a:avLst/>
              </a:prstGeom>
              <a:solidFill>
                <a:srgbClr val="800000"/>
              </a:solidFill>
              <a:ln w="9525">
                <a:noFill/>
                <a:miter lim="800000"/>
                <a:headEnd/>
                <a:tailEnd/>
              </a:ln>
            </p:spPr>
            <p:txBody>
              <a:bodyPr/>
              <a:lstStyle/>
              <a:p>
                <a:endParaRPr lang="en-US" dirty="0"/>
              </a:p>
            </p:txBody>
          </p:sp>
          <p:sp>
            <p:nvSpPr>
              <p:cNvPr id="174282" name="Rectangle 39"/>
              <p:cNvSpPr>
                <a:spLocks noChangeArrowheads="1"/>
              </p:cNvSpPr>
              <p:nvPr/>
            </p:nvSpPr>
            <p:spPr bwMode="auto">
              <a:xfrm>
                <a:off x="2304" y="1480"/>
                <a:ext cx="528" cy="480"/>
              </a:xfrm>
              <a:prstGeom prst="rect">
                <a:avLst/>
              </a:prstGeom>
              <a:noFill/>
              <a:ln w="9525" cap="rnd">
                <a:solidFill>
                  <a:srgbClr val="000000"/>
                </a:solidFill>
                <a:miter lim="800000"/>
                <a:headEnd/>
                <a:tailEnd/>
              </a:ln>
            </p:spPr>
            <p:txBody>
              <a:bodyPr/>
              <a:lstStyle/>
              <a:p>
                <a:endParaRPr lang="en-US" dirty="0"/>
              </a:p>
            </p:txBody>
          </p:sp>
        </p:grpSp>
        <p:grpSp>
          <p:nvGrpSpPr>
            <p:cNvPr id="16" name="Group 40"/>
            <p:cNvGrpSpPr>
              <a:grpSpLocks/>
            </p:cNvGrpSpPr>
            <p:nvPr/>
          </p:nvGrpSpPr>
          <p:grpSpPr bwMode="auto">
            <a:xfrm>
              <a:off x="4608512" y="3140075"/>
              <a:ext cx="908050" cy="762000"/>
              <a:chOff x="2304" y="1960"/>
              <a:chExt cx="528" cy="480"/>
            </a:xfrm>
          </p:grpSpPr>
          <p:sp>
            <p:nvSpPr>
              <p:cNvPr id="174279" name="Rectangle 41"/>
              <p:cNvSpPr>
                <a:spLocks noChangeArrowheads="1"/>
              </p:cNvSpPr>
              <p:nvPr/>
            </p:nvSpPr>
            <p:spPr bwMode="auto">
              <a:xfrm>
                <a:off x="2304" y="1960"/>
                <a:ext cx="528" cy="480"/>
              </a:xfrm>
              <a:prstGeom prst="rect">
                <a:avLst/>
              </a:prstGeom>
              <a:solidFill>
                <a:srgbClr val="FF6600"/>
              </a:solidFill>
              <a:ln w="9525">
                <a:noFill/>
                <a:miter lim="800000"/>
                <a:headEnd/>
                <a:tailEnd/>
              </a:ln>
            </p:spPr>
            <p:txBody>
              <a:bodyPr/>
              <a:lstStyle/>
              <a:p>
                <a:endParaRPr lang="en-US" dirty="0"/>
              </a:p>
            </p:txBody>
          </p:sp>
          <p:sp>
            <p:nvSpPr>
              <p:cNvPr id="174280" name="Rectangle 42"/>
              <p:cNvSpPr>
                <a:spLocks noChangeArrowheads="1"/>
              </p:cNvSpPr>
              <p:nvPr/>
            </p:nvSpPr>
            <p:spPr bwMode="auto">
              <a:xfrm>
                <a:off x="2304" y="1960"/>
                <a:ext cx="528" cy="480"/>
              </a:xfrm>
              <a:prstGeom prst="rect">
                <a:avLst/>
              </a:prstGeom>
              <a:noFill/>
              <a:ln w="9525" cap="rnd">
                <a:solidFill>
                  <a:srgbClr val="000000"/>
                </a:solidFill>
                <a:miter lim="800000"/>
                <a:headEnd/>
                <a:tailEnd/>
              </a:ln>
            </p:spPr>
            <p:txBody>
              <a:bodyPr/>
              <a:lstStyle/>
              <a:p>
                <a:endParaRPr lang="en-US" dirty="0"/>
              </a:p>
            </p:txBody>
          </p:sp>
        </p:grpSp>
        <p:grpSp>
          <p:nvGrpSpPr>
            <p:cNvPr id="17" name="Group 43"/>
            <p:cNvGrpSpPr>
              <a:grpSpLocks/>
            </p:cNvGrpSpPr>
            <p:nvPr/>
          </p:nvGrpSpPr>
          <p:grpSpPr bwMode="auto">
            <a:xfrm>
              <a:off x="4608512" y="3902075"/>
              <a:ext cx="908050" cy="762000"/>
              <a:chOff x="2304" y="2440"/>
              <a:chExt cx="528" cy="480"/>
            </a:xfrm>
          </p:grpSpPr>
          <p:sp>
            <p:nvSpPr>
              <p:cNvPr id="174277" name="Rectangle 44"/>
              <p:cNvSpPr>
                <a:spLocks noChangeArrowheads="1"/>
              </p:cNvSpPr>
              <p:nvPr/>
            </p:nvSpPr>
            <p:spPr bwMode="auto">
              <a:xfrm>
                <a:off x="2304" y="2440"/>
                <a:ext cx="528" cy="480"/>
              </a:xfrm>
              <a:prstGeom prst="rect">
                <a:avLst/>
              </a:prstGeom>
              <a:solidFill>
                <a:srgbClr val="FFFF00"/>
              </a:solidFill>
              <a:ln w="9525">
                <a:noFill/>
                <a:miter lim="800000"/>
                <a:headEnd/>
                <a:tailEnd/>
              </a:ln>
            </p:spPr>
            <p:txBody>
              <a:bodyPr/>
              <a:lstStyle/>
              <a:p>
                <a:endParaRPr lang="en-US" dirty="0"/>
              </a:p>
            </p:txBody>
          </p:sp>
          <p:sp>
            <p:nvSpPr>
              <p:cNvPr id="174278" name="Rectangle 45"/>
              <p:cNvSpPr>
                <a:spLocks noChangeArrowheads="1"/>
              </p:cNvSpPr>
              <p:nvPr/>
            </p:nvSpPr>
            <p:spPr bwMode="auto">
              <a:xfrm>
                <a:off x="2304" y="2440"/>
                <a:ext cx="528" cy="480"/>
              </a:xfrm>
              <a:prstGeom prst="rect">
                <a:avLst/>
              </a:prstGeom>
              <a:noFill/>
              <a:ln w="9525" cap="rnd">
                <a:solidFill>
                  <a:srgbClr val="000000"/>
                </a:solidFill>
                <a:miter lim="800000"/>
                <a:headEnd/>
                <a:tailEnd/>
              </a:ln>
            </p:spPr>
            <p:txBody>
              <a:bodyPr/>
              <a:lstStyle/>
              <a:p>
                <a:endParaRPr lang="en-US" dirty="0"/>
              </a:p>
            </p:txBody>
          </p:sp>
        </p:grpSp>
        <p:grpSp>
          <p:nvGrpSpPr>
            <p:cNvPr id="18" name="Group 20"/>
            <p:cNvGrpSpPr>
              <a:grpSpLocks/>
            </p:cNvGrpSpPr>
            <p:nvPr/>
          </p:nvGrpSpPr>
          <p:grpSpPr bwMode="auto">
            <a:xfrm>
              <a:off x="4608512" y="4664075"/>
              <a:ext cx="908050" cy="762000"/>
              <a:chOff x="2304" y="2920"/>
              <a:chExt cx="528" cy="480"/>
            </a:xfrm>
          </p:grpSpPr>
          <p:sp>
            <p:nvSpPr>
              <p:cNvPr id="174275" name="Rectangle 47"/>
              <p:cNvSpPr>
                <a:spLocks noChangeArrowheads="1"/>
              </p:cNvSpPr>
              <p:nvPr/>
            </p:nvSpPr>
            <p:spPr bwMode="auto">
              <a:xfrm>
                <a:off x="2304" y="2920"/>
                <a:ext cx="528" cy="480"/>
              </a:xfrm>
              <a:prstGeom prst="rect">
                <a:avLst/>
              </a:prstGeom>
              <a:solidFill>
                <a:srgbClr val="FFFF00"/>
              </a:solidFill>
              <a:ln w="9525">
                <a:noFill/>
                <a:miter lim="800000"/>
                <a:headEnd/>
                <a:tailEnd/>
              </a:ln>
            </p:spPr>
            <p:txBody>
              <a:bodyPr/>
              <a:lstStyle/>
              <a:p>
                <a:endParaRPr lang="en-US" dirty="0"/>
              </a:p>
            </p:txBody>
          </p:sp>
          <p:sp>
            <p:nvSpPr>
              <p:cNvPr id="174276" name="Rectangle 48"/>
              <p:cNvSpPr>
                <a:spLocks noChangeArrowheads="1"/>
              </p:cNvSpPr>
              <p:nvPr/>
            </p:nvSpPr>
            <p:spPr bwMode="auto">
              <a:xfrm>
                <a:off x="2304" y="2920"/>
                <a:ext cx="528" cy="480"/>
              </a:xfrm>
              <a:prstGeom prst="rect">
                <a:avLst/>
              </a:prstGeom>
              <a:noFill/>
              <a:ln w="9525" cap="rnd">
                <a:solidFill>
                  <a:srgbClr val="000000"/>
                </a:solidFill>
                <a:miter lim="800000"/>
                <a:headEnd/>
                <a:tailEnd/>
              </a:ln>
            </p:spPr>
            <p:txBody>
              <a:bodyPr/>
              <a:lstStyle/>
              <a:p>
                <a:endParaRPr lang="en-US" dirty="0"/>
              </a:p>
            </p:txBody>
          </p:sp>
        </p:grpSp>
        <p:grpSp>
          <p:nvGrpSpPr>
            <p:cNvPr id="19" name="Group 49"/>
            <p:cNvGrpSpPr>
              <a:grpSpLocks/>
            </p:cNvGrpSpPr>
            <p:nvPr/>
          </p:nvGrpSpPr>
          <p:grpSpPr bwMode="auto">
            <a:xfrm>
              <a:off x="5516562" y="1616075"/>
              <a:ext cx="908050" cy="762000"/>
              <a:chOff x="2832" y="1000"/>
              <a:chExt cx="528" cy="480"/>
            </a:xfrm>
          </p:grpSpPr>
          <p:sp>
            <p:nvSpPr>
              <p:cNvPr id="174273" name="Rectangle 50"/>
              <p:cNvSpPr>
                <a:spLocks noChangeArrowheads="1"/>
              </p:cNvSpPr>
              <p:nvPr/>
            </p:nvSpPr>
            <p:spPr bwMode="auto">
              <a:xfrm>
                <a:off x="2832" y="1000"/>
                <a:ext cx="528" cy="480"/>
              </a:xfrm>
              <a:prstGeom prst="rect">
                <a:avLst/>
              </a:prstGeom>
              <a:solidFill>
                <a:srgbClr val="C00000"/>
              </a:solidFill>
              <a:ln w="9525">
                <a:noFill/>
                <a:miter lim="800000"/>
                <a:headEnd/>
                <a:tailEnd/>
              </a:ln>
            </p:spPr>
            <p:txBody>
              <a:bodyPr/>
              <a:lstStyle/>
              <a:p>
                <a:endParaRPr lang="en-US" dirty="0"/>
              </a:p>
            </p:txBody>
          </p:sp>
          <p:sp>
            <p:nvSpPr>
              <p:cNvPr id="174274" name="Rectangle 51"/>
              <p:cNvSpPr>
                <a:spLocks noChangeArrowheads="1"/>
              </p:cNvSpPr>
              <p:nvPr/>
            </p:nvSpPr>
            <p:spPr bwMode="auto">
              <a:xfrm>
                <a:off x="2832" y="1000"/>
                <a:ext cx="528" cy="480"/>
              </a:xfrm>
              <a:prstGeom prst="rect">
                <a:avLst/>
              </a:prstGeom>
              <a:noFill/>
              <a:ln w="9525" cap="rnd">
                <a:solidFill>
                  <a:srgbClr val="000000"/>
                </a:solidFill>
                <a:miter lim="800000"/>
                <a:headEnd/>
                <a:tailEnd/>
              </a:ln>
            </p:spPr>
            <p:txBody>
              <a:bodyPr/>
              <a:lstStyle/>
              <a:p>
                <a:endParaRPr lang="en-US" dirty="0"/>
              </a:p>
            </p:txBody>
          </p:sp>
        </p:grpSp>
        <p:grpSp>
          <p:nvGrpSpPr>
            <p:cNvPr id="20" name="Group 52"/>
            <p:cNvGrpSpPr>
              <a:grpSpLocks/>
            </p:cNvGrpSpPr>
            <p:nvPr/>
          </p:nvGrpSpPr>
          <p:grpSpPr bwMode="auto">
            <a:xfrm>
              <a:off x="6424612" y="1616075"/>
              <a:ext cx="908050" cy="762000"/>
              <a:chOff x="3360" y="1000"/>
              <a:chExt cx="528" cy="480"/>
            </a:xfrm>
          </p:grpSpPr>
          <p:sp>
            <p:nvSpPr>
              <p:cNvPr id="174271" name="Rectangle 53"/>
              <p:cNvSpPr>
                <a:spLocks noChangeArrowheads="1"/>
              </p:cNvSpPr>
              <p:nvPr/>
            </p:nvSpPr>
            <p:spPr bwMode="auto">
              <a:xfrm>
                <a:off x="3360" y="1000"/>
                <a:ext cx="528" cy="480"/>
              </a:xfrm>
              <a:prstGeom prst="rect">
                <a:avLst/>
              </a:prstGeom>
              <a:solidFill>
                <a:srgbClr val="800000"/>
              </a:solidFill>
              <a:ln w="9525">
                <a:noFill/>
                <a:miter lim="800000"/>
                <a:headEnd/>
                <a:tailEnd/>
              </a:ln>
            </p:spPr>
            <p:txBody>
              <a:bodyPr/>
              <a:lstStyle/>
              <a:p>
                <a:endParaRPr lang="en-US" dirty="0"/>
              </a:p>
            </p:txBody>
          </p:sp>
          <p:sp>
            <p:nvSpPr>
              <p:cNvPr id="174272" name="Rectangle 54"/>
              <p:cNvSpPr>
                <a:spLocks noChangeArrowheads="1"/>
              </p:cNvSpPr>
              <p:nvPr/>
            </p:nvSpPr>
            <p:spPr bwMode="auto">
              <a:xfrm>
                <a:off x="3360" y="1000"/>
                <a:ext cx="528" cy="480"/>
              </a:xfrm>
              <a:prstGeom prst="rect">
                <a:avLst/>
              </a:prstGeom>
              <a:noFill/>
              <a:ln w="9525" cap="rnd">
                <a:solidFill>
                  <a:srgbClr val="000000"/>
                </a:solidFill>
                <a:miter lim="800000"/>
                <a:headEnd/>
                <a:tailEnd/>
              </a:ln>
            </p:spPr>
            <p:txBody>
              <a:bodyPr/>
              <a:lstStyle/>
              <a:p>
                <a:endParaRPr lang="en-US" dirty="0"/>
              </a:p>
            </p:txBody>
          </p:sp>
        </p:grpSp>
        <p:grpSp>
          <p:nvGrpSpPr>
            <p:cNvPr id="21" name="Group 55"/>
            <p:cNvGrpSpPr>
              <a:grpSpLocks/>
            </p:cNvGrpSpPr>
            <p:nvPr/>
          </p:nvGrpSpPr>
          <p:grpSpPr bwMode="auto">
            <a:xfrm>
              <a:off x="5516562" y="2378075"/>
              <a:ext cx="908050" cy="762000"/>
              <a:chOff x="2832" y="1480"/>
              <a:chExt cx="528" cy="480"/>
            </a:xfrm>
          </p:grpSpPr>
          <p:sp>
            <p:nvSpPr>
              <p:cNvPr id="174269" name="Rectangle 56"/>
              <p:cNvSpPr>
                <a:spLocks noChangeArrowheads="1"/>
              </p:cNvSpPr>
              <p:nvPr/>
            </p:nvSpPr>
            <p:spPr bwMode="auto">
              <a:xfrm>
                <a:off x="2832" y="1480"/>
                <a:ext cx="528" cy="480"/>
              </a:xfrm>
              <a:prstGeom prst="rect">
                <a:avLst/>
              </a:prstGeom>
              <a:solidFill>
                <a:srgbClr val="800000"/>
              </a:solidFill>
              <a:ln w="9525">
                <a:noFill/>
                <a:miter lim="800000"/>
                <a:headEnd/>
                <a:tailEnd/>
              </a:ln>
            </p:spPr>
            <p:txBody>
              <a:bodyPr/>
              <a:lstStyle/>
              <a:p>
                <a:endParaRPr lang="en-US" dirty="0"/>
              </a:p>
            </p:txBody>
          </p:sp>
          <p:sp>
            <p:nvSpPr>
              <p:cNvPr id="174270" name="Rectangle 57"/>
              <p:cNvSpPr>
                <a:spLocks noChangeArrowheads="1"/>
              </p:cNvSpPr>
              <p:nvPr/>
            </p:nvSpPr>
            <p:spPr bwMode="auto">
              <a:xfrm>
                <a:off x="2832" y="1480"/>
                <a:ext cx="528" cy="480"/>
              </a:xfrm>
              <a:prstGeom prst="rect">
                <a:avLst/>
              </a:prstGeom>
              <a:noFill/>
              <a:ln w="9525" cap="rnd">
                <a:solidFill>
                  <a:srgbClr val="000000"/>
                </a:solidFill>
                <a:miter lim="800000"/>
                <a:headEnd/>
                <a:tailEnd/>
              </a:ln>
            </p:spPr>
            <p:txBody>
              <a:bodyPr/>
              <a:lstStyle/>
              <a:p>
                <a:endParaRPr lang="en-US" dirty="0"/>
              </a:p>
            </p:txBody>
          </p:sp>
        </p:grpSp>
        <p:grpSp>
          <p:nvGrpSpPr>
            <p:cNvPr id="22" name="Group 58"/>
            <p:cNvGrpSpPr>
              <a:grpSpLocks/>
            </p:cNvGrpSpPr>
            <p:nvPr/>
          </p:nvGrpSpPr>
          <p:grpSpPr bwMode="auto">
            <a:xfrm>
              <a:off x="6424612" y="2378075"/>
              <a:ext cx="908050" cy="762000"/>
              <a:chOff x="3360" y="1480"/>
              <a:chExt cx="528" cy="480"/>
            </a:xfrm>
          </p:grpSpPr>
          <p:sp>
            <p:nvSpPr>
              <p:cNvPr id="174267" name="Rectangle 59"/>
              <p:cNvSpPr>
                <a:spLocks noChangeArrowheads="1"/>
              </p:cNvSpPr>
              <p:nvPr/>
            </p:nvSpPr>
            <p:spPr bwMode="auto">
              <a:xfrm>
                <a:off x="3360" y="1480"/>
                <a:ext cx="528" cy="480"/>
              </a:xfrm>
              <a:prstGeom prst="rect">
                <a:avLst/>
              </a:prstGeom>
              <a:solidFill>
                <a:srgbClr val="FF6600"/>
              </a:solidFill>
              <a:ln w="9525">
                <a:noFill/>
                <a:miter lim="800000"/>
                <a:headEnd/>
                <a:tailEnd/>
              </a:ln>
            </p:spPr>
            <p:txBody>
              <a:bodyPr/>
              <a:lstStyle/>
              <a:p>
                <a:endParaRPr lang="en-US" dirty="0"/>
              </a:p>
            </p:txBody>
          </p:sp>
          <p:sp>
            <p:nvSpPr>
              <p:cNvPr id="174268" name="Rectangle 60"/>
              <p:cNvSpPr>
                <a:spLocks noChangeArrowheads="1"/>
              </p:cNvSpPr>
              <p:nvPr/>
            </p:nvSpPr>
            <p:spPr bwMode="auto">
              <a:xfrm>
                <a:off x="3360" y="1480"/>
                <a:ext cx="528" cy="480"/>
              </a:xfrm>
              <a:prstGeom prst="rect">
                <a:avLst/>
              </a:prstGeom>
              <a:noFill/>
              <a:ln w="9525" cap="rnd">
                <a:solidFill>
                  <a:srgbClr val="000000"/>
                </a:solidFill>
                <a:miter lim="800000"/>
                <a:headEnd/>
                <a:tailEnd/>
              </a:ln>
            </p:spPr>
            <p:txBody>
              <a:bodyPr/>
              <a:lstStyle/>
              <a:p>
                <a:endParaRPr lang="en-US" dirty="0"/>
              </a:p>
            </p:txBody>
          </p:sp>
        </p:grpSp>
        <p:grpSp>
          <p:nvGrpSpPr>
            <p:cNvPr id="23" name="Group 61"/>
            <p:cNvGrpSpPr>
              <a:grpSpLocks/>
            </p:cNvGrpSpPr>
            <p:nvPr/>
          </p:nvGrpSpPr>
          <p:grpSpPr bwMode="auto">
            <a:xfrm>
              <a:off x="5516562" y="3140075"/>
              <a:ext cx="908050" cy="762000"/>
              <a:chOff x="2832" y="1960"/>
              <a:chExt cx="528" cy="480"/>
            </a:xfrm>
          </p:grpSpPr>
          <p:sp>
            <p:nvSpPr>
              <p:cNvPr id="174265" name="Rectangle 62"/>
              <p:cNvSpPr>
                <a:spLocks noChangeArrowheads="1"/>
              </p:cNvSpPr>
              <p:nvPr/>
            </p:nvSpPr>
            <p:spPr bwMode="auto">
              <a:xfrm>
                <a:off x="2832" y="1960"/>
                <a:ext cx="528" cy="480"/>
              </a:xfrm>
              <a:prstGeom prst="rect">
                <a:avLst/>
              </a:prstGeom>
              <a:solidFill>
                <a:srgbClr val="800000"/>
              </a:solidFill>
              <a:ln w="9525">
                <a:noFill/>
                <a:miter lim="800000"/>
                <a:headEnd/>
                <a:tailEnd/>
              </a:ln>
            </p:spPr>
            <p:txBody>
              <a:bodyPr/>
              <a:lstStyle/>
              <a:p>
                <a:endParaRPr lang="en-US" dirty="0"/>
              </a:p>
            </p:txBody>
          </p:sp>
          <p:sp>
            <p:nvSpPr>
              <p:cNvPr id="174266" name="Rectangle 63"/>
              <p:cNvSpPr>
                <a:spLocks noChangeArrowheads="1"/>
              </p:cNvSpPr>
              <p:nvPr/>
            </p:nvSpPr>
            <p:spPr bwMode="auto">
              <a:xfrm>
                <a:off x="2832" y="1960"/>
                <a:ext cx="528" cy="480"/>
              </a:xfrm>
              <a:prstGeom prst="rect">
                <a:avLst/>
              </a:prstGeom>
              <a:noFill/>
              <a:ln w="9525" cap="rnd">
                <a:solidFill>
                  <a:srgbClr val="000000"/>
                </a:solidFill>
                <a:miter lim="800000"/>
                <a:headEnd/>
                <a:tailEnd/>
              </a:ln>
            </p:spPr>
            <p:txBody>
              <a:bodyPr/>
              <a:lstStyle/>
              <a:p>
                <a:endParaRPr lang="en-US" dirty="0"/>
              </a:p>
            </p:txBody>
          </p:sp>
        </p:grpSp>
        <p:grpSp>
          <p:nvGrpSpPr>
            <p:cNvPr id="24" name="Group 64"/>
            <p:cNvGrpSpPr>
              <a:grpSpLocks/>
            </p:cNvGrpSpPr>
            <p:nvPr/>
          </p:nvGrpSpPr>
          <p:grpSpPr bwMode="auto">
            <a:xfrm>
              <a:off x="5516562" y="3902075"/>
              <a:ext cx="908050" cy="762000"/>
              <a:chOff x="2832" y="2440"/>
              <a:chExt cx="528" cy="480"/>
            </a:xfrm>
          </p:grpSpPr>
          <p:sp>
            <p:nvSpPr>
              <p:cNvPr id="174263" name="Rectangle 65"/>
              <p:cNvSpPr>
                <a:spLocks noChangeArrowheads="1"/>
              </p:cNvSpPr>
              <p:nvPr/>
            </p:nvSpPr>
            <p:spPr bwMode="auto">
              <a:xfrm>
                <a:off x="2832" y="2440"/>
                <a:ext cx="528" cy="480"/>
              </a:xfrm>
              <a:prstGeom prst="rect">
                <a:avLst/>
              </a:prstGeom>
              <a:solidFill>
                <a:srgbClr val="FFFF00"/>
              </a:solidFill>
              <a:ln w="9525">
                <a:noFill/>
                <a:miter lim="800000"/>
                <a:headEnd/>
                <a:tailEnd/>
              </a:ln>
            </p:spPr>
            <p:txBody>
              <a:bodyPr/>
              <a:lstStyle/>
              <a:p>
                <a:endParaRPr lang="en-US" dirty="0"/>
              </a:p>
            </p:txBody>
          </p:sp>
          <p:sp>
            <p:nvSpPr>
              <p:cNvPr id="174264" name="Rectangle 66"/>
              <p:cNvSpPr>
                <a:spLocks noChangeArrowheads="1"/>
              </p:cNvSpPr>
              <p:nvPr/>
            </p:nvSpPr>
            <p:spPr bwMode="auto">
              <a:xfrm>
                <a:off x="2832" y="2440"/>
                <a:ext cx="528" cy="480"/>
              </a:xfrm>
              <a:prstGeom prst="rect">
                <a:avLst/>
              </a:prstGeom>
              <a:noFill/>
              <a:ln w="9525" cap="rnd">
                <a:solidFill>
                  <a:srgbClr val="000000"/>
                </a:solidFill>
                <a:miter lim="800000"/>
                <a:headEnd/>
                <a:tailEnd/>
              </a:ln>
            </p:spPr>
            <p:txBody>
              <a:bodyPr/>
              <a:lstStyle/>
              <a:p>
                <a:endParaRPr lang="en-US" dirty="0"/>
              </a:p>
            </p:txBody>
          </p:sp>
        </p:grpSp>
        <p:grpSp>
          <p:nvGrpSpPr>
            <p:cNvPr id="25" name="Group 67"/>
            <p:cNvGrpSpPr>
              <a:grpSpLocks/>
            </p:cNvGrpSpPr>
            <p:nvPr/>
          </p:nvGrpSpPr>
          <p:grpSpPr bwMode="auto">
            <a:xfrm>
              <a:off x="5516562" y="4664075"/>
              <a:ext cx="908050" cy="762000"/>
              <a:chOff x="2832" y="2920"/>
              <a:chExt cx="528" cy="480"/>
            </a:xfrm>
          </p:grpSpPr>
          <p:sp>
            <p:nvSpPr>
              <p:cNvPr id="174261" name="Rectangle 68"/>
              <p:cNvSpPr>
                <a:spLocks noChangeArrowheads="1"/>
              </p:cNvSpPr>
              <p:nvPr/>
            </p:nvSpPr>
            <p:spPr bwMode="auto">
              <a:xfrm>
                <a:off x="2832" y="2920"/>
                <a:ext cx="528" cy="480"/>
              </a:xfrm>
              <a:prstGeom prst="rect">
                <a:avLst/>
              </a:prstGeom>
              <a:solidFill>
                <a:srgbClr val="FFFF00"/>
              </a:solidFill>
              <a:ln w="9525">
                <a:noFill/>
                <a:miter lim="800000"/>
                <a:headEnd/>
                <a:tailEnd/>
              </a:ln>
            </p:spPr>
            <p:txBody>
              <a:bodyPr/>
              <a:lstStyle/>
              <a:p>
                <a:endParaRPr lang="en-US" dirty="0"/>
              </a:p>
            </p:txBody>
          </p:sp>
          <p:sp>
            <p:nvSpPr>
              <p:cNvPr id="174262" name="Rectangle 69"/>
              <p:cNvSpPr>
                <a:spLocks noChangeArrowheads="1"/>
              </p:cNvSpPr>
              <p:nvPr/>
            </p:nvSpPr>
            <p:spPr bwMode="auto">
              <a:xfrm>
                <a:off x="2832" y="2920"/>
                <a:ext cx="528" cy="480"/>
              </a:xfrm>
              <a:prstGeom prst="rect">
                <a:avLst/>
              </a:prstGeom>
              <a:noFill/>
              <a:ln w="9525" cap="rnd">
                <a:solidFill>
                  <a:srgbClr val="000000"/>
                </a:solidFill>
                <a:miter lim="800000"/>
                <a:headEnd/>
                <a:tailEnd/>
              </a:ln>
            </p:spPr>
            <p:txBody>
              <a:bodyPr/>
              <a:lstStyle/>
              <a:p>
                <a:endParaRPr lang="en-US" dirty="0"/>
              </a:p>
            </p:txBody>
          </p:sp>
        </p:grpSp>
        <p:grpSp>
          <p:nvGrpSpPr>
            <p:cNvPr id="26" name="Group 70"/>
            <p:cNvGrpSpPr>
              <a:grpSpLocks/>
            </p:cNvGrpSpPr>
            <p:nvPr/>
          </p:nvGrpSpPr>
          <p:grpSpPr bwMode="auto">
            <a:xfrm>
              <a:off x="6424612" y="3140075"/>
              <a:ext cx="908050" cy="762000"/>
              <a:chOff x="3360" y="1960"/>
              <a:chExt cx="528" cy="480"/>
            </a:xfrm>
            <a:solidFill>
              <a:srgbClr val="C00000"/>
            </a:solidFill>
          </p:grpSpPr>
          <p:sp>
            <p:nvSpPr>
              <p:cNvPr id="213" name="Rectangle 71"/>
              <p:cNvSpPr>
                <a:spLocks noChangeArrowheads="1"/>
              </p:cNvSpPr>
              <p:nvPr/>
            </p:nvSpPr>
            <p:spPr bwMode="auto">
              <a:xfrm>
                <a:off x="3360" y="1960"/>
                <a:ext cx="528" cy="480"/>
              </a:xfrm>
              <a:prstGeom prst="rect">
                <a:avLst/>
              </a:prstGeom>
              <a:grpFill/>
              <a:ln w="9525">
                <a:noFill/>
                <a:miter lim="800000"/>
                <a:headEnd/>
                <a:tailEnd/>
              </a:ln>
            </p:spPr>
            <p:txBody>
              <a:bodyPr/>
              <a:lstStyle/>
              <a:p>
                <a:pPr fontAlgn="auto">
                  <a:spcBef>
                    <a:spcPts val="0"/>
                  </a:spcBef>
                  <a:spcAft>
                    <a:spcPts val="0"/>
                  </a:spcAft>
                  <a:defRPr/>
                </a:pPr>
                <a:endParaRPr lang="en-US" dirty="0">
                  <a:latin typeface="+mn-lt"/>
                  <a:ea typeface="+mn-ea"/>
                </a:endParaRPr>
              </a:p>
            </p:txBody>
          </p:sp>
          <p:sp>
            <p:nvSpPr>
              <p:cNvPr id="214" name="Rectangle 72"/>
              <p:cNvSpPr>
                <a:spLocks noChangeArrowheads="1"/>
              </p:cNvSpPr>
              <p:nvPr/>
            </p:nvSpPr>
            <p:spPr bwMode="auto">
              <a:xfrm>
                <a:off x="3360" y="1960"/>
                <a:ext cx="528" cy="480"/>
              </a:xfrm>
              <a:prstGeom prst="rect">
                <a:avLst/>
              </a:prstGeom>
              <a:grpFill/>
              <a:ln w="9525" cap="rnd">
                <a:solidFill>
                  <a:srgbClr val="000000"/>
                </a:solidFill>
                <a:miter lim="800000"/>
                <a:headEnd/>
                <a:tailEnd/>
              </a:ln>
            </p:spPr>
            <p:txBody>
              <a:bodyPr/>
              <a:lstStyle/>
              <a:p>
                <a:pPr fontAlgn="auto">
                  <a:spcBef>
                    <a:spcPts val="0"/>
                  </a:spcBef>
                  <a:spcAft>
                    <a:spcPts val="0"/>
                  </a:spcAft>
                  <a:defRPr/>
                </a:pPr>
                <a:endParaRPr lang="en-US" dirty="0">
                  <a:latin typeface="+mn-lt"/>
                  <a:ea typeface="+mn-ea"/>
                </a:endParaRPr>
              </a:p>
            </p:txBody>
          </p:sp>
        </p:grpSp>
        <p:grpSp>
          <p:nvGrpSpPr>
            <p:cNvPr id="27" name="Group 73"/>
            <p:cNvGrpSpPr>
              <a:grpSpLocks/>
            </p:cNvGrpSpPr>
            <p:nvPr/>
          </p:nvGrpSpPr>
          <p:grpSpPr bwMode="auto">
            <a:xfrm>
              <a:off x="6424612" y="3902075"/>
              <a:ext cx="908050" cy="762000"/>
              <a:chOff x="3360" y="2440"/>
              <a:chExt cx="528" cy="480"/>
            </a:xfrm>
          </p:grpSpPr>
          <p:sp>
            <p:nvSpPr>
              <p:cNvPr id="174259" name="Rectangle 74"/>
              <p:cNvSpPr>
                <a:spLocks noChangeArrowheads="1"/>
              </p:cNvSpPr>
              <p:nvPr/>
            </p:nvSpPr>
            <p:spPr bwMode="auto">
              <a:xfrm>
                <a:off x="3360" y="2440"/>
                <a:ext cx="528" cy="480"/>
              </a:xfrm>
              <a:prstGeom prst="rect">
                <a:avLst/>
              </a:prstGeom>
              <a:solidFill>
                <a:srgbClr val="FF9900"/>
              </a:solidFill>
              <a:ln w="9525">
                <a:noFill/>
                <a:miter lim="800000"/>
                <a:headEnd/>
                <a:tailEnd/>
              </a:ln>
            </p:spPr>
            <p:txBody>
              <a:bodyPr/>
              <a:lstStyle/>
              <a:p>
                <a:endParaRPr lang="en-US" dirty="0"/>
              </a:p>
            </p:txBody>
          </p:sp>
          <p:sp>
            <p:nvSpPr>
              <p:cNvPr id="174260" name="Rectangle 75"/>
              <p:cNvSpPr>
                <a:spLocks noChangeArrowheads="1"/>
              </p:cNvSpPr>
              <p:nvPr/>
            </p:nvSpPr>
            <p:spPr bwMode="auto">
              <a:xfrm>
                <a:off x="3360" y="2440"/>
                <a:ext cx="528" cy="480"/>
              </a:xfrm>
              <a:prstGeom prst="rect">
                <a:avLst/>
              </a:prstGeom>
              <a:solidFill>
                <a:srgbClr val="FF9900"/>
              </a:solidFill>
              <a:ln w="9525" cap="rnd">
                <a:solidFill>
                  <a:srgbClr val="000000"/>
                </a:solidFill>
                <a:miter lim="800000"/>
                <a:headEnd/>
                <a:tailEnd/>
              </a:ln>
            </p:spPr>
            <p:txBody>
              <a:bodyPr/>
              <a:lstStyle/>
              <a:p>
                <a:endParaRPr lang="en-US" dirty="0"/>
              </a:p>
            </p:txBody>
          </p:sp>
        </p:grpSp>
        <p:grpSp>
          <p:nvGrpSpPr>
            <p:cNvPr id="28" name="Group 76"/>
            <p:cNvGrpSpPr>
              <a:grpSpLocks/>
            </p:cNvGrpSpPr>
            <p:nvPr/>
          </p:nvGrpSpPr>
          <p:grpSpPr bwMode="auto">
            <a:xfrm>
              <a:off x="6424612" y="4664075"/>
              <a:ext cx="908050" cy="762000"/>
              <a:chOff x="3360" y="2920"/>
              <a:chExt cx="528" cy="480"/>
            </a:xfrm>
          </p:grpSpPr>
          <p:sp>
            <p:nvSpPr>
              <p:cNvPr id="174257" name="Rectangle 77"/>
              <p:cNvSpPr>
                <a:spLocks noChangeArrowheads="1"/>
              </p:cNvSpPr>
              <p:nvPr/>
            </p:nvSpPr>
            <p:spPr bwMode="auto">
              <a:xfrm>
                <a:off x="3360" y="2920"/>
                <a:ext cx="528" cy="480"/>
              </a:xfrm>
              <a:prstGeom prst="rect">
                <a:avLst/>
              </a:prstGeom>
              <a:solidFill>
                <a:srgbClr val="FFFF00"/>
              </a:solidFill>
              <a:ln w="9525">
                <a:noFill/>
                <a:miter lim="800000"/>
                <a:headEnd/>
                <a:tailEnd/>
              </a:ln>
            </p:spPr>
            <p:txBody>
              <a:bodyPr/>
              <a:lstStyle/>
              <a:p>
                <a:endParaRPr lang="en-US" dirty="0"/>
              </a:p>
            </p:txBody>
          </p:sp>
          <p:sp>
            <p:nvSpPr>
              <p:cNvPr id="174258" name="Rectangle 78"/>
              <p:cNvSpPr>
                <a:spLocks noChangeArrowheads="1"/>
              </p:cNvSpPr>
              <p:nvPr/>
            </p:nvSpPr>
            <p:spPr bwMode="auto">
              <a:xfrm>
                <a:off x="3360" y="2920"/>
                <a:ext cx="528" cy="480"/>
              </a:xfrm>
              <a:prstGeom prst="rect">
                <a:avLst/>
              </a:prstGeom>
              <a:noFill/>
              <a:ln w="9525" cap="rnd">
                <a:solidFill>
                  <a:srgbClr val="000000"/>
                </a:solidFill>
                <a:miter lim="800000"/>
                <a:headEnd/>
                <a:tailEnd/>
              </a:ln>
            </p:spPr>
            <p:txBody>
              <a:bodyPr/>
              <a:lstStyle/>
              <a:p>
                <a:endParaRPr lang="en-US" dirty="0"/>
              </a:p>
            </p:txBody>
          </p:sp>
        </p:grpSp>
        <p:sp>
          <p:nvSpPr>
            <p:cNvPr id="174112" name="Rectangle 79"/>
            <p:cNvSpPr>
              <a:spLocks noChangeArrowheads="1"/>
            </p:cNvSpPr>
            <p:nvPr/>
          </p:nvSpPr>
          <p:spPr bwMode="auto">
            <a:xfrm>
              <a:off x="3519487" y="5219700"/>
              <a:ext cx="8255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Franklin Gothic Book" pitchFamily="34" charset="0"/>
                  <a:cs typeface="Times New Roman" pitchFamily="18" charset="0"/>
                </a:rPr>
                <a:t>1</a:t>
              </a:r>
              <a:endParaRPr lang="en-US" dirty="0">
                <a:cs typeface="Times New Roman" pitchFamily="18" charset="0"/>
              </a:endParaRPr>
            </a:p>
          </p:txBody>
        </p:sp>
        <p:sp>
          <p:nvSpPr>
            <p:cNvPr id="174113" name="Rectangle 80"/>
            <p:cNvSpPr>
              <a:spLocks noChangeArrowheads="1"/>
            </p:cNvSpPr>
            <p:nvPr/>
          </p:nvSpPr>
          <p:spPr bwMode="auto">
            <a:xfrm>
              <a:off x="4460875" y="5235575"/>
              <a:ext cx="8255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Franklin Gothic Book" pitchFamily="34" charset="0"/>
                  <a:cs typeface="Times New Roman" pitchFamily="18" charset="0"/>
                </a:rPr>
                <a:t>2</a:t>
              </a:r>
              <a:endParaRPr lang="en-US" dirty="0">
                <a:cs typeface="Times New Roman" pitchFamily="18" charset="0"/>
              </a:endParaRPr>
            </a:p>
          </p:txBody>
        </p:sp>
        <p:sp>
          <p:nvSpPr>
            <p:cNvPr id="174114" name="Rectangle 81"/>
            <p:cNvSpPr>
              <a:spLocks noChangeArrowheads="1"/>
            </p:cNvSpPr>
            <p:nvPr/>
          </p:nvSpPr>
          <p:spPr bwMode="auto">
            <a:xfrm>
              <a:off x="3519487" y="4473575"/>
              <a:ext cx="8255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Franklin Gothic Book" pitchFamily="34" charset="0"/>
                  <a:cs typeface="Times New Roman" pitchFamily="18" charset="0"/>
                </a:rPr>
                <a:t>2</a:t>
              </a:r>
              <a:endParaRPr lang="en-US" dirty="0">
                <a:cs typeface="Times New Roman" pitchFamily="18" charset="0"/>
              </a:endParaRPr>
            </a:p>
          </p:txBody>
        </p:sp>
        <p:sp>
          <p:nvSpPr>
            <p:cNvPr id="174115" name="Rectangle 82"/>
            <p:cNvSpPr>
              <a:spLocks noChangeArrowheads="1"/>
            </p:cNvSpPr>
            <p:nvPr/>
          </p:nvSpPr>
          <p:spPr bwMode="auto">
            <a:xfrm>
              <a:off x="5368925" y="5235575"/>
              <a:ext cx="8255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Franklin Gothic Book" pitchFamily="34" charset="0"/>
                  <a:cs typeface="Times New Roman" pitchFamily="18" charset="0"/>
                </a:rPr>
                <a:t>3</a:t>
              </a:r>
              <a:endParaRPr lang="en-US" dirty="0">
                <a:cs typeface="Times New Roman" pitchFamily="18" charset="0"/>
              </a:endParaRPr>
            </a:p>
          </p:txBody>
        </p:sp>
        <p:sp>
          <p:nvSpPr>
            <p:cNvPr id="174116" name="Rectangle 83"/>
            <p:cNvSpPr>
              <a:spLocks noChangeArrowheads="1"/>
            </p:cNvSpPr>
            <p:nvPr/>
          </p:nvSpPr>
          <p:spPr bwMode="auto">
            <a:xfrm>
              <a:off x="3519487" y="3711575"/>
              <a:ext cx="8255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Franklin Gothic Book" pitchFamily="34" charset="0"/>
                  <a:cs typeface="Times New Roman" pitchFamily="18" charset="0"/>
                </a:rPr>
                <a:t>3</a:t>
              </a:r>
              <a:endParaRPr lang="en-US" dirty="0">
                <a:cs typeface="Times New Roman" pitchFamily="18" charset="0"/>
              </a:endParaRPr>
            </a:p>
          </p:txBody>
        </p:sp>
        <p:sp>
          <p:nvSpPr>
            <p:cNvPr id="174117" name="Rectangle 84"/>
            <p:cNvSpPr>
              <a:spLocks noChangeArrowheads="1"/>
            </p:cNvSpPr>
            <p:nvPr/>
          </p:nvSpPr>
          <p:spPr bwMode="auto">
            <a:xfrm>
              <a:off x="6276975" y="5235575"/>
              <a:ext cx="8255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Franklin Gothic Book" pitchFamily="34" charset="0"/>
                  <a:cs typeface="Times New Roman" pitchFamily="18" charset="0"/>
                </a:rPr>
                <a:t>4</a:t>
              </a:r>
              <a:endParaRPr lang="en-US" dirty="0">
                <a:cs typeface="Times New Roman" pitchFamily="18" charset="0"/>
              </a:endParaRPr>
            </a:p>
          </p:txBody>
        </p:sp>
        <p:sp>
          <p:nvSpPr>
            <p:cNvPr id="174118" name="Rectangle 85"/>
            <p:cNvSpPr>
              <a:spLocks noChangeArrowheads="1"/>
            </p:cNvSpPr>
            <p:nvPr/>
          </p:nvSpPr>
          <p:spPr bwMode="auto">
            <a:xfrm>
              <a:off x="3519487" y="2949575"/>
              <a:ext cx="8255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Franklin Gothic Book" pitchFamily="34" charset="0"/>
                  <a:cs typeface="Times New Roman" pitchFamily="18" charset="0"/>
                </a:rPr>
                <a:t>4</a:t>
              </a:r>
              <a:endParaRPr lang="en-US" dirty="0">
                <a:cs typeface="Times New Roman" pitchFamily="18" charset="0"/>
              </a:endParaRPr>
            </a:p>
          </p:txBody>
        </p:sp>
        <p:sp>
          <p:nvSpPr>
            <p:cNvPr id="174119" name="Rectangle 86"/>
            <p:cNvSpPr>
              <a:spLocks noChangeArrowheads="1"/>
            </p:cNvSpPr>
            <p:nvPr/>
          </p:nvSpPr>
          <p:spPr bwMode="auto">
            <a:xfrm>
              <a:off x="3519487" y="2171700"/>
              <a:ext cx="8255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Franklin Gothic Book" pitchFamily="34" charset="0"/>
                  <a:cs typeface="Times New Roman" pitchFamily="18" charset="0"/>
                </a:rPr>
                <a:t>5</a:t>
              </a:r>
              <a:endParaRPr lang="en-US" dirty="0">
                <a:cs typeface="Times New Roman" pitchFamily="18" charset="0"/>
              </a:endParaRPr>
            </a:p>
          </p:txBody>
        </p:sp>
        <p:sp>
          <p:nvSpPr>
            <p:cNvPr id="174120" name="Rectangle 87"/>
            <p:cNvSpPr>
              <a:spLocks noChangeArrowheads="1"/>
            </p:cNvSpPr>
            <p:nvPr/>
          </p:nvSpPr>
          <p:spPr bwMode="auto">
            <a:xfrm>
              <a:off x="7153275" y="5219700"/>
              <a:ext cx="8255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Franklin Gothic Book" pitchFamily="34" charset="0"/>
                  <a:cs typeface="Times New Roman" pitchFamily="18" charset="0"/>
                </a:rPr>
                <a:t>5</a:t>
              </a:r>
              <a:endParaRPr lang="en-US" dirty="0">
                <a:cs typeface="Times New Roman" pitchFamily="18" charset="0"/>
              </a:endParaRPr>
            </a:p>
          </p:txBody>
        </p:sp>
        <p:sp>
          <p:nvSpPr>
            <p:cNvPr id="174121" name="Rectangle 88"/>
            <p:cNvSpPr>
              <a:spLocks noChangeArrowheads="1"/>
            </p:cNvSpPr>
            <p:nvPr/>
          </p:nvSpPr>
          <p:spPr bwMode="auto">
            <a:xfrm>
              <a:off x="4419600" y="4454525"/>
              <a:ext cx="8255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Franklin Gothic Book" pitchFamily="34" charset="0"/>
                  <a:cs typeface="Times New Roman" pitchFamily="18" charset="0"/>
                </a:rPr>
                <a:t>4</a:t>
              </a:r>
              <a:endParaRPr lang="en-US" dirty="0">
                <a:cs typeface="Times New Roman" pitchFamily="18" charset="0"/>
              </a:endParaRPr>
            </a:p>
          </p:txBody>
        </p:sp>
        <p:sp>
          <p:nvSpPr>
            <p:cNvPr id="174122" name="Rectangle 89"/>
            <p:cNvSpPr>
              <a:spLocks noChangeArrowheads="1"/>
            </p:cNvSpPr>
            <p:nvPr/>
          </p:nvSpPr>
          <p:spPr bwMode="auto">
            <a:xfrm>
              <a:off x="4419600" y="3724275"/>
              <a:ext cx="8255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6</a:t>
              </a:r>
              <a:endParaRPr lang="en-US" dirty="0">
                <a:cs typeface="Times New Roman" pitchFamily="18" charset="0"/>
              </a:endParaRPr>
            </a:p>
          </p:txBody>
        </p:sp>
        <p:sp>
          <p:nvSpPr>
            <p:cNvPr id="174123" name="Rectangle 90"/>
            <p:cNvSpPr>
              <a:spLocks noChangeArrowheads="1"/>
            </p:cNvSpPr>
            <p:nvPr/>
          </p:nvSpPr>
          <p:spPr bwMode="auto">
            <a:xfrm>
              <a:off x="5368925" y="4454525"/>
              <a:ext cx="8255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Franklin Gothic Book" pitchFamily="34" charset="0"/>
                  <a:cs typeface="Times New Roman" pitchFamily="18" charset="0"/>
                </a:rPr>
                <a:t>6</a:t>
              </a:r>
              <a:endParaRPr lang="en-US" dirty="0">
                <a:cs typeface="Times New Roman" pitchFamily="18" charset="0"/>
              </a:endParaRPr>
            </a:p>
          </p:txBody>
        </p:sp>
        <p:sp>
          <p:nvSpPr>
            <p:cNvPr id="174124" name="Rectangle 91"/>
            <p:cNvSpPr>
              <a:spLocks noChangeArrowheads="1"/>
            </p:cNvSpPr>
            <p:nvPr/>
          </p:nvSpPr>
          <p:spPr bwMode="auto">
            <a:xfrm>
              <a:off x="6276975" y="4454525"/>
              <a:ext cx="8255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Franklin Gothic Book" pitchFamily="34" charset="0"/>
                  <a:cs typeface="Times New Roman" pitchFamily="18" charset="0"/>
                </a:rPr>
                <a:t>8</a:t>
              </a:r>
              <a:endParaRPr lang="en-US" dirty="0">
                <a:cs typeface="Times New Roman" pitchFamily="18" charset="0"/>
              </a:endParaRPr>
            </a:p>
          </p:txBody>
        </p:sp>
        <p:sp>
          <p:nvSpPr>
            <p:cNvPr id="174125" name="Rectangle 92"/>
            <p:cNvSpPr>
              <a:spLocks noChangeArrowheads="1"/>
            </p:cNvSpPr>
            <p:nvPr/>
          </p:nvSpPr>
          <p:spPr bwMode="auto">
            <a:xfrm>
              <a:off x="4419600" y="2962275"/>
              <a:ext cx="8255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8</a:t>
              </a:r>
              <a:endParaRPr lang="en-US" dirty="0">
                <a:cs typeface="Times New Roman" pitchFamily="18" charset="0"/>
              </a:endParaRPr>
            </a:p>
          </p:txBody>
        </p:sp>
        <p:sp>
          <p:nvSpPr>
            <p:cNvPr id="174126" name="Rectangle 93"/>
            <p:cNvSpPr>
              <a:spLocks noChangeArrowheads="1"/>
            </p:cNvSpPr>
            <p:nvPr/>
          </p:nvSpPr>
          <p:spPr bwMode="auto">
            <a:xfrm>
              <a:off x="4378325" y="2200275"/>
              <a:ext cx="16510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10</a:t>
              </a:r>
              <a:endParaRPr lang="en-US" dirty="0">
                <a:cs typeface="Times New Roman" pitchFamily="18" charset="0"/>
              </a:endParaRPr>
            </a:p>
          </p:txBody>
        </p:sp>
        <p:sp>
          <p:nvSpPr>
            <p:cNvPr id="174127" name="Rectangle 94"/>
            <p:cNvSpPr>
              <a:spLocks noChangeArrowheads="1"/>
            </p:cNvSpPr>
            <p:nvPr/>
          </p:nvSpPr>
          <p:spPr bwMode="auto">
            <a:xfrm>
              <a:off x="7102475" y="4454525"/>
              <a:ext cx="16510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Franklin Gothic Book" pitchFamily="34" charset="0"/>
                  <a:cs typeface="Times New Roman" pitchFamily="18" charset="0"/>
                </a:rPr>
                <a:t>10</a:t>
              </a:r>
              <a:endParaRPr lang="en-US" dirty="0">
                <a:cs typeface="Times New Roman" pitchFamily="18" charset="0"/>
              </a:endParaRPr>
            </a:p>
          </p:txBody>
        </p:sp>
        <p:sp>
          <p:nvSpPr>
            <p:cNvPr id="174128" name="Rectangle 95"/>
            <p:cNvSpPr>
              <a:spLocks noChangeArrowheads="1"/>
            </p:cNvSpPr>
            <p:nvPr/>
          </p:nvSpPr>
          <p:spPr bwMode="auto">
            <a:xfrm>
              <a:off x="7102475" y="3724275"/>
              <a:ext cx="16510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15</a:t>
              </a:r>
              <a:endParaRPr lang="en-US" dirty="0">
                <a:cs typeface="Times New Roman" pitchFamily="18" charset="0"/>
              </a:endParaRPr>
            </a:p>
          </p:txBody>
        </p:sp>
        <p:sp>
          <p:nvSpPr>
            <p:cNvPr id="174129" name="Rectangle 96"/>
            <p:cNvSpPr>
              <a:spLocks noChangeArrowheads="1"/>
            </p:cNvSpPr>
            <p:nvPr/>
          </p:nvSpPr>
          <p:spPr bwMode="auto">
            <a:xfrm>
              <a:off x="5286375" y="2200275"/>
              <a:ext cx="16510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15</a:t>
              </a:r>
              <a:endParaRPr lang="en-US" dirty="0">
                <a:cs typeface="Times New Roman" pitchFamily="18" charset="0"/>
              </a:endParaRPr>
            </a:p>
          </p:txBody>
        </p:sp>
        <p:sp>
          <p:nvSpPr>
            <p:cNvPr id="174130" name="Rectangle 97"/>
            <p:cNvSpPr>
              <a:spLocks noChangeArrowheads="1"/>
            </p:cNvSpPr>
            <p:nvPr/>
          </p:nvSpPr>
          <p:spPr bwMode="auto">
            <a:xfrm>
              <a:off x="5286375" y="2962275"/>
              <a:ext cx="16510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12</a:t>
              </a:r>
              <a:endParaRPr lang="en-US" dirty="0">
                <a:cs typeface="Times New Roman" pitchFamily="18" charset="0"/>
              </a:endParaRPr>
            </a:p>
          </p:txBody>
        </p:sp>
        <p:sp>
          <p:nvSpPr>
            <p:cNvPr id="174131" name="Rectangle 98"/>
            <p:cNvSpPr>
              <a:spLocks noChangeArrowheads="1"/>
            </p:cNvSpPr>
            <p:nvPr/>
          </p:nvSpPr>
          <p:spPr bwMode="auto">
            <a:xfrm>
              <a:off x="6194425" y="3724275"/>
              <a:ext cx="16510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12</a:t>
              </a:r>
              <a:endParaRPr lang="en-US" dirty="0">
                <a:cs typeface="Times New Roman" pitchFamily="18" charset="0"/>
              </a:endParaRPr>
            </a:p>
          </p:txBody>
        </p:sp>
        <p:sp>
          <p:nvSpPr>
            <p:cNvPr id="174132" name="Rectangle 99"/>
            <p:cNvSpPr>
              <a:spLocks noChangeArrowheads="1"/>
            </p:cNvSpPr>
            <p:nvPr/>
          </p:nvSpPr>
          <p:spPr bwMode="auto">
            <a:xfrm>
              <a:off x="5368925" y="3724275"/>
              <a:ext cx="8255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9</a:t>
              </a:r>
              <a:endParaRPr lang="en-US" dirty="0">
                <a:cs typeface="Times New Roman" pitchFamily="18" charset="0"/>
              </a:endParaRPr>
            </a:p>
          </p:txBody>
        </p:sp>
        <p:sp>
          <p:nvSpPr>
            <p:cNvPr id="174133" name="Rectangle 100"/>
            <p:cNvSpPr>
              <a:spLocks noChangeArrowheads="1"/>
            </p:cNvSpPr>
            <p:nvPr/>
          </p:nvSpPr>
          <p:spPr bwMode="auto">
            <a:xfrm>
              <a:off x="6194425" y="2962275"/>
              <a:ext cx="16510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16</a:t>
              </a:r>
              <a:endParaRPr lang="en-US" dirty="0">
                <a:cs typeface="Times New Roman" pitchFamily="18" charset="0"/>
              </a:endParaRPr>
            </a:p>
          </p:txBody>
        </p:sp>
        <p:sp>
          <p:nvSpPr>
            <p:cNvPr id="174134" name="Rectangle 101"/>
            <p:cNvSpPr>
              <a:spLocks noChangeArrowheads="1"/>
            </p:cNvSpPr>
            <p:nvPr/>
          </p:nvSpPr>
          <p:spPr bwMode="auto">
            <a:xfrm>
              <a:off x="6194425" y="2200275"/>
              <a:ext cx="16510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20</a:t>
              </a:r>
              <a:endParaRPr lang="en-US" dirty="0">
                <a:cs typeface="Times New Roman" pitchFamily="18" charset="0"/>
              </a:endParaRPr>
            </a:p>
          </p:txBody>
        </p:sp>
        <p:sp>
          <p:nvSpPr>
            <p:cNvPr id="174135" name="Rectangle 102"/>
            <p:cNvSpPr>
              <a:spLocks noChangeArrowheads="1"/>
            </p:cNvSpPr>
            <p:nvPr/>
          </p:nvSpPr>
          <p:spPr bwMode="auto">
            <a:xfrm>
              <a:off x="7102475" y="2962275"/>
              <a:ext cx="16510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20</a:t>
              </a:r>
              <a:endParaRPr lang="en-US" dirty="0">
                <a:cs typeface="Times New Roman" pitchFamily="18" charset="0"/>
              </a:endParaRPr>
            </a:p>
          </p:txBody>
        </p:sp>
        <p:sp>
          <p:nvSpPr>
            <p:cNvPr id="174136" name="Rectangle 103"/>
            <p:cNvSpPr>
              <a:spLocks noChangeArrowheads="1"/>
            </p:cNvSpPr>
            <p:nvPr/>
          </p:nvSpPr>
          <p:spPr bwMode="auto">
            <a:xfrm>
              <a:off x="7102475" y="2200275"/>
              <a:ext cx="16510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25</a:t>
              </a:r>
              <a:endParaRPr lang="en-US" dirty="0">
                <a:cs typeface="Times New Roman" pitchFamily="18" charset="0"/>
              </a:endParaRPr>
            </a:p>
          </p:txBody>
        </p:sp>
        <p:sp>
          <p:nvSpPr>
            <p:cNvPr id="174137" name="Line 106"/>
            <p:cNvSpPr>
              <a:spLocks noChangeShapeType="1"/>
            </p:cNvSpPr>
            <p:nvPr/>
          </p:nvSpPr>
          <p:spPr bwMode="auto">
            <a:xfrm flipV="1">
              <a:off x="2297112" y="1616075"/>
              <a:ext cx="1588" cy="3810000"/>
            </a:xfrm>
            <a:prstGeom prst="line">
              <a:avLst/>
            </a:prstGeom>
            <a:noFill/>
            <a:ln w="9525" cap="rnd">
              <a:solidFill>
                <a:srgbClr val="000000"/>
              </a:solidFill>
              <a:round/>
              <a:headEnd/>
              <a:tailEnd/>
            </a:ln>
          </p:spPr>
          <p:txBody>
            <a:bodyPr/>
            <a:lstStyle/>
            <a:p>
              <a:endParaRPr lang="en-US" dirty="0"/>
            </a:p>
          </p:txBody>
        </p:sp>
        <p:sp>
          <p:nvSpPr>
            <p:cNvPr id="174138" name="Rectangle 108"/>
            <p:cNvSpPr>
              <a:spLocks noChangeArrowheads="1"/>
            </p:cNvSpPr>
            <p:nvPr/>
          </p:nvSpPr>
          <p:spPr bwMode="auto">
            <a:xfrm>
              <a:off x="3106540" y="5819775"/>
              <a:ext cx="322460" cy="430887"/>
            </a:xfrm>
            <a:prstGeom prst="rect">
              <a:avLst/>
            </a:prstGeom>
            <a:noFill/>
            <a:ln w="9525">
              <a:noFill/>
              <a:miter lim="800000"/>
              <a:headEnd/>
              <a:tailEnd/>
            </a:ln>
          </p:spPr>
          <p:txBody>
            <a:bodyPr wrap="none" lIns="0" tIns="0" rIns="0" bIns="0">
              <a:spAutoFit/>
            </a:bodyPr>
            <a:lstStyle/>
            <a:p>
              <a:pPr algn="ctr"/>
              <a:r>
                <a:rPr lang="id-ID" sz="1400" b="1">
                  <a:solidFill>
                    <a:schemeClr val="tx2"/>
                  </a:solidFill>
                  <a:latin typeface="Franklin Gothic Book" pitchFamily="34" charset="0"/>
                  <a:cs typeface="Times New Roman" pitchFamily="18" charset="0"/>
                </a:rPr>
                <a:t>Very</a:t>
              </a:r>
            </a:p>
            <a:p>
              <a:pPr algn="ctr"/>
              <a:r>
                <a:rPr lang="id-ID" sz="1400" b="1">
                  <a:solidFill>
                    <a:schemeClr val="tx2"/>
                  </a:solidFill>
                  <a:latin typeface="Franklin Gothic Book" pitchFamily="34" charset="0"/>
                  <a:cs typeface="Times New Roman" pitchFamily="18" charset="0"/>
                </a:rPr>
                <a:t>low</a:t>
              </a:r>
              <a:endParaRPr lang="en-US" dirty="0">
                <a:solidFill>
                  <a:schemeClr val="tx2"/>
                </a:solidFill>
                <a:cs typeface="Times New Roman" pitchFamily="18" charset="0"/>
              </a:endParaRPr>
            </a:p>
          </p:txBody>
        </p:sp>
        <p:sp>
          <p:nvSpPr>
            <p:cNvPr id="174139" name="Rectangle 109"/>
            <p:cNvSpPr>
              <a:spLocks noChangeArrowheads="1"/>
            </p:cNvSpPr>
            <p:nvPr/>
          </p:nvSpPr>
          <p:spPr bwMode="auto">
            <a:xfrm>
              <a:off x="4800600" y="5956756"/>
              <a:ext cx="620363" cy="215444"/>
            </a:xfrm>
            <a:prstGeom prst="rect">
              <a:avLst/>
            </a:prstGeom>
            <a:noFill/>
            <a:ln w="9525">
              <a:noFill/>
              <a:miter lim="800000"/>
              <a:headEnd/>
              <a:tailEnd/>
            </a:ln>
          </p:spPr>
          <p:txBody>
            <a:bodyPr wrap="none" lIns="0" tIns="0" rIns="0" bIns="0">
              <a:spAutoFit/>
            </a:bodyPr>
            <a:lstStyle/>
            <a:p>
              <a:r>
                <a:rPr lang="id-ID" sz="1400" b="1">
                  <a:solidFill>
                    <a:schemeClr val="tx2"/>
                  </a:solidFill>
                  <a:latin typeface="Franklin Gothic Book" pitchFamily="34" charset="0"/>
                  <a:cs typeface="Times New Roman" pitchFamily="18" charset="0"/>
                </a:rPr>
                <a:t>Medium</a:t>
              </a:r>
              <a:endParaRPr lang="en-US" dirty="0">
                <a:solidFill>
                  <a:schemeClr val="tx2"/>
                </a:solidFill>
                <a:cs typeface="Times New Roman" pitchFamily="18" charset="0"/>
              </a:endParaRPr>
            </a:p>
          </p:txBody>
        </p:sp>
        <p:sp>
          <p:nvSpPr>
            <p:cNvPr id="174140" name="Rectangle 111"/>
            <p:cNvSpPr>
              <a:spLocks noChangeArrowheads="1"/>
            </p:cNvSpPr>
            <p:nvPr/>
          </p:nvSpPr>
          <p:spPr bwMode="auto">
            <a:xfrm>
              <a:off x="5806212" y="5956756"/>
              <a:ext cx="343043" cy="215444"/>
            </a:xfrm>
            <a:prstGeom prst="rect">
              <a:avLst/>
            </a:prstGeom>
            <a:noFill/>
            <a:ln w="9525">
              <a:noFill/>
              <a:miter lim="800000"/>
              <a:headEnd/>
              <a:tailEnd/>
            </a:ln>
          </p:spPr>
          <p:txBody>
            <a:bodyPr wrap="none" lIns="0" tIns="0" rIns="0" bIns="0">
              <a:spAutoFit/>
            </a:bodyPr>
            <a:lstStyle/>
            <a:p>
              <a:pPr algn="ctr"/>
              <a:r>
                <a:rPr lang="id-ID" sz="1400" b="1">
                  <a:solidFill>
                    <a:schemeClr val="tx2"/>
                  </a:solidFill>
                  <a:latin typeface="Franklin Gothic Book" pitchFamily="34" charset="0"/>
                  <a:cs typeface="Times New Roman" pitchFamily="18" charset="0"/>
                </a:rPr>
                <a:t>High</a:t>
              </a:r>
              <a:endParaRPr lang="en-US" dirty="0">
                <a:solidFill>
                  <a:schemeClr val="tx2"/>
                </a:solidFill>
                <a:cs typeface="Times New Roman" pitchFamily="18" charset="0"/>
              </a:endParaRPr>
            </a:p>
          </p:txBody>
        </p:sp>
        <p:sp>
          <p:nvSpPr>
            <p:cNvPr id="174141" name="Rectangle 112"/>
            <p:cNvSpPr>
              <a:spLocks noChangeArrowheads="1"/>
            </p:cNvSpPr>
            <p:nvPr/>
          </p:nvSpPr>
          <p:spPr bwMode="auto">
            <a:xfrm>
              <a:off x="6735070" y="5819775"/>
              <a:ext cx="322460" cy="430887"/>
            </a:xfrm>
            <a:prstGeom prst="rect">
              <a:avLst/>
            </a:prstGeom>
            <a:noFill/>
            <a:ln w="9525">
              <a:noFill/>
              <a:miter lim="800000"/>
              <a:headEnd/>
              <a:tailEnd/>
            </a:ln>
          </p:spPr>
          <p:txBody>
            <a:bodyPr wrap="none" lIns="0" tIns="0" rIns="0" bIns="0">
              <a:spAutoFit/>
            </a:bodyPr>
            <a:lstStyle/>
            <a:p>
              <a:pPr algn="ctr"/>
              <a:r>
                <a:rPr lang="id-ID" sz="1400" b="1">
                  <a:solidFill>
                    <a:schemeClr val="tx2"/>
                  </a:solidFill>
                  <a:latin typeface="Franklin Gothic Book" pitchFamily="34" charset="0"/>
                  <a:cs typeface="Times New Roman" pitchFamily="18" charset="0"/>
                </a:rPr>
                <a:t>Very</a:t>
              </a:r>
            </a:p>
            <a:p>
              <a:pPr algn="ctr"/>
              <a:r>
                <a:rPr lang="id-ID" sz="1400" b="1">
                  <a:solidFill>
                    <a:schemeClr val="tx2"/>
                  </a:solidFill>
                  <a:latin typeface="Franklin Gothic Book" pitchFamily="34" charset="0"/>
                  <a:cs typeface="Times New Roman" pitchFamily="18" charset="0"/>
                </a:rPr>
                <a:t>high</a:t>
              </a:r>
              <a:endParaRPr lang="en-US" dirty="0">
                <a:solidFill>
                  <a:schemeClr val="tx2"/>
                </a:solidFill>
                <a:cs typeface="Times New Roman" pitchFamily="18" charset="0"/>
              </a:endParaRPr>
            </a:p>
          </p:txBody>
        </p:sp>
        <p:sp>
          <p:nvSpPr>
            <p:cNvPr id="174142" name="Rectangle 113"/>
            <p:cNvSpPr>
              <a:spLocks noChangeArrowheads="1"/>
            </p:cNvSpPr>
            <p:nvPr/>
          </p:nvSpPr>
          <p:spPr bwMode="auto">
            <a:xfrm rot="-5400000">
              <a:off x="1682637" y="4839156"/>
              <a:ext cx="516167" cy="430887"/>
            </a:xfrm>
            <a:prstGeom prst="rect">
              <a:avLst/>
            </a:prstGeom>
            <a:noFill/>
            <a:ln w="9525">
              <a:noFill/>
              <a:miter lim="800000"/>
              <a:headEnd/>
              <a:tailEnd/>
            </a:ln>
          </p:spPr>
          <p:txBody>
            <a:bodyPr wrap="none" lIns="0" tIns="0" rIns="0" bIns="0">
              <a:spAutoFit/>
            </a:bodyPr>
            <a:lstStyle/>
            <a:p>
              <a:pPr algn="ctr"/>
              <a:r>
                <a:rPr lang="en-US" sz="1400" b="1" dirty="0">
                  <a:solidFill>
                    <a:schemeClr val="tx2"/>
                  </a:solidFill>
                  <a:latin typeface="Franklin Gothic Book" pitchFamily="34" charset="0"/>
                  <a:cs typeface="Times New Roman" pitchFamily="18" charset="0"/>
                </a:rPr>
                <a:t>A</a:t>
              </a:r>
              <a:r>
                <a:rPr lang="id-ID" sz="1400" b="1">
                  <a:solidFill>
                    <a:schemeClr val="tx2"/>
                  </a:solidFill>
                  <a:latin typeface="Franklin Gothic Book" pitchFamily="34" charset="0"/>
                  <a:cs typeface="Times New Roman" pitchFamily="18" charset="0"/>
                </a:rPr>
                <a:t>lmost</a:t>
              </a:r>
            </a:p>
            <a:p>
              <a:pPr algn="ctr"/>
              <a:r>
                <a:rPr lang="id-ID" sz="1400" b="1">
                  <a:solidFill>
                    <a:schemeClr val="tx2"/>
                  </a:solidFill>
                  <a:latin typeface="Franklin Gothic Book" pitchFamily="34" charset="0"/>
                  <a:cs typeface="Times New Roman" pitchFamily="18" charset="0"/>
                </a:rPr>
                <a:t>never</a:t>
              </a:r>
              <a:endParaRPr lang="en-US" sz="1400" b="1" dirty="0">
                <a:solidFill>
                  <a:schemeClr val="tx2"/>
                </a:solidFill>
                <a:latin typeface="Franklin Gothic Book" pitchFamily="34" charset="0"/>
                <a:cs typeface="Times New Roman" pitchFamily="18" charset="0"/>
              </a:endParaRPr>
            </a:p>
          </p:txBody>
        </p:sp>
        <p:sp>
          <p:nvSpPr>
            <p:cNvPr id="174143" name="Rectangle 115"/>
            <p:cNvSpPr>
              <a:spLocks noChangeArrowheads="1"/>
            </p:cNvSpPr>
            <p:nvPr/>
          </p:nvSpPr>
          <p:spPr bwMode="auto">
            <a:xfrm rot="-5400000">
              <a:off x="1641060" y="4176941"/>
              <a:ext cx="585033" cy="215444"/>
            </a:xfrm>
            <a:prstGeom prst="rect">
              <a:avLst/>
            </a:prstGeom>
            <a:noFill/>
            <a:ln w="9525">
              <a:noFill/>
              <a:miter lim="800000"/>
              <a:headEnd/>
              <a:tailEnd/>
            </a:ln>
          </p:spPr>
          <p:txBody>
            <a:bodyPr wrap="none" lIns="0" tIns="0" rIns="0" bIns="0">
              <a:spAutoFit/>
            </a:bodyPr>
            <a:lstStyle/>
            <a:p>
              <a:pPr algn="ctr"/>
              <a:r>
                <a:rPr lang="id-ID" sz="1400" b="1">
                  <a:solidFill>
                    <a:schemeClr val="tx2"/>
                  </a:solidFill>
                  <a:latin typeface="Franklin Gothic Book" pitchFamily="34" charset="0"/>
                  <a:cs typeface="Times New Roman" pitchFamily="18" charset="0"/>
                </a:rPr>
                <a:t>Unlikely</a:t>
              </a:r>
              <a:endParaRPr lang="en-US" sz="1400" b="1" dirty="0">
                <a:solidFill>
                  <a:schemeClr val="tx2"/>
                </a:solidFill>
                <a:latin typeface="Franklin Gothic Book" pitchFamily="34" charset="0"/>
                <a:cs typeface="Times New Roman" pitchFamily="18" charset="0"/>
              </a:endParaRPr>
            </a:p>
          </p:txBody>
        </p:sp>
        <p:sp>
          <p:nvSpPr>
            <p:cNvPr id="174144" name="Rectangle 116"/>
            <p:cNvSpPr>
              <a:spLocks noChangeArrowheads="1"/>
            </p:cNvSpPr>
            <p:nvPr/>
          </p:nvSpPr>
          <p:spPr bwMode="auto">
            <a:xfrm rot="-5400000">
              <a:off x="1596192" y="3422096"/>
              <a:ext cx="671595" cy="215444"/>
            </a:xfrm>
            <a:prstGeom prst="rect">
              <a:avLst/>
            </a:prstGeom>
            <a:noFill/>
            <a:ln w="9525">
              <a:noFill/>
              <a:miter lim="800000"/>
              <a:headEnd/>
              <a:tailEnd/>
            </a:ln>
          </p:spPr>
          <p:txBody>
            <a:bodyPr wrap="none" lIns="0" tIns="0" rIns="0" bIns="0">
              <a:spAutoFit/>
            </a:bodyPr>
            <a:lstStyle/>
            <a:p>
              <a:pPr algn="ctr"/>
              <a:r>
                <a:rPr lang="id-ID" sz="1400" b="1">
                  <a:solidFill>
                    <a:schemeClr val="tx2"/>
                  </a:solidFill>
                  <a:latin typeface="Franklin Gothic Book" pitchFamily="34" charset="0"/>
                  <a:cs typeface="Times New Roman" pitchFamily="18" charset="0"/>
                </a:rPr>
                <a:t>Probable</a:t>
              </a:r>
              <a:endParaRPr lang="en-US" sz="1400" b="1" dirty="0">
                <a:solidFill>
                  <a:schemeClr val="tx2"/>
                </a:solidFill>
                <a:latin typeface="Franklin Gothic Book" pitchFamily="34" charset="0"/>
                <a:cs typeface="Times New Roman" pitchFamily="18" charset="0"/>
              </a:endParaRPr>
            </a:p>
          </p:txBody>
        </p:sp>
        <p:sp>
          <p:nvSpPr>
            <p:cNvPr id="174145" name="Rectangle 117"/>
            <p:cNvSpPr>
              <a:spLocks noChangeArrowheads="1"/>
            </p:cNvSpPr>
            <p:nvPr/>
          </p:nvSpPr>
          <p:spPr bwMode="auto">
            <a:xfrm rot="-5400000">
              <a:off x="1725524" y="2622826"/>
              <a:ext cx="425630" cy="215444"/>
            </a:xfrm>
            <a:prstGeom prst="rect">
              <a:avLst/>
            </a:prstGeom>
            <a:noFill/>
            <a:ln w="9525">
              <a:noFill/>
              <a:miter lim="800000"/>
              <a:headEnd/>
              <a:tailEnd/>
            </a:ln>
          </p:spPr>
          <p:txBody>
            <a:bodyPr wrap="none" lIns="0" tIns="0" rIns="0" bIns="0">
              <a:spAutoFit/>
            </a:bodyPr>
            <a:lstStyle/>
            <a:p>
              <a:pPr algn="ctr"/>
              <a:r>
                <a:rPr lang="id-ID" sz="1400" b="1">
                  <a:solidFill>
                    <a:schemeClr val="tx2"/>
                  </a:solidFill>
                  <a:latin typeface="Franklin Gothic Book" pitchFamily="34" charset="0"/>
                  <a:cs typeface="Times New Roman" pitchFamily="18" charset="0"/>
                </a:rPr>
                <a:t>Likely</a:t>
              </a:r>
              <a:endParaRPr lang="en-US" sz="1400" b="1" dirty="0">
                <a:solidFill>
                  <a:schemeClr val="tx2"/>
                </a:solidFill>
                <a:latin typeface="Franklin Gothic Book" pitchFamily="34" charset="0"/>
                <a:cs typeface="Times New Roman" pitchFamily="18" charset="0"/>
              </a:endParaRPr>
            </a:p>
          </p:txBody>
        </p:sp>
        <p:sp>
          <p:nvSpPr>
            <p:cNvPr id="174146" name="Rectangle 118"/>
            <p:cNvSpPr>
              <a:spLocks noChangeArrowheads="1"/>
            </p:cNvSpPr>
            <p:nvPr/>
          </p:nvSpPr>
          <p:spPr bwMode="auto">
            <a:xfrm rot="-5400000">
              <a:off x="1674851" y="1829304"/>
              <a:ext cx="531748" cy="430887"/>
            </a:xfrm>
            <a:prstGeom prst="rect">
              <a:avLst/>
            </a:prstGeom>
            <a:noFill/>
            <a:ln w="9525">
              <a:noFill/>
              <a:miter lim="800000"/>
              <a:headEnd/>
              <a:tailEnd/>
            </a:ln>
          </p:spPr>
          <p:txBody>
            <a:bodyPr wrap="none" lIns="0" tIns="0" rIns="0" bIns="0">
              <a:spAutoFit/>
            </a:bodyPr>
            <a:lstStyle/>
            <a:p>
              <a:pPr algn="ctr"/>
              <a:r>
                <a:rPr lang="en-US" sz="1400" b="1" dirty="0">
                  <a:solidFill>
                    <a:schemeClr val="tx2"/>
                  </a:solidFill>
                  <a:latin typeface="Franklin Gothic Book" pitchFamily="34" charset="0"/>
                  <a:cs typeface="Times New Roman" pitchFamily="18" charset="0"/>
                </a:rPr>
                <a:t>A</a:t>
              </a:r>
              <a:r>
                <a:rPr lang="id-ID" sz="1400" b="1">
                  <a:solidFill>
                    <a:schemeClr val="tx2"/>
                  </a:solidFill>
                  <a:latin typeface="Franklin Gothic Book" pitchFamily="34" charset="0"/>
                  <a:cs typeface="Times New Roman" pitchFamily="18" charset="0"/>
                </a:rPr>
                <a:t>lmost</a:t>
              </a:r>
            </a:p>
            <a:p>
              <a:pPr algn="ctr"/>
              <a:r>
                <a:rPr lang="id-ID" sz="1400" b="1">
                  <a:solidFill>
                    <a:schemeClr val="tx2"/>
                  </a:solidFill>
                  <a:latin typeface="Franklin Gothic Book" pitchFamily="34" charset="0"/>
                  <a:cs typeface="Times New Roman" pitchFamily="18" charset="0"/>
                </a:rPr>
                <a:t>certain</a:t>
              </a:r>
              <a:endParaRPr lang="en-US" sz="1400" b="1" dirty="0">
                <a:solidFill>
                  <a:schemeClr val="tx2"/>
                </a:solidFill>
                <a:latin typeface="Franklin Gothic Book" pitchFamily="34" charset="0"/>
                <a:cs typeface="Times New Roman" pitchFamily="18" charset="0"/>
              </a:endParaRPr>
            </a:p>
          </p:txBody>
        </p:sp>
        <p:sp>
          <p:nvSpPr>
            <p:cNvPr id="174147" name="Rectangle 120"/>
            <p:cNvSpPr>
              <a:spLocks noChangeArrowheads="1"/>
            </p:cNvSpPr>
            <p:nvPr/>
          </p:nvSpPr>
          <p:spPr bwMode="auto">
            <a:xfrm>
              <a:off x="3222625" y="5553075"/>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1</a:t>
              </a:r>
              <a:endParaRPr lang="en-US" dirty="0">
                <a:solidFill>
                  <a:schemeClr val="tx2"/>
                </a:solidFill>
                <a:cs typeface="Times New Roman" pitchFamily="18" charset="0"/>
              </a:endParaRPr>
            </a:p>
          </p:txBody>
        </p:sp>
        <p:sp>
          <p:nvSpPr>
            <p:cNvPr id="174148" name="Rectangle 121"/>
            <p:cNvSpPr>
              <a:spLocks noChangeArrowheads="1"/>
            </p:cNvSpPr>
            <p:nvPr/>
          </p:nvSpPr>
          <p:spPr bwMode="auto">
            <a:xfrm>
              <a:off x="4130675" y="5553075"/>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2</a:t>
              </a:r>
              <a:endParaRPr lang="en-US" dirty="0">
                <a:solidFill>
                  <a:schemeClr val="tx2"/>
                </a:solidFill>
                <a:cs typeface="Times New Roman" pitchFamily="18" charset="0"/>
              </a:endParaRPr>
            </a:p>
          </p:txBody>
        </p:sp>
        <p:sp>
          <p:nvSpPr>
            <p:cNvPr id="174149" name="Rectangle 122"/>
            <p:cNvSpPr>
              <a:spLocks noChangeArrowheads="1"/>
            </p:cNvSpPr>
            <p:nvPr/>
          </p:nvSpPr>
          <p:spPr bwMode="auto">
            <a:xfrm>
              <a:off x="5038725" y="5553075"/>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3</a:t>
              </a:r>
              <a:endParaRPr lang="en-US" dirty="0">
                <a:solidFill>
                  <a:schemeClr val="tx2"/>
                </a:solidFill>
                <a:cs typeface="Times New Roman" pitchFamily="18" charset="0"/>
              </a:endParaRPr>
            </a:p>
          </p:txBody>
        </p:sp>
        <p:sp>
          <p:nvSpPr>
            <p:cNvPr id="174150" name="Rectangle 123"/>
            <p:cNvSpPr>
              <a:spLocks noChangeArrowheads="1"/>
            </p:cNvSpPr>
            <p:nvPr/>
          </p:nvSpPr>
          <p:spPr bwMode="auto">
            <a:xfrm>
              <a:off x="5946775" y="5553075"/>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4</a:t>
              </a:r>
              <a:endParaRPr lang="en-US" dirty="0">
                <a:solidFill>
                  <a:schemeClr val="tx2"/>
                </a:solidFill>
                <a:cs typeface="Times New Roman" pitchFamily="18" charset="0"/>
              </a:endParaRPr>
            </a:p>
          </p:txBody>
        </p:sp>
        <p:sp>
          <p:nvSpPr>
            <p:cNvPr id="174151" name="Rectangle 124"/>
            <p:cNvSpPr>
              <a:spLocks noChangeArrowheads="1"/>
            </p:cNvSpPr>
            <p:nvPr/>
          </p:nvSpPr>
          <p:spPr bwMode="auto">
            <a:xfrm>
              <a:off x="6854825" y="5553075"/>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5</a:t>
              </a:r>
              <a:endParaRPr lang="en-US" dirty="0">
                <a:solidFill>
                  <a:schemeClr val="tx2"/>
                </a:solidFill>
                <a:cs typeface="Times New Roman" pitchFamily="18" charset="0"/>
              </a:endParaRPr>
            </a:p>
          </p:txBody>
        </p:sp>
        <p:sp>
          <p:nvSpPr>
            <p:cNvPr id="174152" name="Rectangle 125"/>
            <p:cNvSpPr>
              <a:spLocks noChangeArrowheads="1"/>
            </p:cNvSpPr>
            <p:nvPr/>
          </p:nvSpPr>
          <p:spPr bwMode="auto">
            <a:xfrm rot="-5400000">
              <a:off x="2473325" y="4970462"/>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1</a:t>
              </a:r>
              <a:endParaRPr lang="en-US" dirty="0">
                <a:solidFill>
                  <a:schemeClr val="tx2"/>
                </a:solidFill>
                <a:cs typeface="Times New Roman" pitchFamily="18" charset="0"/>
              </a:endParaRPr>
            </a:p>
          </p:txBody>
        </p:sp>
        <p:sp>
          <p:nvSpPr>
            <p:cNvPr id="174153" name="Rectangle 126"/>
            <p:cNvSpPr>
              <a:spLocks noChangeArrowheads="1"/>
            </p:cNvSpPr>
            <p:nvPr/>
          </p:nvSpPr>
          <p:spPr bwMode="auto">
            <a:xfrm rot="-5400000">
              <a:off x="2470150" y="4208462"/>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2</a:t>
              </a:r>
              <a:endParaRPr lang="en-US" dirty="0">
                <a:solidFill>
                  <a:schemeClr val="tx2"/>
                </a:solidFill>
                <a:cs typeface="Times New Roman" pitchFamily="18" charset="0"/>
              </a:endParaRPr>
            </a:p>
          </p:txBody>
        </p:sp>
        <p:sp>
          <p:nvSpPr>
            <p:cNvPr id="174154" name="Rectangle 127"/>
            <p:cNvSpPr>
              <a:spLocks noChangeArrowheads="1"/>
            </p:cNvSpPr>
            <p:nvPr/>
          </p:nvSpPr>
          <p:spPr bwMode="auto">
            <a:xfrm rot="-5400000">
              <a:off x="2470150" y="3446462"/>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3</a:t>
              </a:r>
              <a:endParaRPr lang="en-US" dirty="0">
                <a:solidFill>
                  <a:schemeClr val="tx2"/>
                </a:solidFill>
                <a:cs typeface="Times New Roman" pitchFamily="18" charset="0"/>
              </a:endParaRPr>
            </a:p>
          </p:txBody>
        </p:sp>
        <p:sp>
          <p:nvSpPr>
            <p:cNvPr id="174155" name="Rectangle 128"/>
            <p:cNvSpPr>
              <a:spLocks noChangeArrowheads="1"/>
            </p:cNvSpPr>
            <p:nvPr/>
          </p:nvSpPr>
          <p:spPr bwMode="auto">
            <a:xfrm rot="-5400000">
              <a:off x="2474913" y="2679700"/>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4</a:t>
              </a:r>
              <a:endParaRPr lang="en-US" dirty="0">
                <a:solidFill>
                  <a:schemeClr val="tx2"/>
                </a:solidFill>
                <a:cs typeface="Times New Roman" pitchFamily="18" charset="0"/>
              </a:endParaRPr>
            </a:p>
          </p:txBody>
        </p:sp>
        <p:sp>
          <p:nvSpPr>
            <p:cNvPr id="174156" name="Rectangle 129"/>
            <p:cNvSpPr>
              <a:spLocks noChangeArrowheads="1"/>
            </p:cNvSpPr>
            <p:nvPr/>
          </p:nvSpPr>
          <p:spPr bwMode="auto">
            <a:xfrm rot="-5400000">
              <a:off x="2474913" y="1971675"/>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5</a:t>
              </a:r>
              <a:endParaRPr lang="en-US" dirty="0">
                <a:solidFill>
                  <a:schemeClr val="tx2"/>
                </a:solidFill>
                <a:cs typeface="Times New Roman" pitchFamily="18" charset="0"/>
              </a:endParaRPr>
            </a:p>
          </p:txBody>
        </p:sp>
        <p:sp>
          <p:nvSpPr>
            <p:cNvPr id="174157" name="Rectangle 130"/>
            <p:cNvSpPr>
              <a:spLocks noChangeArrowheads="1"/>
            </p:cNvSpPr>
            <p:nvPr/>
          </p:nvSpPr>
          <p:spPr bwMode="auto">
            <a:xfrm rot="-5400000">
              <a:off x="781027" y="3404800"/>
              <a:ext cx="1154162" cy="276999"/>
            </a:xfrm>
            <a:prstGeom prst="rect">
              <a:avLst/>
            </a:prstGeom>
            <a:noFill/>
            <a:ln w="9525">
              <a:noFill/>
              <a:miter lim="800000"/>
              <a:headEnd/>
              <a:tailEnd/>
            </a:ln>
          </p:spPr>
          <p:txBody>
            <a:bodyPr wrap="none" lIns="0" tIns="0" rIns="0" bIns="0">
              <a:spAutoFit/>
            </a:bodyPr>
            <a:lstStyle/>
            <a:p>
              <a:r>
                <a:rPr lang="id-ID" b="1">
                  <a:solidFill>
                    <a:schemeClr val="tx2"/>
                  </a:solidFill>
                  <a:cs typeface="Times New Roman" pitchFamily="18" charset="0"/>
                </a:rPr>
                <a:t>Likelihood</a:t>
              </a:r>
              <a:endParaRPr lang="en-US" dirty="0">
                <a:solidFill>
                  <a:schemeClr val="tx2"/>
                </a:solidFill>
                <a:cs typeface="Times New Roman" pitchFamily="18" charset="0"/>
              </a:endParaRPr>
            </a:p>
          </p:txBody>
        </p:sp>
        <p:grpSp>
          <p:nvGrpSpPr>
            <p:cNvPr id="29" name="Group 137"/>
            <p:cNvGrpSpPr>
              <a:grpSpLocks/>
            </p:cNvGrpSpPr>
            <p:nvPr/>
          </p:nvGrpSpPr>
          <p:grpSpPr bwMode="auto">
            <a:xfrm>
              <a:off x="2792412" y="2378075"/>
              <a:ext cx="908050" cy="762000"/>
              <a:chOff x="1248" y="1480"/>
              <a:chExt cx="528" cy="480"/>
            </a:xfrm>
            <a:solidFill>
              <a:srgbClr val="008000"/>
            </a:solidFill>
          </p:grpSpPr>
          <p:sp>
            <p:nvSpPr>
              <p:cNvPr id="207" name="Rectangle 138"/>
              <p:cNvSpPr>
                <a:spLocks noChangeArrowheads="1"/>
              </p:cNvSpPr>
              <p:nvPr/>
            </p:nvSpPr>
            <p:spPr bwMode="auto">
              <a:xfrm>
                <a:off x="1248" y="1480"/>
                <a:ext cx="528" cy="480"/>
              </a:xfrm>
              <a:prstGeom prst="rect">
                <a:avLst/>
              </a:prstGeom>
              <a:grpFill/>
              <a:ln w="9525">
                <a:solidFill>
                  <a:schemeClr val="accent1">
                    <a:lumMod val="50000"/>
                  </a:schemeClr>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208" name="Rectangle 139"/>
              <p:cNvSpPr>
                <a:spLocks noChangeArrowheads="1"/>
              </p:cNvSpPr>
              <p:nvPr/>
            </p:nvSpPr>
            <p:spPr bwMode="auto">
              <a:xfrm>
                <a:off x="1248" y="1480"/>
                <a:ext cx="528" cy="480"/>
              </a:xfrm>
              <a:prstGeom prst="rect">
                <a:avLst/>
              </a:prstGeom>
              <a:grpFill/>
              <a:ln w="9525" cap="rnd">
                <a:solidFill>
                  <a:schemeClr val="accent1">
                    <a:lumMod val="50000"/>
                  </a:schemeClr>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30" name="Group 140"/>
            <p:cNvGrpSpPr>
              <a:grpSpLocks/>
            </p:cNvGrpSpPr>
            <p:nvPr/>
          </p:nvGrpSpPr>
          <p:grpSpPr bwMode="auto">
            <a:xfrm>
              <a:off x="2792412" y="3140075"/>
              <a:ext cx="908050" cy="762000"/>
              <a:chOff x="1248" y="1960"/>
              <a:chExt cx="528" cy="480"/>
            </a:xfrm>
            <a:solidFill>
              <a:srgbClr val="009900"/>
            </a:solidFill>
          </p:grpSpPr>
          <p:sp>
            <p:nvSpPr>
              <p:cNvPr id="205" name="Rectangle 141"/>
              <p:cNvSpPr>
                <a:spLocks noChangeArrowheads="1"/>
              </p:cNvSpPr>
              <p:nvPr/>
            </p:nvSpPr>
            <p:spPr bwMode="auto">
              <a:xfrm>
                <a:off x="1248" y="1960"/>
                <a:ext cx="528" cy="480"/>
              </a:xfrm>
              <a:prstGeom prst="rect">
                <a:avLst/>
              </a:prstGeom>
              <a:grpFill/>
              <a:ln w="9525">
                <a:solidFill>
                  <a:srgbClr val="92D05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206" name="Rectangle 142"/>
              <p:cNvSpPr>
                <a:spLocks noChangeArrowheads="1"/>
              </p:cNvSpPr>
              <p:nvPr/>
            </p:nvSpPr>
            <p:spPr bwMode="auto">
              <a:xfrm>
                <a:off x="1248" y="1960"/>
                <a:ext cx="528" cy="480"/>
              </a:xfrm>
              <a:prstGeom prst="rect">
                <a:avLst/>
              </a:prstGeom>
              <a:solidFill>
                <a:srgbClr val="008000"/>
              </a:solidFill>
              <a:ln w="9525" cap="rnd">
                <a:solidFill>
                  <a:srgbClr val="92D05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31" name="Group 143"/>
            <p:cNvGrpSpPr>
              <a:grpSpLocks/>
            </p:cNvGrpSpPr>
            <p:nvPr/>
          </p:nvGrpSpPr>
          <p:grpSpPr bwMode="auto">
            <a:xfrm>
              <a:off x="2792412" y="3902075"/>
              <a:ext cx="908050" cy="762000"/>
              <a:chOff x="1248" y="2440"/>
              <a:chExt cx="528" cy="480"/>
            </a:xfrm>
            <a:solidFill>
              <a:srgbClr val="009900"/>
            </a:solidFill>
          </p:grpSpPr>
          <p:sp>
            <p:nvSpPr>
              <p:cNvPr id="203" name="Rectangle 144"/>
              <p:cNvSpPr>
                <a:spLocks noChangeArrowheads="1"/>
              </p:cNvSpPr>
              <p:nvPr/>
            </p:nvSpPr>
            <p:spPr bwMode="auto">
              <a:xfrm>
                <a:off x="1248" y="2440"/>
                <a:ext cx="528" cy="480"/>
              </a:xfrm>
              <a:prstGeom prst="rect">
                <a:avLst/>
              </a:prstGeom>
              <a:grpFill/>
              <a:ln w="9525" algn="ctr">
                <a:solidFill>
                  <a:srgbClr val="92D05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204" name="Rectangle 145"/>
              <p:cNvSpPr>
                <a:spLocks noChangeArrowheads="1"/>
              </p:cNvSpPr>
              <p:nvPr/>
            </p:nvSpPr>
            <p:spPr bwMode="auto">
              <a:xfrm>
                <a:off x="1248" y="2440"/>
                <a:ext cx="528" cy="480"/>
              </a:xfrm>
              <a:prstGeom prst="rect">
                <a:avLst/>
              </a:prstGeom>
              <a:solidFill>
                <a:srgbClr val="008000"/>
              </a:solidFill>
              <a:ln w="9525" cap="rnd">
                <a:solidFill>
                  <a:srgbClr val="92D05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28" name="Group 146"/>
            <p:cNvGrpSpPr>
              <a:grpSpLocks/>
            </p:cNvGrpSpPr>
            <p:nvPr/>
          </p:nvGrpSpPr>
          <p:grpSpPr bwMode="auto">
            <a:xfrm>
              <a:off x="2792412" y="4664075"/>
              <a:ext cx="908050" cy="762000"/>
              <a:chOff x="1248" y="2920"/>
              <a:chExt cx="528" cy="480"/>
            </a:xfrm>
            <a:solidFill>
              <a:srgbClr val="009900"/>
            </a:solidFill>
          </p:grpSpPr>
          <p:sp>
            <p:nvSpPr>
              <p:cNvPr id="201" name="Rectangle 147"/>
              <p:cNvSpPr>
                <a:spLocks noChangeArrowheads="1"/>
              </p:cNvSpPr>
              <p:nvPr/>
            </p:nvSpPr>
            <p:spPr bwMode="auto">
              <a:xfrm>
                <a:off x="1248" y="2920"/>
                <a:ext cx="528" cy="480"/>
              </a:xfrm>
              <a:prstGeom prst="rect">
                <a:avLst/>
              </a:prstGeom>
              <a:grpFill/>
              <a:ln w="9525" algn="ctr">
                <a:solidFill>
                  <a:srgbClr val="92D05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202" name="Rectangle 148"/>
              <p:cNvSpPr>
                <a:spLocks noChangeArrowheads="1"/>
              </p:cNvSpPr>
              <p:nvPr/>
            </p:nvSpPr>
            <p:spPr bwMode="auto">
              <a:xfrm>
                <a:off x="1248" y="2920"/>
                <a:ext cx="528" cy="480"/>
              </a:xfrm>
              <a:prstGeom prst="rect">
                <a:avLst/>
              </a:prstGeom>
              <a:solidFill>
                <a:srgbClr val="008000"/>
              </a:solidFill>
              <a:ln w="9525" cap="rnd">
                <a:solidFill>
                  <a:srgbClr val="92D05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29" name="Group 149"/>
            <p:cNvGrpSpPr>
              <a:grpSpLocks/>
            </p:cNvGrpSpPr>
            <p:nvPr/>
          </p:nvGrpSpPr>
          <p:grpSpPr bwMode="auto">
            <a:xfrm>
              <a:off x="4608512" y="1616075"/>
              <a:ext cx="908050" cy="762000"/>
              <a:chOff x="2304" y="1000"/>
              <a:chExt cx="528" cy="480"/>
            </a:xfrm>
            <a:solidFill>
              <a:srgbClr val="F20000"/>
            </a:solidFill>
          </p:grpSpPr>
          <p:sp>
            <p:nvSpPr>
              <p:cNvPr id="199" name="Rectangle 150"/>
              <p:cNvSpPr>
                <a:spLocks noChangeArrowheads="1"/>
              </p:cNvSpPr>
              <p:nvPr/>
            </p:nvSpPr>
            <p:spPr bwMode="auto">
              <a:xfrm>
                <a:off x="2304" y="1000"/>
                <a:ext cx="528" cy="480"/>
              </a:xfrm>
              <a:prstGeom prst="rect">
                <a:avLst/>
              </a:prstGeom>
              <a:grpFill/>
              <a:ln w="9525">
                <a:solidFill>
                  <a:srgbClr val="C0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200" name="Rectangle 151"/>
              <p:cNvSpPr>
                <a:spLocks noChangeArrowheads="1"/>
              </p:cNvSpPr>
              <p:nvPr/>
            </p:nvSpPr>
            <p:spPr bwMode="auto">
              <a:xfrm>
                <a:off x="2304" y="1000"/>
                <a:ext cx="528" cy="480"/>
              </a:xfrm>
              <a:prstGeom prst="rect">
                <a:avLst/>
              </a:prstGeom>
              <a:solidFill>
                <a:srgbClr val="C00000"/>
              </a:solidFill>
              <a:ln w="9525" cap="rnd">
                <a:solidFill>
                  <a:srgbClr val="C0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30" name="Group 152"/>
            <p:cNvGrpSpPr>
              <a:grpSpLocks/>
            </p:cNvGrpSpPr>
            <p:nvPr/>
          </p:nvGrpSpPr>
          <p:grpSpPr bwMode="auto">
            <a:xfrm>
              <a:off x="3700462" y="2378075"/>
              <a:ext cx="908050" cy="762000"/>
              <a:chOff x="1776" y="1480"/>
              <a:chExt cx="528" cy="480"/>
            </a:xfrm>
            <a:solidFill>
              <a:srgbClr val="FFC000"/>
            </a:solidFill>
          </p:grpSpPr>
          <p:sp>
            <p:nvSpPr>
              <p:cNvPr id="197" name="Rectangle 153"/>
              <p:cNvSpPr>
                <a:spLocks noChangeArrowheads="1"/>
              </p:cNvSpPr>
              <p:nvPr/>
            </p:nvSpPr>
            <p:spPr bwMode="auto">
              <a:xfrm>
                <a:off x="1776" y="1480"/>
                <a:ext cx="528" cy="480"/>
              </a:xfrm>
              <a:prstGeom prst="rect">
                <a:avLst/>
              </a:prstGeom>
              <a:grpFill/>
              <a:ln w="9525">
                <a:solidFill>
                  <a:srgbClr val="FF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98" name="Rectangle 154"/>
              <p:cNvSpPr>
                <a:spLocks noChangeArrowheads="1"/>
              </p:cNvSpPr>
              <p:nvPr/>
            </p:nvSpPr>
            <p:spPr bwMode="auto">
              <a:xfrm>
                <a:off x="1776" y="1480"/>
                <a:ext cx="528" cy="480"/>
              </a:xfrm>
              <a:prstGeom prst="rect">
                <a:avLst/>
              </a:prstGeom>
              <a:solidFill>
                <a:srgbClr val="FFFF00"/>
              </a:solidFill>
              <a:ln w="9525" cap="rnd">
                <a:solidFill>
                  <a:srgbClr val="FF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31" name="Group 155"/>
            <p:cNvGrpSpPr>
              <a:grpSpLocks/>
            </p:cNvGrpSpPr>
            <p:nvPr/>
          </p:nvGrpSpPr>
          <p:grpSpPr bwMode="auto">
            <a:xfrm>
              <a:off x="3700462" y="3140075"/>
              <a:ext cx="908050" cy="762000"/>
              <a:chOff x="1776" y="1960"/>
              <a:chExt cx="528" cy="480"/>
            </a:xfrm>
            <a:solidFill>
              <a:schemeClr val="accent1">
                <a:lumMod val="75000"/>
              </a:schemeClr>
            </a:solidFill>
          </p:grpSpPr>
          <p:sp>
            <p:nvSpPr>
              <p:cNvPr id="195" name="Rectangle 156"/>
              <p:cNvSpPr>
                <a:spLocks noChangeArrowheads="1"/>
              </p:cNvSpPr>
              <p:nvPr/>
            </p:nvSpPr>
            <p:spPr bwMode="auto">
              <a:xfrm>
                <a:off x="1776" y="1960"/>
                <a:ext cx="528" cy="480"/>
              </a:xfrm>
              <a:prstGeom prst="rect">
                <a:avLst/>
              </a:prstGeom>
              <a:grpFill/>
              <a:ln w="9525" algn="ctr">
                <a:solidFill>
                  <a:schemeClr val="accent1">
                    <a:lumMod val="50000"/>
                  </a:schemeClr>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96" name="Rectangle 157"/>
              <p:cNvSpPr>
                <a:spLocks noChangeArrowheads="1"/>
              </p:cNvSpPr>
              <p:nvPr/>
            </p:nvSpPr>
            <p:spPr bwMode="auto">
              <a:xfrm>
                <a:off x="1776" y="1960"/>
                <a:ext cx="528" cy="480"/>
              </a:xfrm>
              <a:prstGeom prst="rect">
                <a:avLst/>
              </a:prstGeom>
              <a:solidFill>
                <a:srgbClr val="FFFF00"/>
              </a:solidFill>
              <a:ln w="9525" cap="rnd">
                <a:solidFill>
                  <a:schemeClr val="accent1">
                    <a:lumMod val="50000"/>
                  </a:schemeClr>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32" name="Group 158"/>
            <p:cNvGrpSpPr>
              <a:grpSpLocks/>
            </p:cNvGrpSpPr>
            <p:nvPr/>
          </p:nvGrpSpPr>
          <p:grpSpPr bwMode="auto">
            <a:xfrm>
              <a:off x="3700462" y="3902075"/>
              <a:ext cx="908050" cy="762000"/>
              <a:chOff x="1776" y="2440"/>
              <a:chExt cx="528" cy="480"/>
            </a:xfrm>
            <a:solidFill>
              <a:srgbClr val="009900"/>
            </a:solidFill>
          </p:grpSpPr>
          <p:sp>
            <p:nvSpPr>
              <p:cNvPr id="193" name="Rectangle 159"/>
              <p:cNvSpPr>
                <a:spLocks noChangeArrowheads="1"/>
              </p:cNvSpPr>
              <p:nvPr/>
            </p:nvSpPr>
            <p:spPr bwMode="auto">
              <a:xfrm>
                <a:off x="1776" y="2440"/>
                <a:ext cx="528" cy="480"/>
              </a:xfrm>
              <a:prstGeom prst="rect">
                <a:avLst/>
              </a:prstGeom>
              <a:grpFill/>
              <a:ln w="9525" algn="ctr">
                <a:solidFill>
                  <a:srgbClr val="92D05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94" name="Rectangle 160"/>
              <p:cNvSpPr>
                <a:spLocks noChangeArrowheads="1"/>
              </p:cNvSpPr>
              <p:nvPr/>
            </p:nvSpPr>
            <p:spPr bwMode="auto">
              <a:xfrm>
                <a:off x="1776" y="2440"/>
                <a:ext cx="528" cy="480"/>
              </a:xfrm>
              <a:prstGeom prst="rect">
                <a:avLst/>
              </a:prstGeom>
              <a:solidFill>
                <a:srgbClr val="008000"/>
              </a:solidFill>
              <a:ln w="9525" cap="rnd">
                <a:solidFill>
                  <a:srgbClr val="92D05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33" name="Group 161"/>
            <p:cNvGrpSpPr>
              <a:grpSpLocks/>
            </p:cNvGrpSpPr>
            <p:nvPr/>
          </p:nvGrpSpPr>
          <p:grpSpPr bwMode="auto">
            <a:xfrm>
              <a:off x="3700462" y="4664075"/>
              <a:ext cx="908050" cy="762000"/>
              <a:chOff x="1776" y="2920"/>
              <a:chExt cx="528" cy="480"/>
            </a:xfrm>
            <a:solidFill>
              <a:srgbClr val="009900"/>
            </a:solidFill>
          </p:grpSpPr>
          <p:sp>
            <p:nvSpPr>
              <p:cNvPr id="191" name="Rectangle 162"/>
              <p:cNvSpPr>
                <a:spLocks noChangeArrowheads="1"/>
              </p:cNvSpPr>
              <p:nvPr/>
            </p:nvSpPr>
            <p:spPr bwMode="auto">
              <a:xfrm>
                <a:off x="1776" y="2920"/>
                <a:ext cx="528" cy="480"/>
              </a:xfrm>
              <a:prstGeom prst="rect">
                <a:avLst/>
              </a:prstGeom>
              <a:grpFill/>
              <a:ln w="9525">
                <a:solidFill>
                  <a:srgbClr val="92D05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92" name="Rectangle 163"/>
              <p:cNvSpPr>
                <a:spLocks noChangeArrowheads="1"/>
              </p:cNvSpPr>
              <p:nvPr/>
            </p:nvSpPr>
            <p:spPr bwMode="auto">
              <a:xfrm>
                <a:off x="1776" y="2920"/>
                <a:ext cx="528" cy="480"/>
              </a:xfrm>
              <a:prstGeom prst="rect">
                <a:avLst/>
              </a:prstGeom>
              <a:solidFill>
                <a:srgbClr val="008000"/>
              </a:solidFill>
              <a:ln w="9525" cap="rnd">
                <a:solidFill>
                  <a:srgbClr val="92D05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34" name="Group 164"/>
            <p:cNvGrpSpPr>
              <a:grpSpLocks/>
            </p:cNvGrpSpPr>
            <p:nvPr/>
          </p:nvGrpSpPr>
          <p:grpSpPr bwMode="auto">
            <a:xfrm>
              <a:off x="4608512" y="2378075"/>
              <a:ext cx="908050" cy="762000"/>
              <a:chOff x="2304" y="1480"/>
              <a:chExt cx="528" cy="480"/>
            </a:xfrm>
            <a:solidFill>
              <a:srgbClr val="FFC000"/>
            </a:solidFill>
          </p:grpSpPr>
          <p:sp>
            <p:nvSpPr>
              <p:cNvPr id="189" name="Rectangle 165"/>
              <p:cNvSpPr>
                <a:spLocks noChangeArrowheads="1"/>
              </p:cNvSpPr>
              <p:nvPr/>
            </p:nvSpPr>
            <p:spPr bwMode="auto">
              <a:xfrm>
                <a:off x="2304" y="1480"/>
                <a:ext cx="528" cy="480"/>
              </a:xfrm>
              <a:prstGeom prst="rect">
                <a:avLst/>
              </a:prstGeom>
              <a:grpFill/>
              <a:ln w="9525">
                <a:solidFill>
                  <a:srgbClr val="FF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90" name="Rectangle 166"/>
              <p:cNvSpPr>
                <a:spLocks noChangeArrowheads="1"/>
              </p:cNvSpPr>
              <p:nvPr/>
            </p:nvSpPr>
            <p:spPr bwMode="auto">
              <a:xfrm>
                <a:off x="2304" y="1480"/>
                <a:ext cx="528" cy="480"/>
              </a:xfrm>
              <a:prstGeom prst="rect">
                <a:avLst/>
              </a:prstGeom>
              <a:solidFill>
                <a:srgbClr val="FF9900"/>
              </a:solidFill>
              <a:ln w="9525" cap="rnd">
                <a:solidFill>
                  <a:srgbClr val="FF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35" name="Group 167"/>
            <p:cNvGrpSpPr>
              <a:grpSpLocks/>
            </p:cNvGrpSpPr>
            <p:nvPr/>
          </p:nvGrpSpPr>
          <p:grpSpPr bwMode="auto">
            <a:xfrm>
              <a:off x="4608512" y="3140075"/>
              <a:ext cx="908050" cy="762000"/>
              <a:chOff x="2304" y="1960"/>
              <a:chExt cx="528" cy="480"/>
            </a:xfrm>
            <a:solidFill>
              <a:srgbClr val="FFC000"/>
            </a:solidFill>
          </p:grpSpPr>
          <p:sp>
            <p:nvSpPr>
              <p:cNvPr id="187" name="Rectangle 168"/>
              <p:cNvSpPr>
                <a:spLocks noChangeArrowheads="1"/>
              </p:cNvSpPr>
              <p:nvPr/>
            </p:nvSpPr>
            <p:spPr bwMode="auto">
              <a:xfrm>
                <a:off x="2304" y="1960"/>
                <a:ext cx="528" cy="480"/>
              </a:xfrm>
              <a:prstGeom prst="rect">
                <a:avLst/>
              </a:prstGeom>
              <a:grpFill/>
              <a:ln w="9525" algn="ctr">
                <a:solidFill>
                  <a:srgbClr val="FF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88" name="Rectangle 169"/>
              <p:cNvSpPr>
                <a:spLocks noChangeArrowheads="1"/>
              </p:cNvSpPr>
              <p:nvPr/>
            </p:nvSpPr>
            <p:spPr bwMode="auto">
              <a:xfrm>
                <a:off x="2304" y="1960"/>
                <a:ext cx="528" cy="480"/>
              </a:xfrm>
              <a:prstGeom prst="rect">
                <a:avLst/>
              </a:prstGeom>
              <a:solidFill>
                <a:srgbClr val="FF9900"/>
              </a:solidFill>
              <a:ln w="9525" cap="rnd">
                <a:solidFill>
                  <a:srgbClr val="FF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36" name="Group 170"/>
            <p:cNvGrpSpPr>
              <a:grpSpLocks/>
            </p:cNvGrpSpPr>
            <p:nvPr/>
          </p:nvGrpSpPr>
          <p:grpSpPr bwMode="auto">
            <a:xfrm>
              <a:off x="4608512" y="3902075"/>
              <a:ext cx="908050" cy="762000"/>
              <a:chOff x="2304" y="2440"/>
              <a:chExt cx="528" cy="480"/>
            </a:xfrm>
            <a:solidFill>
              <a:schemeClr val="accent1">
                <a:lumMod val="75000"/>
              </a:schemeClr>
            </a:solidFill>
          </p:grpSpPr>
          <p:sp>
            <p:nvSpPr>
              <p:cNvPr id="185" name="Rectangle 171"/>
              <p:cNvSpPr>
                <a:spLocks noChangeArrowheads="1"/>
              </p:cNvSpPr>
              <p:nvPr/>
            </p:nvSpPr>
            <p:spPr bwMode="auto">
              <a:xfrm>
                <a:off x="2304" y="2440"/>
                <a:ext cx="528" cy="480"/>
              </a:xfrm>
              <a:prstGeom prst="rect">
                <a:avLst/>
              </a:prstGeom>
              <a:grpFill/>
              <a:ln w="9525" algn="ctr">
                <a:solidFill>
                  <a:schemeClr val="accent1">
                    <a:lumMod val="50000"/>
                  </a:schemeClr>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86" name="Rectangle 172"/>
              <p:cNvSpPr>
                <a:spLocks noChangeArrowheads="1"/>
              </p:cNvSpPr>
              <p:nvPr/>
            </p:nvSpPr>
            <p:spPr bwMode="auto">
              <a:xfrm>
                <a:off x="2304" y="2440"/>
                <a:ext cx="528" cy="480"/>
              </a:xfrm>
              <a:prstGeom prst="rect">
                <a:avLst/>
              </a:prstGeom>
              <a:solidFill>
                <a:srgbClr val="FFFF00"/>
              </a:solidFill>
              <a:ln w="9525" cap="rnd">
                <a:solidFill>
                  <a:schemeClr val="accent1">
                    <a:lumMod val="50000"/>
                  </a:schemeClr>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37" name="Group 173"/>
            <p:cNvGrpSpPr>
              <a:grpSpLocks/>
            </p:cNvGrpSpPr>
            <p:nvPr/>
          </p:nvGrpSpPr>
          <p:grpSpPr bwMode="auto">
            <a:xfrm>
              <a:off x="4608512" y="4664075"/>
              <a:ext cx="908050" cy="762000"/>
              <a:chOff x="2304" y="2920"/>
              <a:chExt cx="528" cy="480"/>
            </a:xfrm>
            <a:solidFill>
              <a:schemeClr val="accent1">
                <a:lumMod val="75000"/>
              </a:schemeClr>
            </a:solidFill>
          </p:grpSpPr>
          <p:sp>
            <p:nvSpPr>
              <p:cNvPr id="183" name="Rectangle 174"/>
              <p:cNvSpPr>
                <a:spLocks noChangeArrowheads="1"/>
              </p:cNvSpPr>
              <p:nvPr/>
            </p:nvSpPr>
            <p:spPr bwMode="auto">
              <a:xfrm>
                <a:off x="2304" y="2920"/>
                <a:ext cx="528" cy="480"/>
              </a:xfrm>
              <a:prstGeom prst="rect">
                <a:avLst/>
              </a:prstGeom>
              <a:grpFill/>
              <a:ln w="9525">
                <a:solidFill>
                  <a:schemeClr val="accent1">
                    <a:lumMod val="50000"/>
                  </a:schemeClr>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84" name="Rectangle 175"/>
              <p:cNvSpPr>
                <a:spLocks noChangeArrowheads="1"/>
              </p:cNvSpPr>
              <p:nvPr/>
            </p:nvSpPr>
            <p:spPr bwMode="auto">
              <a:xfrm>
                <a:off x="2304" y="2920"/>
                <a:ext cx="528" cy="480"/>
              </a:xfrm>
              <a:prstGeom prst="rect">
                <a:avLst/>
              </a:prstGeom>
              <a:solidFill>
                <a:srgbClr val="008000"/>
              </a:solidFill>
              <a:ln w="9525" cap="rnd">
                <a:solidFill>
                  <a:schemeClr val="accent1">
                    <a:lumMod val="50000"/>
                  </a:schemeClr>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38" name="Group 176"/>
            <p:cNvGrpSpPr>
              <a:grpSpLocks/>
            </p:cNvGrpSpPr>
            <p:nvPr/>
          </p:nvGrpSpPr>
          <p:grpSpPr bwMode="auto">
            <a:xfrm>
              <a:off x="5516562" y="1616075"/>
              <a:ext cx="908050" cy="762000"/>
              <a:chOff x="2832" y="1000"/>
              <a:chExt cx="528" cy="480"/>
            </a:xfrm>
            <a:solidFill>
              <a:srgbClr val="F20000"/>
            </a:solidFill>
          </p:grpSpPr>
          <p:sp>
            <p:nvSpPr>
              <p:cNvPr id="181" name="Rectangle 177"/>
              <p:cNvSpPr>
                <a:spLocks noChangeArrowheads="1"/>
              </p:cNvSpPr>
              <p:nvPr/>
            </p:nvSpPr>
            <p:spPr bwMode="auto">
              <a:xfrm>
                <a:off x="2832" y="1000"/>
                <a:ext cx="528" cy="480"/>
              </a:xfrm>
              <a:prstGeom prst="rect">
                <a:avLst/>
              </a:prstGeom>
              <a:grpFill/>
              <a:ln w="9525">
                <a:solidFill>
                  <a:srgbClr val="C0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82" name="Rectangle 178"/>
              <p:cNvSpPr>
                <a:spLocks noChangeArrowheads="1"/>
              </p:cNvSpPr>
              <p:nvPr/>
            </p:nvSpPr>
            <p:spPr bwMode="auto">
              <a:xfrm>
                <a:off x="2832" y="1000"/>
                <a:ext cx="528" cy="480"/>
              </a:xfrm>
              <a:prstGeom prst="rect">
                <a:avLst/>
              </a:prstGeom>
              <a:solidFill>
                <a:srgbClr val="C00000"/>
              </a:solidFill>
              <a:ln w="9525" cap="rnd">
                <a:solidFill>
                  <a:srgbClr val="C0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39" name="Group 179"/>
            <p:cNvGrpSpPr>
              <a:grpSpLocks/>
            </p:cNvGrpSpPr>
            <p:nvPr/>
          </p:nvGrpSpPr>
          <p:grpSpPr bwMode="auto">
            <a:xfrm>
              <a:off x="6424612" y="1616075"/>
              <a:ext cx="908050" cy="762000"/>
              <a:chOff x="3360" y="1000"/>
              <a:chExt cx="528" cy="480"/>
            </a:xfrm>
            <a:solidFill>
              <a:srgbClr val="F20000"/>
            </a:solidFill>
          </p:grpSpPr>
          <p:sp>
            <p:nvSpPr>
              <p:cNvPr id="179" name="Rectangle 180"/>
              <p:cNvSpPr>
                <a:spLocks noChangeArrowheads="1"/>
              </p:cNvSpPr>
              <p:nvPr/>
            </p:nvSpPr>
            <p:spPr bwMode="auto">
              <a:xfrm>
                <a:off x="3360" y="1000"/>
                <a:ext cx="528" cy="480"/>
              </a:xfrm>
              <a:prstGeom prst="rect">
                <a:avLst/>
              </a:prstGeom>
              <a:grpFill/>
              <a:ln w="9525">
                <a:solidFill>
                  <a:srgbClr val="C0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80" name="Rectangle 181"/>
              <p:cNvSpPr>
                <a:spLocks noChangeArrowheads="1"/>
              </p:cNvSpPr>
              <p:nvPr/>
            </p:nvSpPr>
            <p:spPr bwMode="auto">
              <a:xfrm>
                <a:off x="3360" y="1000"/>
                <a:ext cx="528" cy="480"/>
              </a:xfrm>
              <a:prstGeom prst="rect">
                <a:avLst/>
              </a:prstGeom>
              <a:solidFill>
                <a:srgbClr val="C00000"/>
              </a:solidFill>
              <a:ln w="9525" cap="rnd">
                <a:solidFill>
                  <a:srgbClr val="C0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43" name="Group 182"/>
            <p:cNvGrpSpPr>
              <a:grpSpLocks/>
            </p:cNvGrpSpPr>
            <p:nvPr/>
          </p:nvGrpSpPr>
          <p:grpSpPr bwMode="auto">
            <a:xfrm>
              <a:off x="5516562" y="2378075"/>
              <a:ext cx="908050" cy="762000"/>
              <a:chOff x="2832" y="1480"/>
              <a:chExt cx="528" cy="480"/>
            </a:xfrm>
            <a:solidFill>
              <a:srgbClr val="F20000"/>
            </a:solidFill>
          </p:grpSpPr>
          <p:sp>
            <p:nvSpPr>
              <p:cNvPr id="177" name="Rectangle 183"/>
              <p:cNvSpPr>
                <a:spLocks noChangeArrowheads="1"/>
              </p:cNvSpPr>
              <p:nvPr/>
            </p:nvSpPr>
            <p:spPr bwMode="auto">
              <a:xfrm>
                <a:off x="2832" y="1480"/>
                <a:ext cx="528" cy="480"/>
              </a:xfrm>
              <a:prstGeom prst="rect">
                <a:avLst/>
              </a:prstGeom>
              <a:grpFill/>
              <a:ln w="9525">
                <a:solidFill>
                  <a:srgbClr val="C0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78" name="Rectangle 184"/>
              <p:cNvSpPr>
                <a:spLocks noChangeArrowheads="1"/>
              </p:cNvSpPr>
              <p:nvPr/>
            </p:nvSpPr>
            <p:spPr bwMode="auto">
              <a:xfrm>
                <a:off x="2832" y="1480"/>
                <a:ext cx="528" cy="480"/>
              </a:xfrm>
              <a:prstGeom prst="rect">
                <a:avLst/>
              </a:prstGeom>
              <a:solidFill>
                <a:srgbClr val="C00000"/>
              </a:solidFill>
              <a:ln w="9525" cap="rnd">
                <a:solidFill>
                  <a:srgbClr val="C0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56" name="Group 185"/>
            <p:cNvGrpSpPr>
              <a:grpSpLocks/>
            </p:cNvGrpSpPr>
            <p:nvPr/>
          </p:nvGrpSpPr>
          <p:grpSpPr bwMode="auto">
            <a:xfrm>
              <a:off x="6424612" y="2378075"/>
              <a:ext cx="908050" cy="762000"/>
              <a:chOff x="3360" y="1480"/>
              <a:chExt cx="528" cy="480"/>
            </a:xfrm>
            <a:solidFill>
              <a:srgbClr val="F20000"/>
            </a:solidFill>
          </p:grpSpPr>
          <p:sp>
            <p:nvSpPr>
              <p:cNvPr id="175" name="Rectangle 186"/>
              <p:cNvSpPr>
                <a:spLocks noChangeArrowheads="1"/>
              </p:cNvSpPr>
              <p:nvPr/>
            </p:nvSpPr>
            <p:spPr bwMode="auto">
              <a:xfrm>
                <a:off x="3360" y="1480"/>
                <a:ext cx="528" cy="480"/>
              </a:xfrm>
              <a:prstGeom prst="rect">
                <a:avLst/>
              </a:prstGeom>
              <a:grpFill/>
              <a:ln w="9525">
                <a:solidFill>
                  <a:srgbClr val="C0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76" name="Rectangle 187"/>
              <p:cNvSpPr>
                <a:spLocks noChangeArrowheads="1"/>
              </p:cNvSpPr>
              <p:nvPr/>
            </p:nvSpPr>
            <p:spPr bwMode="auto">
              <a:xfrm>
                <a:off x="3360" y="1480"/>
                <a:ext cx="528" cy="480"/>
              </a:xfrm>
              <a:prstGeom prst="rect">
                <a:avLst/>
              </a:prstGeom>
              <a:solidFill>
                <a:srgbClr val="C00000"/>
              </a:solidFill>
              <a:ln w="9525" cap="rnd">
                <a:solidFill>
                  <a:srgbClr val="C0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57" name="Group 188"/>
            <p:cNvGrpSpPr>
              <a:grpSpLocks/>
            </p:cNvGrpSpPr>
            <p:nvPr/>
          </p:nvGrpSpPr>
          <p:grpSpPr bwMode="auto">
            <a:xfrm>
              <a:off x="5516562" y="3140075"/>
              <a:ext cx="908050" cy="762000"/>
              <a:chOff x="2832" y="1960"/>
              <a:chExt cx="528" cy="480"/>
            </a:xfrm>
            <a:solidFill>
              <a:srgbClr val="F20000"/>
            </a:solidFill>
          </p:grpSpPr>
          <p:sp>
            <p:nvSpPr>
              <p:cNvPr id="173" name="Rectangle 189"/>
              <p:cNvSpPr>
                <a:spLocks noChangeArrowheads="1"/>
              </p:cNvSpPr>
              <p:nvPr/>
            </p:nvSpPr>
            <p:spPr bwMode="auto">
              <a:xfrm>
                <a:off x="2832" y="1960"/>
                <a:ext cx="528" cy="480"/>
              </a:xfrm>
              <a:prstGeom prst="rect">
                <a:avLst/>
              </a:prstGeom>
              <a:grpFill/>
              <a:ln w="9525">
                <a:solidFill>
                  <a:srgbClr val="C0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74" name="Rectangle 190"/>
              <p:cNvSpPr>
                <a:spLocks noChangeArrowheads="1"/>
              </p:cNvSpPr>
              <p:nvPr/>
            </p:nvSpPr>
            <p:spPr bwMode="auto">
              <a:xfrm>
                <a:off x="2832" y="1960"/>
                <a:ext cx="528" cy="480"/>
              </a:xfrm>
              <a:prstGeom prst="rect">
                <a:avLst/>
              </a:prstGeom>
              <a:solidFill>
                <a:srgbClr val="FF9900"/>
              </a:solidFill>
              <a:ln w="9525" cap="rnd">
                <a:solidFill>
                  <a:srgbClr val="C0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58" name="Group 191"/>
            <p:cNvGrpSpPr>
              <a:grpSpLocks/>
            </p:cNvGrpSpPr>
            <p:nvPr/>
          </p:nvGrpSpPr>
          <p:grpSpPr bwMode="auto">
            <a:xfrm>
              <a:off x="5516562" y="3902075"/>
              <a:ext cx="908050" cy="762000"/>
              <a:chOff x="2832" y="2440"/>
              <a:chExt cx="528" cy="480"/>
            </a:xfrm>
            <a:solidFill>
              <a:srgbClr val="FFC000"/>
            </a:solidFill>
          </p:grpSpPr>
          <p:sp>
            <p:nvSpPr>
              <p:cNvPr id="171" name="Rectangle 192"/>
              <p:cNvSpPr>
                <a:spLocks noChangeArrowheads="1"/>
              </p:cNvSpPr>
              <p:nvPr/>
            </p:nvSpPr>
            <p:spPr bwMode="auto">
              <a:xfrm>
                <a:off x="2832" y="2440"/>
                <a:ext cx="528" cy="480"/>
              </a:xfrm>
              <a:prstGeom prst="rect">
                <a:avLst/>
              </a:prstGeom>
              <a:grpFill/>
              <a:ln w="9525">
                <a:solidFill>
                  <a:srgbClr val="FF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72" name="Rectangle 193"/>
              <p:cNvSpPr>
                <a:spLocks noChangeArrowheads="1"/>
              </p:cNvSpPr>
              <p:nvPr/>
            </p:nvSpPr>
            <p:spPr bwMode="auto">
              <a:xfrm>
                <a:off x="2832" y="2440"/>
                <a:ext cx="528" cy="480"/>
              </a:xfrm>
              <a:prstGeom prst="rect">
                <a:avLst/>
              </a:prstGeom>
              <a:solidFill>
                <a:srgbClr val="FFFF00"/>
              </a:solidFill>
              <a:ln w="9525" cap="rnd">
                <a:solidFill>
                  <a:srgbClr val="FF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59" name="Group 194"/>
            <p:cNvGrpSpPr>
              <a:grpSpLocks/>
            </p:cNvGrpSpPr>
            <p:nvPr/>
          </p:nvGrpSpPr>
          <p:grpSpPr bwMode="auto">
            <a:xfrm>
              <a:off x="5516562" y="4664075"/>
              <a:ext cx="908050" cy="762000"/>
              <a:chOff x="2832" y="2920"/>
              <a:chExt cx="528" cy="480"/>
            </a:xfrm>
            <a:solidFill>
              <a:srgbClr val="008000"/>
            </a:solidFill>
          </p:grpSpPr>
          <p:sp>
            <p:nvSpPr>
              <p:cNvPr id="169" name="Rectangle 168"/>
              <p:cNvSpPr>
                <a:spLocks noChangeArrowheads="1"/>
              </p:cNvSpPr>
              <p:nvPr/>
            </p:nvSpPr>
            <p:spPr bwMode="auto">
              <a:xfrm>
                <a:off x="2832" y="2920"/>
                <a:ext cx="528" cy="480"/>
              </a:xfrm>
              <a:prstGeom prst="rect">
                <a:avLst/>
              </a:prstGeom>
              <a:grpFill/>
              <a:ln w="9525">
                <a:solidFill>
                  <a:srgbClr val="FF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70" name="Rectangle 169"/>
              <p:cNvSpPr>
                <a:spLocks noChangeArrowheads="1"/>
              </p:cNvSpPr>
              <p:nvPr/>
            </p:nvSpPr>
            <p:spPr bwMode="auto">
              <a:xfrm>
                <a:off x="2832" y="2920"/>
                <a:ext cx="528" cy="480"/>
              </a:xfrm>
              <a:prstGeom prst="rect">
                <a:avLst/>
              </a:prstGeom>
              <a:grpFill/>
              <a:ln w="9525" cap="rnd">
                <a:solidFill>
                  <a:srgbClr val="FF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60" name="Group 197"/>
            <p:cNvGrpSpPr>
              <a:grpSpLocks/>
            </p:cNvGrpSpPr>
            <p:nvPr/>
          </p:nvGrpSpPr>
          <p:grpSpPr bwMode="auto">
            <a:xfrm>
              <a:off x="6424612" y="3140075"/>
              <a:ext cx="908050" cy="762000"/>
              <a:chOff x="3360" y="1960"/>
              <a:chExt cx="528" cy="480"/>
            </a:xfrm>
            <a:solidFill>
              <a:srgbClr val="F20000"/>
            </a:solidFill>
          </p:grpSpPr>
          <p:sp>
            <p:nvSpPr>
              <p:cNvPr id="167" name="Rectangle 198"/>
              <p:cNvSpPr>
                <a:spLocks noChangeArrowheads="1"/>
              </p:cNvSpPr>
              <p:nvPr/>
            </p:nvSpPr>
            <p:spPr bwMode="auto">
              <a:xfrm>
                <a:off x="3360" y="1960"/>
                <a:ext cx="528" cy="480"/>
              </a:xfrm>
              <a:prstGeom prst="rect">
                <a:avLst/>
              </a:prstGeom>
              <a:grpFill/>
              <a:ln w="9525">
                <a:solidFill>
                  <a:srgbClr val="C0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68" name="Rectangle 199"/>
              <p:cNvSpPr>
                <a:spLocks noChangeArrowheads="1"/>
              </p:cNvSpPr>
              <p:nvPr/>
            </p:nvSpPr>
            <p:spPr bwMode="auto">
              <a:xfrm>
                <a:off x="3360" y="1960"/>
                <a:ext cx="528" cy="480"/>
              </a:xfrm>
              <a:prstGeom prst="rect">
                <a:avLst/>
              </a:prstGeom>
              <a:solidFill>
                <a:srgbClr val="C00000"/>
              </a:solidFill>
              <a:ln w="9525" cap="rnd">
                <a:solidFill>
                  <a:srgbClr val="C0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61" name="Group 200"/>
            <p:cNvGrpSpPr>
              <a:grpSpLocks/>
            </p:cNvGrpSpPr>
            <p:nvPr/>
          </p:nvGrpSpPr>
          <p:grpSpPr bwMode="auto">
            <a:xfrm>
              <a:off x="6424612" y="3902075"/>
              <a:ext cx="908050" cy="762000"/>
              <a:chOff x="3360" y="2440"/>
              <a:chExt cx="528" cy="480"/>
            </a:xfrm>
            <a:solidFill>
              <a:srgbClr val="F20000"/>
            </a:solidFill>
          </p:grpSpPr>
          <p:sp>
            <p:nvSpPr>
              <p:cNvPr id="165" name="Rectangle 201"/>
              <p:cNvSpPr>
                <a:spLocks noChangeArrowheads="1"/>
              </p:cNvSpPr>
              <p:nvPr/>
            </p:nvSpPr>
            <p:spPr bwMode="auto">
              <a:xfrm>
                <a:off x="3360" y="2440"/>
                <a:ext cx="528" cy="480"/>
              </a:xfrm>
              <a:prstGeom prst="rect">
                <a:avLst/>
              </a:prstGeom>
              <a:grpFill/>
              <a:ln w="9525">
                <a:solidFill>
                  <a:srgbClr val="C0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66" name="Rectangle 202"/>
              <p:cNvSpPr>
                <a:spLocks noChangeArrowheads="1"/>
              </p:cNvSpPr>
              <p:nvPr/>
            </p:nvSpPr>
            <p:spPr bwMode="auto">
              <a:xfrm>
                <a:off x="3360" y="2440"/>
                <a:ext cx="528" cy="480"/>
              </a:xfrm>
              <a:prstGeom prst="rect">
                <a:avLst/>
              </a:prstGeom>
              <a:solidFill>
                <a:srgbClr val="FF9900"/>
              </a:solidFill>
              <a:ln w="9525" cap="rnd">
                <a:solidFill>
                  <a:srgbClr val="C0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grpSp>
          <p:nvGrpSpPr>
            <p:cNvPr id="162" name="Group 203"/>
            <p:cNvGrpSpPr>
              <a:grpSpLocks/>
            </p:cNvGrpSpPr>
            <p:nvPr/>
          </p:nvGrpSpPr>
          <p:grpSpPr bwMode="auto">
            <a:xfrm>
              <a:off x="6424612" y="4664075"/>
              <a:ext cx="908050" cy="762000"/>
              <a:chOff x="3360" y="2920"/>
              <a:chExt cx="528" cy="480"/>
            </a:xfrm>
            <a:solidFill>
              <a:srgbClr val="FFC000"/>
            </a:solidFill>
          </p:grpSpPr>
          <p:sp>
            <p:nvSpPr>
              <p:cNvPr id="163" name="Rectangle 204"/>
              <p:cNvSpPr>
                <a:spLocks noChangeArrowheads="1"/>
              </p:cNvSpPr>
              <p:nvPr/>
            </p:nvSpPr>
            <p:spPr bwMode="auto">
              <a:xfrm>
                <a:off x="3360" y="2920"/>
                <a:ext cx="528" cy="480"/>
              </a:xfrm>
              <a:prstGeom prst="rect">
                <a:avLst/>
              </a:prstGeom>
              <a:grpFill/>
              <a:ln w="9525">
                <a:solidFill>
                  <a:srgbClr val="FF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sp>
            <p:nvSpPr>
              <p:cNvPr id="164" name="Rectangle 205"/>
              <p:cNvSpPr>
                <a:spLocks noChangeArrowheads="1"/>
              </p:cNvSpPr>
              <p:nvPr/>
            </p:nvSpPr>
            <p:spPr bwMode="auto">
              <a:xfrm>
                <a:off x="3360" y="2920"/>
                <a:ext cx="528" cy="480"/>
              </a:xfrm>
              <a:prstGeom prst="rect">
                <a:avLst/>
              </a:prstGeom>
              <a:solidFill>
                <a:srgbClr val="FFFF00"/>
              </a:solidFill>
              <a:ln w="9525" cap="rnd">
                <a:solidFill>
                  <a:srgbClr val="FF0000"/>
                </a:solidFill>
                <a:miter lim="800000"/>
                <a:headEnd/>
                <a:tailEnd/>
              </a:ln>
              <a:scene3d>
                <a:camera prst="orthographicFront"/>
                <a:lightRig rig="threePt" dir="t"/>
              </a:scene3d>
              <a:sp3d>
                <a:bevelT w="101600" prst="riblet"/>
              </a:sp3d>
            </p:spPr>
            <p:txBody>
              <a:bodyPr/>
              <a:lstStyle/>
              <a:p>
                <a:pPr fontAlgn="auto">
                  <a:spcBef>
                    <a:spcPts val="0"/>
                  </a:spcBef>
                  <a:spcAft>
                    <a:spcPts val="0"/>
                  </a:spcAft>
                  <a:defRPr/>
                </a:pPr>
                <a:endParaRPr lang="en-US" dirty="0">
                  <a:latin typeface="+mn-lt"/>
                  <a:ea typeface="+mn-ea"/>
                </a:endParaRPr>
              </a:p>
            </p:txBody>
          </p:sp>
        </p:grpSp>
        <p:sp>
          <p:nvSpPr>
            <p:cNvPr id="174181" name="Rectangle 206"/>
            <p:cNvSpPr>
              <a:spLocks noChangeArrowheads="1"/>
            </p:cNvSpPr>
            <p:nvPr/>
          </p:nvSpPr>
          <p:spPr bwMode="auto">
            <a:xfrm>
              <a:off x="3519487" y="5219700"/>
              <a:ext cx="82550" cy="168275"/>
            </a:xfrm>
            <a:prstGeom prst="rect">
              <a:avLst/>
            </a:prstGeom>
            <a:noFill/>
            <a:ln w="9525">
              <a:noFill/>
              <a:miter lim="800000"/>
              <a:headEnd/>
              <a:tailEnd/>
            </a:ln>
          </p:spPr>
          <p:txBody>
            <a:bodyPr wrap="none" lIns="0" tIns="0" rIns="0" bIns="0">
              <a:spAutoFit/>
            </a:bodyPr>
            <a:lstStyle/>
            <a:p>
              <a:r>
                <a:rPr lang="en-US" sz="1100" b="1" dirty="0">
                  <a:solidFill>
                    <a:schemeClr val="bg1"/>
                  </a:solidFill>
                  <a:latin typeface="Franklin Gothic Book" pitchFamily="34" charset="0"/>
                  <a:cs typeface="Times New Roman" pitchFamily="18" charset="0"/>
                </a:rPr>
                <a:t>1</a:t>
              </a:r>
              <a:endParaRPr lang="en-US" dirty="0">
                <a:solidFill>
                  <a:schemeClr val="bg1"/>
                </a:solidFill>
                <a:cs typeface="Times New Roman" pitchFamily="18" charset="0"/>
              </a:endParaRPr>
            </a:p>
          </p:txBody>
        </p:sp>
        <p:sp>
          <p:nvSpPr>
            <p:cNvPr id="174182" name="Rectangle 207"/>
            <p:cNvSpPr>
              <a:spLocks noChangeArrowheads="1"/>
            </p:cNvSpPr>
            <p:nvPr/>
          </p:nvSpPr>
          <p:spPr bwMode="auto">
            <a:xfrm>
              <a:off x="4460875" y="5235575"/>
              <a:ext cx="82550" cy="168275"/>
            </a:xfrm>
            <a:prstGeom prst="rect">
              <a:avLst/>
            </a:prstGeom>
            <a:noFill/>
            <a:ln w="9525">
              <a:noFill/>
              <a:miter lim="800000"/>
              <a:headEnd/>
              <a:tailEnd/>
            </a:ln>
          </p:spPr>
          <p:txBody>
            <a:bodyPr wrap="none" lIns="0" tIns="0" rIns="0" bIns="0">
              <a:spAutoFit/>
            </a:bodyPr>
            <a:lstStyle/>
            <a:p>
              <a:r>
                <a:rPr lang="en-US" sz="1100" b="1" dirty="0">
                  <a:solidFill>
                    <a:schemeClr val="bg1"/>
                  </a:solidFill>
                  <a:latin typeface="Franklin Gothic Book" pitchFamily="34" charset="0"/>
                  <a:cs typeface="Times New Roman" pitchFamily="18" charset="0"/>
                </a:rPr>
                <a:t>2</a:t>
              </a:r>
              <a:endParaRPr lang="en-US" dirty="0">
                <a:solidFill>
                  <a:schemeClr val="bg1"/>
                </a:solidFill>
                <a:cs typeface="Times New Roman" pitchFamily="18" charset="0"/>
              </a:endParaRPr>
            </a:p>
          </p:txBody>
        </p:sp>
        <p:sp>
          <p:nvSpPr>
            <p:cNvPr id="174183" name="Rectangle 208"/>
            <p:cNvSpPr>
              <a:spLocks noChangeArrowheads="1"/>
            </p:cNvSpPr>
            <p:nvPr/>
          </p:nvSpPr>
          <p:spPr bwMode="auto">
            <a:xfrm>
              <a:off x="3519487" y="4473575"/>
              <a:ext cx="82550" cy="168275"/>
            </a:xfrm>
            <a:prstGeom prst="rect">
              <a:avLst/>
            </a:prstGeom>
            <a:noFill/>
            <a:ln w="9525">
              <a:noFill/>
              <a:miter lim="800000"/>
              <a:headEnd/>
              <a:tailEnd/>
            </a:ln>
          </p:spPr>
          <p:txBody>
            <a:bodyPr wrap="none" lIns="0" tIns="0" rIns="0" bIns="0">
              <a:spAutoFit/>
            </a:bodyPr>
            <a:lstStyle/>
            <a:p>
              <a:r>
                <a:rPr lang="en-US" sz="1100" b="1" dirty="0">
                  <a:solidFill>
                    <a:schemeClr val="bg1"/>
                  </a:solidFill>
                  <a:latin typeface="Franklin Gothic Book" pitchFamily="34" charset="0"/>
                  <a:cs typeface="Times New Roman" pitchFamily="18" charset="0"/>
                </a:rPr>
                <a:t>2</a:t>
              </a:r>
              <a:endParaRPr lang="en-US" dirty="0">
                <a:solidFill>
                  <a:schemeClr val="bg1"/>
                </a:solidFill>
                <a:cs typeface="Times New Roman" pitchFamily="18" charset="0"/>
              </a:endParaRPr>
            </a:p>
          </p:txBody>
        </p:sp>
        <p:sp>
          <p:nvSpPr>
            <p:cNvPr id="174184" name="Rectangle 209"/>
            <p:cNvSpPr>
              <a:spLocks noChangeArrowheads="1"/>
            </p:cNvSpPr>
            <p:nvPr/>
          </p:nvSpPr>
          <p:spPr bwMode="auto">
            <a:xfrm>
              <a:off x="5368925" y="5235575"/>
              <a:ext cx="82550" cy="168275"/>
            </a:xfrm>
            <a:prstGeom prst="rect">
              <a:avLst/>
            </a:prstGeom>
            <a:noFill/>
            <a:ln w="9525">
              <a:noFill/>
              <a:miter lim="800000"/>
              <a:headEnd/>
              <a:tailEnd/>
            </a:ln>
          </p:spPr>
          <p:txBody>
            <a:bodyPr wrap="none" lIns="0" tIns="0" rIns="0" bIns="0">
              <a:spAutoFit/>
            </a:bodyPr>
            <a:lstStyle/>
            <a:p>
              <a:r>
                <a:rPr lang="en-US" sz="1100" b="1" dirty="0">
                  <a:solidFill>
                    <a:schemeClr val="bg1"/>
                  </a:solidFill>
                  <a:latin typeface="Franklin Gothic Book" pitchFamily="34" charset="0"/>
                  <a:cs typeface="Times New Roman" pitchFamily="18" charset="0"/>
                </a:rPr>
                <a:t>3</a:t>
              </a:r>
              <a:endParaRPr lang="en-US" dirty="0">
                <a:solidFill>
                  <a:schemeClr val="bg1"/>
                </a:solidFill>
                <a:cs typeface="Times New Roman" pitchFamily="18" charset="0"/>
              </a:endParaRPr>
            </a:p>
          </p:txBody>
        </p:sp>
        <p:sp>
          <p:nvSpPr>
            <p:cNvPr id="174185" name="Rectangle 210"/>
            <p:cNvSpPr>
              <a:spLocks noChangeArrowheads="1"/>
            </p:cNvSpPr>
            <p:nvPr/>
          </p:nvSpPr>
          <p:spPr bwMode="auto">
            <a:xfrm>
              <a:off x="3519487" y="3711575"/>
              <a:ext cx="82550" cy="168275"/>
            </a:xfrm>
            <a:prstGeom prst="rect">
              <a:avLst/>
            </a:prstGeom>
            <a:noFill/>
            <a:ln w="9525">
              <a:noFill/>
              <a:miter lim="800000"/>
              <a:headEnd/>
              <a:tailEnd/>
            </a:ln>
          </p:spPr>
          <p:txBody>
            <a:bodyPr wrap="none" lIns="0" tIns="0" rIns="0" bIns="0">
              <a:spAutoFit/>
            </a:bodyPr>
            <a:lstStyle/>
            <a:p>
              <a:r>
                <a:rPr lang="en-US" sz="1100" b="1" dirty="0">
                  <a:solidFill>
                    <a:schemeClr val="bg1"/>
                  </a:solidFill>
                  <a:latin typeface="Franklin Gothic Book" pitchFamily="34" charset="0"/>
                  <a:cs typeface="Times New Roman" pitchFamily="18" charset="0"/>
                </a:rPr>
                <a:t>3</a:t>
              </a:r>
              <a:endParaRPr lang="en-US" dirty="0">
                <a:solidFill>
                  <a:schemeClr val="bg1"/>
                </a:solidFill>
                <a:cs typeface="Times New Roman" pitchFamily="18" charset="0"/>
              </a:endParaRPr>
            </a:p>
          </p:txBody>
        </p:sp>
        <p:sp>
          <p:nvSpPr>
            <p:cNvPr id="174186" name="Rectangle 211"/>
            <p:cNvSpPr>
              <a:spLocks noChangeArrowheads="1"/>
            </p:cNvSpPr>
            <p:nvPr/>
          </p:nvSpPr>
          <p:spPr bwMode="auto">
            <a:xfrm>
              <a:off x="6276975" y="5235575"/>
              <a:ext cx="82550" cy="168275"/>
            </a:xfrm>
            <a:prstGeom prst="rect">
              <a:avLst/>
            </a:prstGeom>
            <a:noFill/>
            <a:ln w="9525">
              <a:noFill/>
              <a:miter lim="800000"/>
              <a:headEnd/>
              <a:tailEnd/>
            </a:ln>
          </p:spPr>
          <p:txBody>
            <a:bodyPr wrap="none" lIns="0" tIns="0" rIns="0" bIns="0">
              <a:spAutoFit/>
            </a:bodyPr>
            <a:lstStyle/>
            <a:p>
              <a:r>
                <a:rPr lang="en-US" sz="1100" b="1" dirty="0">
                  <a:solidFill>
                    <a:schemeClr val="bg1"/>
                  </a:solidFill>
                  <a:latin typeface="Franklin Gothic Book" pitchFamily="34" charset="0"/>
                  <a:cs typeface="Times New Roman" pitchFamily="18" charset="0"/>
                </a:rPr>
                <a:t>4</a:t>
              </a:r>
              <a:endParaRPr lang="en-US" dirty="0">
                <a:solidFill>
                  <a:schemeClr val="bg1"/>
                </a:solidFill>
                <a:cs typeface="Times New Roman" pitchFamily="18" charset="0"/>
              </a:endParaRPr>
            </a:p>
          </p:txBody>
        </p:sp>
        <p:sp>
          <p:nvSpPr>
            <p:cNvPr id="174187" name="Rectangle 212"/>
            <p:cNvSpPr>
              <a:spLocks noChangeArrowheads="1"/>
            </p:cNvSpPr>
            <p:nvPr/>
          </p:nvSpPr>
          <p:spPr bwMode="auto">
            <a:xfrm>
              <a:off x="3519487" y="2949575"/>
              <a:ext cx="82550" cy="168275"/>
            </a:xfrm>
            <a:prstGeom prst="rect">
              <a:avLst/>
            </a:prstGeom>
            <a:noFill/>
            <a:ln w="9525">
              <a:noFill/>
              <a:miter lim="800000"/>
              <a:headEnd/>
              <a:tailEnd/>
            </a:ln>
          </p:spPr>
          <p:txBody>
            <a:bodyPr wrap="none" lIns="0" tIns="0" rIns="0" bIns="0">
              <a:spAutoFit/>
            </a:bodyPr>
            <a:lstStyle/>
            <a:p>
              <a:r>
                <a:rPr lang="en-US" sz="1100" b="1" dirty="0">
                  <a:solidFill>
                    <a:schemeClr val="bg1"/>
                  </a:solidFill>
                  <a:latin typeface="Franklin Gothic Book" pitchFamily="34" charset="0"/>
                  <a:cs typeface="Times New Roman" pitchFamily="18" charset="0"/>
                </a:rPr>
                <a:t>4</a:t>
              </a:r>
              <a:endParaRPr lang="en-US" dirty="0">
                <a:solidFill>
                  <a:schemeClr val="bg1"/>
                </a:solidFill>
                <a:cs typeface="Times New Roman" pitchFamily="18" charset="0"/>
              </a:endParaRPr>
            </a:p>
          </p:txBody>
        </p:sp>
        <p:sp>
          <p:nvSpPr>
            <p:cNvPr id="174188" name="Rectangle 213"/>
            <p:cNvSpPr>
              <a:spLocks noChangeArrowheads="1"/>
            </p:cNvSpPr>
            <p:nvPr/>
          </p:nvSpPr>
          <p:spPr bwMode="auto">
            <a:xfrm>
              <a:off x="3519487" y="2171700"/>
              <a:ext cx="8255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Franklin Gothic Book" pitchFamily="34" charset="0"/>
                  <a:cs typeface="Times New Roman" pitchFamily="18" charset="0"/>
                </a:rPr>
                <a:t>5</a:t>
              </a:r>
              <a:endParaRPr lang="en-US" dirty="0">
                <a:cs typeface="Times New Roman" pitchFamily="18" charset="0"/>
              </a:endParaRPr>
            </a:p>
          </p:txBody>
        </p:sp>
        <p:sp>
          <p:nvSpPr>
            <p:cNvPr id="174189" name="Rectangle 214"/>
            <p:cNvSpPr>
              <a:spLocks noChangeArrowheads="1"/>
            </p:cNvSpPr>
            <p:nvPr/>
          </p:nvSpPr>
          <p:spPr bwMode="auto">
            <a:xfrm>
              <a:off x="7153275" y="5219700"/>
              <a:ext cx="8255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Franklin Gothic Book" pitchFamily="34" charset="0"/>
                  <a:cs typeface="Times New Roman" pitchFamily="18" charset="0"/>
                </a:rPr>
                <a:t>5</a:t>
              </a:r>
              <a:endParaRPr lang="en-US" dirty="0">
                <a:cs typeface="Times New Roman" pitchFamily="18" charset="0"/>
              </a:endParaRPr>
            </a:p>
          </p:txBody>
        </p:sp>
        <p:sp>
          <p:nvSpPr>
            <p:cNvPr id="174190" name="Rectangle 215"/>
            <p:cNvSpPr>
              <a:spLocks noChangeArrowheads="1"/>
            </p:cNvSpPr>
            <p:nvPr/>
          </p:nvSpPr>
          <p:spPr bwMode="auto">
            <a:xfrm>
              <a:off x="4419600" y="4454525"/>
              <a:ext cx="82550" cy="168275"/>
            </a:xfrm>
            <a:prstGeom prst="rect">
              <a:avLst/>
            </a:prstGeom>
            <a:noFill/>
            <a:ln w="9525">
              <a:noFill/>
              <a:miter lim="800000"/>
              <a:headEnd/>
              <a:tailEnd/>
            </a:ln>
          </p:spPr>
          <p:txBody>
            <a:bodyPr wrap="none" lIns="0" tIns="0" rIns="0" bIns="0">
              <a:spAutoFit/>
            </a:bodyPr>
            <a:lstStyle/>
            <a:p>
              <a:r>
                <a:rPr lang="en-US" sz="1100" b="1" dirty="0">
                  <a:solidFill>
                    <a:schemeClr val="bg1"/>
                  </a:solidFill>
                  <a:latin typeface="Franklin Gothic Book" pitchFamily="34" charset="0"/>
                  <a:cs typeface="Times New Roman" pitchFamily="18" charset="0"/>
                </a:rPr>
                <a:t>4</a:t>
              </a:r>
              <a:endParaRPr lang="en-US" dirty="0">
                <a:solidFill>
                  <a:schemeClr val="bg1"/>
                </a:solidFill>
                <a:cs typeface="Times New Roman" pitchFamily="18" charset="0"/>
              </a:endParaRPr>
            </a:p>
          </p:txBody>
        </p:sp>
        <p:sp>
          <p:nvSpPr>
            <p:cNvPr id="174191" name="Rectangle 216"/>
            <p:cNvSpPr>
              <a:spLocks noChangeArrowheads="1"/>
            </p:cNvSpPr>
            <p:nvPr/>
          </p:nvSpPr>
          <p:spPr bwMode="auto">
            <a:xfrm>
              <a:off x="4419600" y="3724275"/>
              <a:ext cx="82550" cy="168275"/>
            </a:xfrm>
            <a:prstGeom prst="rect">
              <a:avLst/>
            </a:prstGeom>
            <a:noFill/>
            <a:ln w="9525">
              <a:noFill/>
              <a:miter lim="800000"/>
              <a:headEnd/>
              <a:tailEnd/>
            </a:ln>
          </p:spPr>
          <p:txBody>
            <a:bodyPr wrap="none" lIns="0" tIns="0" rIns="0" bIns="0">
              <a:spAutoFit/>
            </a:bodyPr>
            <a:lstStyle/>
            <a:p>
              <a:r>
                <a:rPr lang="en-US" sz="1100" b="1" dirty="0">
                  <a:latin typeface="Franklin Gothic Book" pitchFamily="34" charset="0"/>
                  <a:cs typeface="Times New Roman" pitchFamily="18" charset="0"/>
                </a:rPr>
                <a:t>6</a:t>
              </a:r>
              <a:endParaRPr lang="en-US" dirty="0">
                <a:cs typeface="Times New Roman" pitchFamily="18" charset="0"/>
              </a:endParaRPr>
            </a:p>
          </p:txBody>
        </p:sp>
        <p:sp>
          <p:nvSpPr>
            <p:cNvPr id="174192" name="Rectangle 217"/>
            <p:cNvSpPr>
              <a:spLocks noChangeArrowheads="1"/>
            </p:cNvSpPr>
            <p:nvPr/>
          </p:nvSpPr>
          <p:spPr bwMode="auto">
            <a:xfrm>
              <a:off x="5368925" y="4454525"/>
              <a:ext cx="8255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Franklin Gothic Book" pitchFamily="34" charset="0"/>
                  <a:cs typeface="Times New Roman" pitchFamily="18" charset="0"/>
                </a:rPr>
                <a:t>6</a:t>
              </a:r>
              <a:endParaRPr lang="en-US" dirty="0">
                <a:cs typeface="Times New Roman" pitchFamily="18" charset="0"/>
              </a:endParaRPr>
            </a:p>
          </p:txBody>
        </p:sp>
        <p:sp>
          <p:nvSpPr>
            <p:cNvPr id="174193" name="Rectangle 218"/>
            <p:cNvSpPr>
              <a:spLocks noChangeArrowheads="1"/>
            </p:cNvSpPr>
            <p:nvPr/>
          </p:nvSpPr>
          <p:spPr bwMode="auto">
            <a:xfrm>
              <a:off x="6276975" y="4454525"/>
              <a:ext cx="82550" cy="168275"/>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Franklin Gothic Book" pitchFamily="34" charset="0"/>
                  <a:cs typeface="Times New Roman" pitchFamily="18" charset="0"/>
                </a:rPr>
                <a:t>8</a:t>
              </a:r>
              <a:endParaRPr lang="en-US" dirty="0">
                <a:cs typeface="Times New Roman" pitchFamily="18" charset="0"/>
              </a:endParaRPr>
            </a:p>
          </p:txBody>
        </p:sp>
        <p:sp>
          <p:nvSpPr>
            <p:cNvPr id="174194" name="Rectangle 219"/>
            <p:cNvSpPr>
              <a:spLocks noChangeArrowheads="1"/>
            </p:cNvSpPr>
            <p:nvPr/>
          </p:nvSpPr>
          <p:spPr bwMode="auto">
            <a:xfrm>
              <a:off x="4419600" y="2962275"/>
              <a:ext cx="82550" cy="168275"/>
            </a:xfrm>
            <a:prstGeom prst="rect">
              <a:avLst/>
            </a:prstGeom>
            <a:noFill/>
            <a:ln w="9525">
              <a:noFill/>
              <a:miter lim="800000"/>
              <a:headEnd/>
              <a:tailEnd/>
            </a:ln>
          </p:spPr>
          <p:txBody>
            <a:bodyPr wrap="none" lIns="0" tIns="0" rIns="0" bIns="0">
              <a:spAutoFit/>
            </a:bodyPr>
            <a:lstStyle/>
            <a:p>
              <a:r>
                <a:rPr lang="en-US" sz="1100" b="1" dirty="0">
                  <a:latin typeface="Franklin Gothic Book" pitchFamily="34" charset="0"/>
                  <a:cs typeface="Times New Roman" pitchFamily="18" charset="0"/>
                </a:rPr>
                <a:t>8</a:t>
              </a:r>
              <a:endParaRPr lang="en-US" dirty="0">
                <a:cs typeface="Times New Roman" pitchFamily="18" charset="0"/>
              </a:endParaRPr>
            </a:p>
          </p:txBody>
        </p:sp>
        <p:sp>
          <p:nvSpPr>
            <p:cNvPr id="174195" name="Rectangle 220"/>
            <p:cNvSpPr>
              <a:spLocks noChangeArrowheads="1"/>
            </p:cNvSpPr>
            <p:nvPr/>
          </p:nvSpPr>
          <p:spPr bwMode="auto">
            <a:xfrm>
              <a:off x="4378325" y="2200275"/>
              <a:ext cx="165100" cy="168275"/>
            </a:xfrm>
            <a:prstGeom prst="rect">
              <a:avLst/>
            </a:prstGeom>
            <a:noFill/>
            <a:ln w="9525">
              <a:noFill/>
              <a:miter lim="800000"/>
              <a:headEnd/>
              <a:tailEnd/>
            </a:ln>
          </p:spPr>
          <p:txBody>
            <a:bodyPr wrap="none" lIns="0" tIns="0" rIns="0" bIns="0">
              <a:spAutoFit/>
            </a:bodyPr>
            <a:lstStyle/>
            <a:p>
              <a:r>
                <a:rPr lang="en-US" sz="1100" b="1" dirty="0">
                  <a:latin typeface="Franklin Gothic Book" pitchFamily="34" charset="0"/>
                  <a:cs typeface="Times New Roman" pitchFamily="18" charset="0"/>
                </a:rPr>
                <a:t>10</a:t>
              </a:r>
              <a:endParaRPr lang="en-US" dirty="0">
                <a:cs typeface="Times New Roman" pitchFamily="18" charset="0"/>
              </a:endParaRPr>
            </a:p>
          </p:txBody>
        </p:sp>
        <p:sp>
          <p:nvSpPr>
            <p:cNvPr id="174196" name="Rectangle 221"/>
            <p:cNvSpPr>
              <a:spLocks noChangeArrowheads="1"/>
            </p:cNvSpPr>
            <p:nvPr/>
          </p:nvSpPr>
          <p:spPr bwMode="auto">
            <a:xfrm>
              <a:off x="7102475" y="4454525"/>
              <a:ext cx="165100" cy="168275"/>
            </a:xfrm>
            <a:prstGeom prst="rect">
              <a:avLst/>
            </a:prstGeom>
            <a:noFill/>
            <a:ln w="9525">
              <a:noFill/>
              <a:miter lim="800000"/>
              <a:headEnd/>
              <a:tailEnd/>
            </a:ln>
          </p:spPr>
          <p:txBody>
            <a:bodyPr wrap="none" lIns="0" tIns="0" rIns="0" bIns="0">
              <a:spAutoFit/>
            </a:bodyPr>
            <a:lstStyle/>
            <a:p>
              <a:r>
                <a:rPr lang="en-US" sz="1100" b="1" dirty="0">
                  <a:latin typeface="Franklin Gothic Book" pitchFamily="34" charset="0"/>
                  <a:cs typeface="Times New Roman" pitchFamily="18" charset="0"/>
                </a:rPr>
                <a:t>10</a:t>
              </a:r>
              <a:endParaRPr lang="en-US" dirty="0">
                <a:cs typeface="Times New Roman" pitchFamily="18" charset="0"/>
              </a:endParaRPr>
            </a:p>
          </p:txBody>
        </p:sp>
        <p:sp>
          <p:nvSpPr>
            <p:cNvPr id="174197" name="Rectangle 222"/>
            <p:cNvSpPr>
              <a:spLocks noChangeArrowheads="1"/>
            </p:cNvSpPr>
            <p:nvPr/>
          </p:nvSpPr>
          <p:spPr bwMode="auto">
            <a:xfrm>
              <a:off x="7102475" y="3724275"/>
              <a:ext cx="16510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15</a:t>
              </a:r>
              <a:endParaRPr lang="en-US" dirty="0">
                <a:cs typeface="Times New Roman" pitchFamily="18" charset="0"/>
              </a:endParaRPr>
            </a:p>
          </p:txBody>
        </p:sp>
        <p:sp>
          <p:nvSpPr>
            <p:cNvPr id="174198" name="Rectangle 223"/>
            <p:cNvSpPr>
              <a:spLocks noChangeArrowheads="1"/>
            </p:cNvSpPr>
            <p:nvPr/>
          </p:nvSpPr>
          <p:spPr bwMode="auto">
            <a:xfrm>
              <a:off x="5286375" y="2200275"/>
              <a:ext cx="16510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15</a:t>
              </a:r>
              <a:endParaRPr lang="en-US" dirty="0">
                <a:cs typeface="Times New Roman" pitchFamily="18" charset="0"/>
              </a:endParaRPr>
            </a:p>
          </p:txBody>
        </p:sp>
        <p:sp>
          <p:nvSpPr>
            <p:cNvPr id="174199" name="Rectangle 224"/>
            <p:cNvSpPr>
              <a:spLocks noChangeArrowheads="1"/>
            </p:cNvSpPr>
            <p:nvPr/>
          </p:nvSpPr>
          <p:spPr bwMode="auto">
            <a:xfrm>
              <a:off x="5286375" y="2962275"/>
              <a:ext cx="165100" cy="168275"/>
            </a:xfrm>
            <a:prstGeom prst="rect">
              <a:avLst/>
            </a:prstGeom>
            <a:noFill/>
            <a:ln w="9525">
              <a:noFill/>
              <a:miter lim="800000"/>
              <a:headEnd/>
              <a:tailEnd/>
            </a:ln>
          </p:spPr>
          <p:txBody>
            <a:bodyPr wrap="none" lIns="0" tIns="0" rIns="0" bIns="0">
              <a:spAutoFit/>
            </a:bodyPr>
            <a:lstStyle/>
            <a:p>
              <a:r>
                <a:rPr lang="en-US" sz="1100" b="1" dirty="0">
                  <a:latin typeface="Franklin Gothic Book" pitchFamily="34" charset="0"/>
                  <a:cs typeface="Times New Roman" pitchFamily="18" charset="0"/>
                </a:rPr>
                <a:t>12</a:t>
              </a:r>
              <a:endParaRPr lang="en-US" dirty="0">
                <a:cs typeface="Times New Roman" pitchFamily="18" charset="0"/>
              </a:endParaRPr>
            </a:p>
          </p:txBody>
        </p:sp>
        <p:sp>
          <p:nvSpPr>
            <p:cNvPr id="174200" name="Rectangle 225"/>
            <p:cNvSpPr>
              <a:spLocks noChangeArrowheads="1"/>
            </p:cNvSpPr>
            <p:nvPr/>
          </p:nvSpPr>
          <p:spPr bwMode="auto">
            <a:xfrm>
              <a:off x="6194425" y="3724275"/>
              <a:ext cx="165100" cy="168275"/>
            </a:xfrm>
            <a:prstGeom prst="rect">
              <a:avLst/>
            </a:prstGeom>
            <a:noFill/>
            <a:ln w="9525">
              <a:noFill/>
              <a:miter lim="800000"/>
              <a:headEnd/>
              <a:tailEnd/>
            </a:ln>
          </p:spPr>
          <p:txBody>
            <a:bodyPr wrap="none" lIns="0" tIns="0" rIns="0" bIns="0">
              <a:spAutoFit/>
            </a:bodyPr>
            <a:lstStyle/>
            <a:p>
              <a:r>
                <a:rPr lang="en-US" sz="1100" b="1" dirty="0">
                  <a:latin typeface="Franklin Gothic Book" pitchFamily="34" charset="0"/>
                  <a:cs typeface="Times New Roman" pitchFamily="18" charset="0"/>
                </a:rPr>
                <a:t>12</a:t>
              </a:r>
              <a:endParaRPr lang="en-US" dirty="0">
                <a:cs typeface="Times New Roman" pitchFamily="18" charset="0"/>
              </a:endParaRPr>
            </a:p>
          </p:txBody>
        </p:sp>
        <p:sp>
          <p:nvSpPr>
            <p:cNvPr id="174201" name="Rectangle 226"/>
            <p:cNvSpPr>
              <a:spLocks noChangeArrowheads="1"/>
            </p:cNvSpPr>
            <p:nvPr/>
          </p:nvSpPr>
          <p:spPr bwMode="auto">
            <a:xfrm>
              <a:off x="5368925" y="3724275"/>
              <a:ext cx="82550" cy="168275"/>
            </a:xfrm>
            <a:prstGeom prst="rect">
              <a:avLst/>
            </a:prstGeom>
            <a:noFill/>
            <a:ln w="9525">
              <a:noFill/>
              <a:miter lim="800000"/>
              <a:headEnd/>
              <a:tailEnd/>
            </a:ln>
          </p:spPr>
          <p:txBody>
            <a:bodyPr wrap="none" lIns="0" tIns="0" rIns="0" bIns="0">
              <a:spAutoFit/>
            </a:bodyPr>
            <a:lstStyle/>
            <a:p>
              <a:r>
                <a:rPr lang="en-US" sz="1100" b="1" dirty="0">
                  <a:latin typeface="Franklin Gothic Book" pitchFamily="34" charset="0"/>
                  <a:cs typeface="Times New Roman" pitchFamily="18" charset="0"/>
                </a:rPr>
                <a:t>9</a:t>
              </a:r>
              <a:endParaRPr lang="en-US" dirty="0">
                <a:cs typeface="Times New Roman" pitchFamily="18" charset="0"/>
              </a:endParaRPr>
            </a:p>
          </p:txBody>
        </p:sp>
        <p:sp>
          <p:nvSpPr>
            <p:cNvPr id="174202" name="Rectangle 227"/>
            <p:cNvSpPr>
              <a:spLocks noChangeArrowheads="1"/>
            </p:cNvSpPr>
            <p:nvPr/>
          </p:nvSpPr>
          <p:spPr bwMode="auto">
            <a:xfrm>
              <a:off x="6194425" y="2962275"/>
              <a:ext cx="16510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16</a:t>
              </a:r>
              <a:endParaRPr lang="en-US" dirty="0">
                <a:cs typeface="Times New Roman" pitchFamily="18" charset="0"/>
              </a:endParaRPr>
            </a:p>
          </p:txBody>
        </p:sp>
        <p:sp>
          <p:nvSpPr>
            <p:cNvPr id="174203" name="Rectangle 228"/>
            <p:cNvSpPr>
              <a:spLocks noChangeArrowheads="1"/>
            </p:cNvSpPr>
            <p:nvPr/>
          </p:nvSpPr>
          <p:spPr bwMode="auto">
            <a:xfrm>
              <a:off x="6194425" y="2200275"/>
              <a:ext cx="16510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20</a:t>
              </a:r>
              <a:endParaRPr lang="en-US" dirty="0">
                <a:cs typeface="Times New Roman" pitchFamily="18" charset="0"/>
              </a:endParaRPr>
            </a:p>
          </p:txBody>
        </p:sp>
        <p:sp>
          <p:nvSpPr>
            <p:cNvPr id="174204" name="Rectangle 229"/>
            <p:cNvSpPr>
              <a:spLocks noChangeArrowheads="1"/>
            </p:cNvSpPr>
            <p:nvPr/>
          </p:nvSpPr>
          <p:spPr bwMode="auto">
            <a:xfrm>
              <a:off x="7102475" y="2962275"/>
              <a:ext cx="16510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20</a:t>
              </a:r>
              <a:endParaRPr lang="en-US" dirty="0">
                <a:cs typeface="Times New Roman" pitchFamily="18" charset="0"/>
              </a:endParaRPr>
            </a:p>
          </p:txBody>
        </p:sp>
        <p:sp>
          <p:nvSpPr>
            <p:cNvPr id="174205" name="Rectangle 230"/>
            <p:cNvSpPr>
              <a:spLocks noChangeArrowheads="1"/>
            </p:cNvSpPr>
            <p:nvPr/>
          </p:nvSpPr>
          <p:spPr bwMode="auto">
            <a:xfrm>
              <a:off x="7102475" y="2200275"/>
              <a:ext cx="165100" cy="168275"/>
            </a:xfrm>
            <a:prstGeom prst="rect">
              <a:avLst/>
            </a:prstGeom>
            <a:noFill/>
            <a:ln w="9525">
              <a:noFill/>
              <a:miter lim="800000"/>
              <a:headEnd/>
              <a:tailEnd/>
            </a:ln>
          </p:spPr>
          <p:txBody>
            <a:bodyPr wrap="none" lIns="0" tIns="0" rIns="0" bIns="0">
              <a:spAutoFit/>
            </a:bodyPr>
            <a:lstStyle/>
            <a:p>
              <a:r>
                <a:rPr lang="en-US" sz="1100" b="1" dirty="0">
                  <a:solidFill>
                    <a:srgbClr val="FFFFFF"/>
                  </a:solidFill>
                  <a:latin typeface="Franklin Gothic Book" pitchFamily="34" charset="0"/>
                  <a:cs typeface="Times New Roman" pitchFamily="18" charset="0"/>
                </a:rPr>
                <a:t>25</a:t>
              </a:r>
              <a:endParaRPr lang="en-US" dirty="0">
                <a:cs typeface="Times New Roman" pitchFamily="18" charset="0"/>
              </a:endParaRPr>
            </a:p>
          </p:txBody>
        </p:sp>
        <p:sp>
          <p:nvSpPr>
            <p:cNvPr id="174206" name="Line 232"/>
            <p:cNvSpPr>
              <a:spLocks noChangeShapeType="1"/>
            </p:cNvSpPr>
            <p:nvPr/>
          </p:nvSpPr>
          <p:spPr bwMode="auto">
            <a:xfrm>
              <a:off x="2792412" y="6276975"/>
              <a:ext cx="4540250" cy="1588"/>
            </a:xfrm>
            <a:prstGeom prst="line">
              <a:avLst/>
            </a:prstGeom>
            <a:noFill/>
            <a:ln w="9525" cap="rnd">
              <a:solidFill>
                <a:srgbClr val="000000"/>
              </a:solidFill>
              <a:round/>
              <a:headEnd/>
              <a:tailEnd/>
            </a:ln>
          </p:spPr>
          <p:txBody>
            <a:bodyPr/>
            <a:lstStyle/>
            <a:p>
              <a:endParaRPr lang="en-US" dirty="0"/>
            </a:p>
          </p:txBody>
        </p:sp>
        <p:sp>
          <p:nvSpPr>
            <p:cNvPr id="174207" name="Line 234"/>
            <p:cNvSpPr>
              <a:spLocks noChangeShapeType="1"/>
            </p:cNvSpPr>
            <p:nvPr/>
          </p:nvSpPr>
          <p:spPr bwMode="auto">
            <a:xfrm flipV="1">
              <a:off x="1571624" y="1616075"/>
              <a:ext cx="1588" cy="3810000"/>
            </a:xfrm>
            <a:prstGeom prst="line">
              <a:avLst/>
            </a:prstGeom>
            <a:noFill/>
            <a:ln w="9525" cap="rnd">
              <a:solidFill>
                <a:srgbClr val="000000"/>
              </a:solidFill>
              <a:round/>
              <a:headEnd/>
              <a:tailEnd/>
            </a:ln>
          </p:spPr>
          <p:txBody>
            <a:bodyPr/>
            <a:lstStyle/>
            <a:p>
              <a:endParaRPr lang="en-US" dirty="0"/>
            </a:p>
          </p:txBody>
        </p:sp>
        <p:sp>
          <p:nvSpPr>
            <p:cNvPr id="174208" name="Rectangle 237"/>
            <p:cNvSpPr>
              <a:spLocks noChangeArrowheads="1"/>
            </p:cNvSpPr>
            <p:nvPr/>
          </p:nvSpPr>
          <p:spPr bwMode="auto">
            <a:xfrm>
              <a:off x="4046011" y="5956756"/>
              <a:ext cx="297389" cy="215444"/>
            </a:xfrm>
            <a:prstGeom prst="rect">
              <a:avLst/>
            </a:prstGeom>
            <a:noFill/>
            <a:ln w="9525">
              <a:noFill/>
              <a:miter lim="800000"/>
              <a:headEnd/>
              <a:tailEnd/>
            </a:ln>
          </p:spPr>
          <p:txBody>
            <a:bodyPr wrap="none" lIns="0" tIns="0" rIns="0" bIns="0">
              <a:spAutoFit/>
            </a:bodyPr>
            <a:lstStyle/>
            <a:p>
              <a:r>
                <a:rPr lang="id-ID" sz="1400" b="1">
                  <a:solidFill>
                    <a:schemeClr val="tx2"/>
                  </a:solidFill>
                  <a:latin typeface="Franklin Gothic Book" pitchFamily="34" charset="0"/>
                  <a:cs typeface="Times New Roman" pitchFamily="18" charset="0"/>
                </a:rPr>
                <a:t>Low</a:t>
              </a:r>
              <a:endParaRPr lang="en-US" dirty="0">
                <a:solidFill>
                  <a:schemeClr val="tx2"/>
                </a:solidFill>
                <a:cs typeface="Times New Roman" pitchFamily="18" charset="0"/>
              </a:endParaRPr>
            </a:p>
          </p:txBody>
        </p:sp>
        <p:sp>
          <p:nvSpPr>
            <p:cNvPr id="174209" name="Rectangle 247"/>
            <p:cNvSpPr>
              <a:spLocks noChangeArrowheads="1"/>
            </p:cNvSpPr>
            <p:nvPr/>
          </p:nvSpPr>
          <p:spPr bwMode="auto">
            <a:xfrm>
              <a:off x="3222625" y="5553075"/>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1</a:t>
              </a:r>
              <a:endParaRPr lang="en-US" dirty="0">
                <a:solidFill>
                  <a:schemeClr val="tx2"/>
                </a:solidFill>
                <a:cs typeface="Times New Roman" pitchFamily="18" charset="0"/>
              </a:endParaRPr>
            </a:p>
          </p:txBody>
        </p:sp>
        <p:sp>
          <p:nvSpPr>
            <p:cNvPr id="174210" name="Rectangle 248"/>
            <p:cNvSpPr>
              <a:spLocks noChangeArrowheads="1"/>
            </p:cNvSpPr>
            <p:nvPr/>
          </p:nvSpPr>
          <p:spPr bwMode="auto">
            <a:xfrm>
              <a:off x="4130675" y="5553075"/>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2</a:t>
              </a:r>
              <a:endParaRPr lang="en-US" dirty="0">
                <a:solidFill>
                  <a:schemeClr val="tx2"/>
                </a:solidFill>
                <a:cs typeface="Times New Roman" pitchFamily="18" charset="0"/>
              </a:endParaRPr>
            </a:p>
          </p:txBody>
        </p:sp>
        <p:sp>
          <p:nvSpPr>
            <p:cNvPr id="174211" name="Rectangle 249"/>
            <p:cNvSpPr>
              <a:spLocks noChangeArrowheads="1"/>
            </p:cNvSpPr>
            <p:nvPr/>
          </p:nvSpPr>
          <p:spPr bwMode="auto">
            <a:xfrm>
              <a:off x="5038725" y="5553075"/>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3</a:t>
              </a:r>
              <a:endParaRPr lang="en-US" dirty="0">
                <a:solidFill>
                  <a:schemeClr val="tx2"/>
                </a:solidFill>
                <a:cs typeface="Times New Roman" pitchFamily="18" charset="0"/>
              </a:endParaRPr>
            </a:p>
          </p:txBody>
        </p:sp>
        <p:sp>
          <p:nvSpPr>
            <p:cNvPr id="174212" name="Rectangle 250"/>
            <p:cNvSpPr>
              <a:spLocks noChangeArrowheads="1"/>
            </p:cNvSpPr>
            <p:nvPr/>
          </p:nvSpPr>
          <p:spPr bwMode="auto">
            <a:xfrm>
              <a:off x="5946775" y="5553075"/>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4</a:t>
              </a:r>
              <a:endParaRPr lang="en-US" dirty="0">
                <a:solidFill>
                  <a:schemeClr val="tx2"/>
                </a:solidFill>
                <a:cs typeface="Times New Roman" pitchFamily="18" charset="0"/>
              </a:endParaRPr>
            </a:p>
          </p:txBody>
        </p:sp>
        <p:sp>
          <p:nvSpPr>
            <p:cNvPr id="174213" name="Rectangle 251"/>
            <p:cNvSpPr>
              <a:spLocks noChangeArrowheads="1"/>
            </p:cNvSpPr>
            <p:nvPr/>
          </p:nvSpPr>
          <p:spPr bwMode="auto">
            <a:xfrm>
              <a:off x="6854825" y="5553075"/>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5</a:t>
              </a:r>
              <a:endParaRPr lang="en-US" dirty="0">
                <a:solidFill>
                  <a:schemeClr val="tx2"/>
                </a:solidFill>
                <a:cs typeface="Times New Roman" pitchFamily="18" charset="0"/>
              </a:endParaRPr>
            </a:p>
          </p:txBody>
        </p:sp>
        <p:sp>
          <p:nvSpPr>
            <p:cNvPr id="174214" name="Rectangle 252"/>
            <p:cNvSpPr>
              <a:spLocks noChangeArrowheads="1"/>
            </p:cNvSpPr>
            <p:nvPr/>
          </p:nvSpPr>
          <p:spPr bwMode="auto">
            <a:xfrm rot="-5400000">
              <a:off x="2473325" y="4970462"/>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1</a:t>
              </a:r>
              <a:endParaRPr lang="en-US" dirty="0">
                <a:solidFill>
                  <a:schemeClr val="tx2"/>
                </a:solidFill>
                <a:cs typeface="Times New Roman" pitchFamily="18" charset="0"/>
              </a:endParaRPr>
            </a:p>
          </p:txBody>
        </p:sp>
        <p:sp>
          <p:nvSpPr>
            <p:cNvPr id="174215" name="Rectangle 253"/>
            <p:cNvSpPr>
              <a:spLocks noChangeArrowheads="1"/>
            </p:cNvSpPr>
            <p:nvPr/>
          </p:nvSpPr>
          <p:spPr bwMode="auto">
            <a:xfrm rot="-5400000">
              <a:off x="2470150" y="4208462"/>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2</a:t>
              </a:r>
              <a:endParaRPr lang="en-US" dirty="0">
                <a:solidFill>
                  <a:schemeClr val="tx2"/>
                </a:solidFill>
                <a:cs typeface="Times New Roman" pitchFamily="18" charset="0"/>
              </a:endParaRPr>
            </a:p>
          </p:txBody>
        </p:sp>
        <p:sp>
          <p:nvSpPr>
            <p:cNvPr id="174216" name="Rectangle 254"/>
            <p:cNvSpPr>
              <a:spLocks noChangeArrowheads="1"/>
            </p:cNvSpPr>
            <p:nvPr/>
          </p:nvSpPr>
          <p:spPr bwMode="auto">
            <a:xfrm rot="-5400000">
              <a:off x="2470150" y="3446462"/>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3</a:t>
              </a:r>
              <a:endParaRPr lang="en-US" dirty="0">
                <a:solidFill>
                  <a:schemeClr val="tx2"/>
                </a:solidFill>
                <a:cs typeface="Times New Roman" pitchFamily="18" charset="0"/>
              </a:endParaRPr>
            </a:p>
          </p:txBody>
        </p:sp>
        <p:sp>
          <p:nvSpPr>
            <p:cNvPr id="174217" name="Rectangle 255"/>
            <p:cNvSpPr>
              <a:spLocks noChangeArrowheads="1"/>
            </p:cNvSpPr>
            <p:nvPr/>
          </p:nvSpPr>
          <p:spPr bwMode="auto">
            <a:xfrm rot="-5400000">
              <a:off x="2474913" y="2679700"/>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4</a:t>
              </a:r>
              <a:endParaRPr lang="en-US" dirty="0">
                <a:solidFill>
                  <a:schemeClr val="tx2"/>
                </a:solidFill>
                <a:cs typeface="Times New Roman" pitchFamily="18" charset="0"/>
              </a:endParaRPr>
            </a:p>
          </p:txBody>
        </p:sp>
        <p:sp>
          <p:nvSpPr>
            <p:cNvPr id="174218" name="Rectangle 256"/>
            <p:cNvSpPr>
              <a:spLocks noChangeArrowheads="1"/>
            </p:cNvSpPr>
            <p:nvPr/>
          </p:nvSpPr>
          <p:spPr bwMode="auto">
            <a:xfrm rot="-5400000">
              <a:off x="2474913" y="1971675"/>
              <a:ext cx="82550" cy="168275"/>
            </a:xfrm>
            <a:prstGeom prst="rect">
              <a:avLst/>
            </a:prstGeom>
            <a:noFill/>
            <a:ln w="9525">
              <a:noFill/>
              <a:miter lim="800000"/>
              <a:headEnd/>
              <a:tailEnd/>
            </a:ln>
          </p:spPr>
          <p:txBody>
            <a:bodyPr wrap="none" lIns="0" tIns="0" rIns="0" bIns="0">
              <a:spAutoFit/>
            </a:bodyPr>
            <a:lstStyle/>
            <a:p>
              <a:r>
                <a:rPr lang="en-US" sz="1100" b="1" dirty="0">
                  <a:solidFill>
                    <a:schemeClr val="tx2"/>
                  </a:solidFill>
                  <a:latin typeface="Franklin Gothic Book" pitchFamily="34" charset="0"/>
                  <a:cs typeface="Times New Roman" pitchFamily="18" charset="0"/>
                </a:rPr>
                <a:t>5</a:t>
              </a:r>
              <a:endParaRPr lang="en-US" dirty="0">
                <a:solidFill>
                  <a:schemeClr val="tx2"/>
                </a:solidFill>
                <a:cs typeface="Times New Roman" pitchFamily="18" charset="0"/>
              </a:endParaRPr>
            </a:p>
          </p:txBody>
        </p:sp>
        <p:sp>
          <p:nvSpPr>
            <p:cNvPr id="174219" name="Rectangle 321"/>
            <p:cNvSpPr>
              <a:spLocks noChangeArrowheads="1"/>
            </p:cNvSpPr>
            <p:nvPr/>
          </p:nvSpPr>
          <p:spPr bwMode="auto">
            <a:xfrm>
              <a:off x="4267200" y="6353175"/>
              <a:ext cx="1513235" cy="276999"/>
            </a:xfrm>
            <a:prstGeom prst="rect">
              <a:avLst/>
            </a:prstGeom>
            <a:noFill/>
            <a:ln w="9525">
              <a:noFill/>
              <a:miter lim="800000"/>
              <a:headEnd/>
              <a:tailEnd/>
            </a:ln>
          </p:spPr>
          <p:txBody>
            <a:bodyPr wrap="none" lIns="0" tIns="0" rIns="0" bIns="0">
              <a:spAutoFit/>
            </a:bodyPr>
            <a:lstStyle/>
            <a:p>
              <a:r>
                <a:rPr lang="id-ID" b="1">
                  <a:solidFill>
                    <a:schemeClr val="tx2"/>
                  </a:solidFill>
                  <a:cs typeface="Times New Roman" pitchFamily="18" charset="0"/>
                </a:rPr>
                <a:t>Consequence</a:t>
              </a:r>
              <a:endParaRPr lang="en-US" b="1" dirty="0">
                <a:solidFill>
                  <a:schemeClr val="tx2"/>
                </a:solidFill>
                <a:cs typeface="Times New Roman" pitchFamily="18" charset="0"/>
              </a:endParaRPr>
            </a:p>
          </p:txBody>
        </p:sp>
        <p:sp>
          <p:nvSpPr>
            <p:cNvPr id="140" name="Oval 139"/>
            <p:cNvSpPr/>
            <p:nvPr/>
          </p:nvSpPr>
          <p:spPr>
            <a:xfrm>
              <a:off x="6553200" y="1676400"/>
              <a:ext cx="609600" cy="609600"/>
            </a:xfrm>
            <a:prstGeom prst="ellipse">
              <a:avLst/>
            </a:prstGeom>
            <a:solidFill>
              <a:srgbClr val="8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cxnSp>
          <p:nvCxnSpPr>
            <p:cNvPr id="141" name="Elbow Connector 140"/>
            <p:cNvCxnSpPr/>
            <p:nvPr/>
          </p:nvCxnSpPr>
          <p:spPr>
            <a:xfrm rot="16200000" flipH="1">
              <a:off x="2934141" y="2247735"/>
              <a:ext cx="2361819" cy="914351"/>
            </a:xfrm>
            <a:prstGeom prst="bentConnector3">
              <a:avLst>
                <a:gd name="adj1" fmla="val 36134"/>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142" name="Shape 249"/>
            <p:cNvCxnSpPr/>
            <p:nvPr/>
          </p:nvCxnSpPr>
          <p:spPr>
            <a:xfrm>
              <a:off x="4572227" y="3885819"/>
              <a:ext cx="2895443" cy="763167"/>
            </a:xfrm>
            <a:prstGeom prst="bentConnector3">
              <a:avLst>
                <a:gd name="adj1" fmla="val 62255"/>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sp>
          <p:nvSpPr>
            <p:cNvPr id="174225" name="Text Box 337"/>
            <p:cNvSpPr txBox="1">
              <a:spLocks noChangeArrowheads="1"/>
            </p:cNvSpPr>
            <p:nvPr/>
          </p:nvSpPr>
          <p:spPr bwMode="auto">
            <a:xfrm>
              <a:off x="7391400" y="4415135"/>
              <a:ext cx="1371600" cy="461665"/>
            </a:xfrm>
            <a:prstGeom prst="rect">
              <a:avLst/>
            </a:prstGeom>
            <a:noFill/>
            <a:ln w="9525">
              <a:noFill/>
              <a:miter lim="800000"/>
              <a:headEnd/>
              <a:tailEnd/>
            </a:ln>
          </p:spPr>
          <p:txBody>
            <a:bodyPr>
              <a:spAutoFit/>
            </a:bodyPr>
            <a:lstStyle/>
            <a:p>
              <a:r>
                <a:rPr lang="id-ID" sz="1200">
                  <a:solidFill>
                    <a:srgbClr val="0000FF"/>
                  </a:solidFill>
                </a:rPr>
                <a:t>Risk Tolerance</a:t>
              </a:r>
            </a:p>
            <a:p>
              <a:r>
                <a:rPr lang="id-ID" sz="1200">
                  <a:solidFill>
                    <a:srgbClr val="0000FF"/>
                  </a:solidFill>
                </a:rPr>
                <a:t>Line</a:t>
              </a:r>
              <a:endParaRPr lang="en-US" sz="1200" dirty="0">
                <a:solidFill>
                  <a:srgbClr val="0000FF"/>
                </a:solidFill>
              </a:endParaRPr>
            </a:p>
          </p:txBody>
        </p:sp>
        <p:sp>
          <p:nvSpPr>
            <p:cNvPr id="144" name="Oval 143"/>
            <p:cNvSpPr/>
            <p:nvPr/>
          </p:nvSpPr>
          <p:spPr>
            <a:xfrm>
              <a:off x="6553200" y="3200400"/>
              <a:ext cx="609600" cy="609600"/>
            </a:xfrm>
            <a:prstGeom prst="ellipse">
              <a:avLst/>
            </a:prstGeom>
            <a:solidFill>
              <a:srgbClr val="FF66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b="1" dirty="0"/>
                <a:t>I</a:t>
              </a:r>
              <a:endParaRPr lang="en-US" b="1" dirty="0"/>
            </a:p>
          </p:txBody>
        </p:sp>
        <p:sp>
          <p:nvSpPr>
            <p:cNvPr id="145" name="Oval 144"/>
            <p:cNvSpPr/>
            <p:nvPr/>
          </p:nvSpPr>
          <p:spPr>
            <a:xfrm>
              <a:off x="4724400" y="1676400"/>
              <a:ext cx="609600" cy="609600"/>
            </a:xfrm>
            <a:prstGeom prst="ellipse">
              <a:avLst/>
            </a:prstGeom>
            <a:solidFill>
              <a:srgbClr val="FF66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b="1" dirty="0"/>
                <a:t>I</a:t>
              </a:r>
              <a:endParaRPr lang="en-US" b="1" dirty="0"/>
            </a:p>
          </p:txBody>
        </p:sp>
        <p:sp>
          <p:nvSpPr>
            <p:cNvPr id="146" name="Oval 145"/>
            <p:cNvSpPr/>
            <p:nvPr/>
          </p:nvSpPr>
          <p:spPr>
            <a:xfrm>
              <a:off x="4724400" y="3200400"/>
              <a:ext cx="609600" cy="609600"/>
            </a:xfrm>
            <a:prstGeom prst="ellipse">
              <a:avLst/>
            </a:prstGeom>
            <a:solidFill>
              <a:srgbClr val="FF66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b="1" dirty="0"/>
                <a:t>I</a:t>
              </a:r>
              <a:endParaRPr lang="en-US" b="1" dirty="0"/>
            </a:p>
          </p:txBody>
        </p:sp>
        <p:sp>
          <p:nvSpPr>
            <p:cNvPr id="147" name="Oval 146"/>
            <p:cNvSpPr/>
            <p:nvPr/>
          </p:nvSpPr>
          <p:spPr>
            <a:xfrm>
              <a:off x="6553200" y="4724400"/>
              <a:ext cx="609600" cy="609600"/>
            </a:xfrm>
            <a:prstGeom prst="ellipse">
              <a:avLst/>
            </a:prstGeom>
            <a:solidFill>
              <a:srgbClr val="00CC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b="1" dirty="0"/>
                <a:t>R</a:t>
              </a:r>
              <a:endParaRPr lang="en-US" b="1" dirty="0"/>
            </a:p>
          </p:txBody>
        </p:sp>
        <p:sp>
          <p:nvSpPr>
            <p:cNvPr id="148" name="Oval 147"/>
            <p:cNvSpPr/>
            <p:nvPr/>
          </p:nvSpPr>
          <p:spPr>
            <a:xfrm>
              <a:off x="2895600" y="4724400"/>
              <a:ext cx="609600" cy="609600"/>
            </a:xfrm>
            <a:prstGeom prst="ellipse">
              <a:avLst/>
            </a:prstGeom>
            <a:solidFill>
              <a:srgbClr val="00CC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b="1" dirty="0"/>
                <a:t>R</a:t>
              </a:r>
              <a:endParaRPr lang="en-US" b="1" dirty="0"/>
            </a:p>
          </p:txBody>
        </p:sp>
        <p:sp>
          <p:nvSpPr>
            <p:cNvPr id="149" name="Oval 148"/>
            <p:cNvSpPr/>
            <p:nvPr/>
          </p:nvSpPr>
          <p:spPr>
            <a:xfrm>
              <a:off x="2895600" y="1676400"/>
              <a:ext cx="609600" cy="609600"/>
            </a:xfrm>
            <a:prstGeom prst="ellipse">
              <a:avLst/>
            </a:prstGeom>
            <a:solidFill>
              <a:srgbClr val="00CC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b="1" dirty="0"/>
                <a:t>R</a:t>
              </a:r>
              <a:endParaRPr lang="en-US" b="1" dirty="0"/>
            </a:p>
          </p:txBody>
        </p:sp>
        <p:cxnSp>
          <p:nvCxnSpPr>
            <p:cNvPr id="150" name="Straight Arrow Connector 149"/>
            <p:cNvCxnSpPr>
              <a:endCxn id="145" idx="6"/>
            </p:cNvCxnSpPr>
            <p:nvPr/>
          </p:nvCxnSpPr>
          <p:spPr>
            <a:xfrm rot="10800000">
              <a:off x="5334185" y="1980758"/>
              <a:ext cx="1219134" cy="1903"/>
            </a:xfrm>
            <a:prstGeom prst="straightConnector1">
              <a:avLst/>
            </a:prstGeom>
            <a:ln w="3175">
              <a:solidFill>
                <a:schemeClr val="tx1">
                  <a:lumMod val="75000"/>
                  <a:lumOff val="2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endCxn id="149" idx="6"/>
            </p:cNvCxnSpPr>
            <p:nvPr/>
          </p:nvCxnSpPr>
          <p:spPr>
            <a:xfrm rot="10800000">
              <a:off x="3505484" y="1980758"/>
              <a:ext cx="1219134" cy="1903"/>
            </a:xfrm>
            <a:prstGeom prst="straightConnector1">
              <a:avLst/>
            </a:prstGeom>
            <a:ln w="3175">
              <a:solidFill>
                <a:schemeClr val="tx1">
                  <a:lumMod val="75000"/>
                  <a:lumOff val="2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endCxn id="146" idx="7"/>
            </p:cNvCxnSpPr>
            <p:nvPr/>
          </p:nvCxnSpPr>
          <p:spPr>
            <a:xfrm rot="5400000">
              <a:off x="5396594" y="2044511"/>
              <a:ext cx="1094317" cy="1396924"/>
            </a:xfrm>
            <a:prstGeom prst="straightConnector1">
              <a:avLst/>
            </a:prstGeom>
            <a:ln w="3175">
              <a:solidFill>
                <a:schemeClr val="tx1">
                  <a:lumMod val="75000"/>
                  <a:lumOff val="2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stCxn id="140" idx="4"/>
              <a:endCxn id="144" idx="0"/>
            </p:cNvCxnSpPr>
            <p:nvPr/>
          </p:nvCxnSpPr>
          <p:spPr>
            <a:xfrm rot="5400000">
              <a:off x="6400552" y="2743130"/>
              <a:ext cx="913516" cy="1587"/>
            </a:xfrm>
            <a:prstGeom prst="straightConnector1">
              <a:avLst/>
            </a:prstGeom>
            <a:ln w="3175">
              <a:solidFill>
                <a:schemeClr val="tx1">
                  <a:lumMod val="75000"/>
                  <a:lumOff val="2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44" idx="4"/>
              <a:endCxn id="147" idx="0"/>
            </p:cNvCxnSpPr>
            <p:nvPr/>
          </p:nvCxnSpPr>
          <p:spPr>
            <a:xfrm rot="5400000">
              <a:off x="6400552" y="4267561"/>
              <a:ext cx="913516" cy="1587"/>
            </a:xfrm>
            <a:prstGeom prst="straightConnector1">
              <a:avLst/>
            </a:prstGeom>
            <a:ln w="3175">
              <a:solidFill>
                <a:schemeClr val="tx1">
                  <a:lumMod val="75000"/>
                  <a:lumOff val="2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endCxn id="148" idx="7"/>
            </p:cNvCxnSpPr>
            <p:nvPr/>
          </p:nvCxnSpPr>
          <p:spPr>
            <a:xfrm rot="5400000">
              <a:off x="3567894" y="3568941"/>
              <a:ext cx="1094316" cy="1396924"/>
            </a:xfrm>
            <a:prstGeom prst="straightConnector1">
              <a:avLst/>
            </a:prstGeom>
            <a:ln w="3175">
              <a:solidFill>
                <a:schemeClr val="tx1">
                  <a:lumMod val="75000"/>
                  <a:lumOff val="2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74250" name="TextBox 155"/>
            <p:cNvSpPr txBox="1">
              <a:spLocks noChangeArrowheads="1"/>
            </p:cNvSpPr>
            <p:nvPr/>
          </p:nvSpPr>
          <p:spPr bwMode="auto">
            <a:xfrm>
              <a:off x="5638800" y="1748135"/>
              <a:ext cx="670505" cy="461665"/>
            </a:xfrm>
            <a:prstGeom prst="rect">
              <a:avLst/>
            </a:prstGeom>
            <a:noFill/>
            <a:ln w="9525">
              <a:noFill/>
              <a:miter lim="800000"/>
              <a:headEnd/>
              <a:tailEnd/>
            </a:ln>
          </p:spPr>
          <p:txBody>
            <a:bodyPr wrap="none">
              <a:spAutoFit/>
            </a:bodyPr>
            <a:lstStyle/>
            <a:p>
              <a:pPr algn="ctr"/>
              <a:r>
                <a:rPr lang="id-ID" sz="1200">
                  <a:solidFill>
                    <a:schemeClr val="bg1"/>
                  </a:solidFill>
                </a:rPr>
                <a:t>Internal</a:t>
              </a:r>
            </a:p>
            <a:p>
              <a:pPr algn="ctr"/>
              <a:r>
                <a:rPr lang="id-ID" sz="1200">
                  <a:solidFill>
                    <a:schemeClr val="bg1"/>
                  </a:solidFill>
                </a:rPr>
                <a:t>Control</a:t>
              </a:r>
              <a:endParaRPr lang="en-US" sz="1200" dirty="0">
                <a:solidFill>
                  <a:schemeClr val="bg1"/>
                </a:solidFill>
              </a:endParaRPr>
            </a:p>
          </p:txBody>
        </p:sp>
        <p:sp>
          <p:nvSpPr>
            <p:cNvPr id="174251" name="TextBox 156"/>
            <p:cNvSpPr txBox="1">
              <a:spLocks noChangeArrowheads="1"/>
            </p:cNvSpPr>
            <p:nvPr/>
          </p:nvSpPr>
          <p:spPr bwMode="auto">
            <a:xfrm>
              <a:off x="6496903" y="4038600"/>
              <a:ext cx="783099" cy="461665"/>
            </a:xfrm>
            <a:prstGeom prst="rect">
              <a:avLst/>
            </a:prstGeom>
            <a:noFill/>
            <a:ln w="9525">
              <a:noFill/>
              <a:miter lim="800000"/>
              <a:headEnd/>
              <a:tailEnd/>
            </a:ln>
          </p:spPr>
          <p:txBody>
            <a:bodyPr wrap="none">
              <a:spAutoFit/>
            </a:bodyPr>
            <a:lstStyle/>
            <a:p>
              <a:pPr algn="ctr"/>
              <a:r>
                <a:rPr lang="id-ID" sz="1200"/>
                <a:t>Risk</a:t>
              </a:r>
            </a:p>
            <a:p>
              <a:pPr algn="ctr"/>
              <a:r>
                <a:rPr lang="id-ID" sz="1200"/>
                <a:t>Response</a:t>
              </a:r>
              <a:endParaRPr lang="en-US" sz="1200" dirty="0"/>
            </a:p>
          </p:txBody>
        </p:sp>
        <p:sp>
          <p:nvSpPr>
            <p:cNvPr id="174252" name="TextBox 157"/>
            <p:cNvSpPr txBox="1">
              <a:spLocks noChangeArrowheads="1"/>
            </p:cNvSpPr>
            <p:nvPr/>
          </p:nvSpPr>
          <p:spPr bwMode="auto">
            <a:xfrm>
              <a:off x="3745936" y="1748135"/>
              <a:ext cx="783099" cy="461665"/>
            </a:xfrm>
            <a:prstGeom prst="rect">
              <a:avLst/>
            </a:prstGeom>
            <a:noFill/>
            <a:ln w="9525">
              <a:noFill/>
              <a:miter lim="800000"/>
              <a:headEnd/>
              <a:tailEnd/>
            </a:ln>
          </p:spPr>
          <p:txBody>
            <a:bodyPr wrap="none">
              <a:spAutoFit/>
            </a:bodyPr>
            <a:lstStyle/>
            <a:p>
              <a:pPr algn="ctr"/>
              <a:r>
                <a:rPr lang="id-ID" sz="1200"/>
                <a:t>Risk</a:t>
              </a:r>
            </a:p>
            <a:p>
              <a:pPr algn="ctr"/>
              <a:r>
                <a:rPr lang="id-ID" sz="1200"/>
                <a:t>Response</a:t>
              </a:r>
              <a:endParaRPr lang="en-US" sz="1200" dirty="0"/>
            </a:p>
          </p:txBody>
        </p:sp>
        <p:sp>
          <p:nvSpPr>
            <p:cNvPr id="174253" name="TextBox 158"/>
            <p:cNvSpPr txBox="1">
              <a:spLocks noChangeArrowheads="1"/>
            </p:cNvSpPr>
            <p:nvPr/>
          </p:nvSpPr>
          <p:spPr bwMode="auto">
            <a:xfrm>
              <a:off x="5638800" y="2510135"/>
              <a:ext cx="670505" cy="461665"/>
            </a:xfrm>
            <a:prstGeom prst="rect">
              <a:avLst/>
            </a:prstGeom>
            <a:noFill/>
            <a:ln w="9525">
              <a:noFill/>
              <a:miter lim="800000"/>
              <a:headEnd/>
              <a:tailEnd/>
            </a:ln>
          </p:spPr>
          <p:txBody>
            <a:bodyPr wrap="none">
              <a:spAutoFit/>
            </a:bodyPr>
            <a:lstStyle/>
            <a:p>
              <a:pPr algn="ctr"/>
              <a:r>
                <a:rPr lang="id-ID" sz="1200">
                  <a:solidFill>
                    <a:schemeClr val="bg1"/>
                  </a:solidFill>
                </a:rPr>
                <a:t>Internal</a:t>
              </a:r>
            </a:p>
            <a:p>
              <a:pPr algn="ctr"/>
              <a:r>
                <a:rPr lang="id-ID" sz="1200">
                  <a:solidFill>
                    <a:schemeClr val="bg1"/>
                  </a:solidFill>
                </a:rPr>
                <a:t>Control</a:t>
              </a:r>
              <a:endParaRPr lang="en-US" sz="1200" dirty="0">
                <a:solidFill>
                  <a:schemeClr val="bg1"/>
                </a:solidFill>
              </a:endParaRPr>
            </a:p>
          </p:txBody>
        </p:sp>
        <p:sp>
          <p:nvSpPr>
            <p:cNvPr id="174254" name="TextBox 159"/>
            <p:cNvSpPr txBox="1">
              <a:spLocks noChangeArrowheads="1"/>
            </p:cNvSpPr>
            <p:nvPr/>
          </p:nvSpPr>
          <p:spPr bwMode="auto">
            <a:xfrm>
              <a:off x="6492295" y="2514600"/>
              <a:ext cx="670505" cy="461665"/>
            </a:xfrm>
            <a:prstGeom prst="rect">
              <a:avLst/>
            </a:prstGeom>
            <a:noFill/>
            <a:ln w="9525">
              <a:noFill/>
              <a:miter lim="800000"/>
              <a:headEnd/>
              <a:tailEnd/>
            </a:ln>
          </p:spPr>
          <p:txBody>
            <a:bodyPr wrap="none">
              <a:spAutoFit/>
            </a:bodyPr>
            <a:lstStyle/>
            <a:p>
              <a:pPr algn="ctr"/>
              <a:r>
                <a:rPr lang="id-ID" sz="1200">
                  <a:solidFill>
                    <a:schemeClr val="bg1"/>
                  </a:solidFill>
                </a:rPr>
                <a:t>Internal</a:t>
              </a:r>
            </a:p>
            <a:p>
              <a:pPr algn="ctr"/>
              <a:r>
                <a:rPr lang="id-ID" sz="1200">
                  <a:solidFill>
                    <a:schemeClr val="bg1"/>
                  </a:solidFill>
                </a:rPr>
                <a:t>Control</a:t>
              </a:r>
              <a:endParaRPr lang="en-US" sz="1200" dirty="0">
                <a:solidFill>
                  <a:schemeClr val="bg1"/>
                </a:solidFill>
              </a:endParaRPr>
            </a:p>
          </p:txBody>
        </p:sp>
        <p:sp>
          <p:nvSpPr>
            <p:cNvPr id="174255" name="TextBox 160"/>
            <p:cNvSpPr txBox="1">
              <a:spLocks noChangeArrowheads="1"/>
            </p:cNvSpPr>
            <p:nvPr/>
          </p:nvSpPr>
          <p:spPr bwMode="auto">
            <a:xfrm>
              <a:off x="3711051" y="4034135"/>
              <a:ext cx="783099" cy="461665"/>
            </a:xfrm>
            <a:prstGeom prst="rect">
              <a:avLst/>
            </a:prstGeom>
            <a:noFill/>
            <a:ln w="9525">
              <a:noFill/>
              <a:miter lim="800000"/>
              <a:headEnd/>
              <a:tailEnd/>
            </a:ln>
          </p:spPr>
          <p:txBody>
            <a:bodyPr wrap="none">
              <a:spAutoFit/>
            </a:bodyPr>
            <a:lstStyle/>
            <a:p>
              <a:pPr algn="ctr"/>
              <a:r>
                <a:rPr lang="id-ID" sz="1200">
                  <a:solidFill>
                    <a:schemeClr val="bg1"/>
                  </a:solidFill>
                </a:rPr>
                <a:t>Risk</a:t>
              </a:r>
            </a:p>
            <a:p>
              <a:pPr algn="ctr"/>
              <a:r>
                <a:rPr lang="id-ID" sz="1200">
                  <a:solidFill>
                    <a:schemeClr val="bg1"/>
                  </a:solidFill>
                </a:rPr>
                <a:t>Response</a:t>
              </a:r>
            </a:p>
          </p:txBody>
        </p:sp>
        <p:sp>
          <p:nvSpPr>
            <p:cNvPr id="174256" name="Line 232"/>
            <p:cNvSpPr>
              <a:spLocks noChangeShapeType="1"/>
            </p:cNvSpPr>
            <p:nvPr/>
          </p:nvSpPr>
          <p:spPr bwMode="auto">
            <a:xfrm>
              <a:off x="2819400" y="5791200"/>
              <a:ext cx="4540250" cy="1588"/>
            </a:xfrm>
            <a:prstGeom prst="line">
              <a:avLst/>
            </a:prstGeom>
            <a:noFill/>
            <a:ln w="9525" cap="rnd">
              <a:solidFill>
                <a:srgbClr val="000000"/>
              </a:solidFill>
              <a:round/>
              <a:headEnd/>
              <a:tailEnd/>
            </a:ln>
          </p:spPr>
          <p:txBody>
            <a:bodyPr/>
            <a:lstStyle/>
            <a:p>
              <a:endParaRPr lang="en-US" dirty="0"/>
            </a:p>
          </p:txBody>
        </p:sp>
      </p:grpSp>
      <p:sp>
        <p:nvSpPr>
          <p:cNvPr id="262" name="Title 1">
            <a:extLst>
              <a:ext uri="{FF2B5EF4-FFF2-40B4-BE49-F238E27FC236}">
                <a16:creationId xmlns:a16="http://schemas.microsoft.com/office/drawing/2014/main" id="{9F48F5C8-AD55-48B6-BA45-CF7408380E4D}"/>
              </a:ext>
            </a:extLst>
          </p:cNvPr>
          <p:cNvSpPr txBox="1">
            <a:spLocks/>
          </p:cNvSpPr>
          <p:nvPr/>
        </p:nvSpPr>
        <p:spPr>
          <a:xfrm>
            <a:off x="1243780" y="685047"/>
            <a:ext cx="6656439"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spc="-30" baseline="0">
                <a:solidFill>
                  <a:schemeClr val="tx1"/>
                </a:solidFill>
                <a:latin typeface="Arial" pitchFamily="34" charset="0"/>
                <a:ea typeface="Helvetica Neue Light" pitchFamily="2" charset="2"/>
                <a:cs typeface="Arial" pitchFamily="34" charset="0"/>
              </a:defRPr>
            </a:lvl1pPr>
          </a:lstStyle>
          <a:p>
            <a:r>
              <a:rPr lang="en-US" dirty="0"/>
              <a:t>Scope, Context &amp; Criteria</a:t>
            </a:r>
            <a:br>
              <a:rPr lang="en-US" dirty="0"/>
            </a:br>
            <a:r>
              <a:rPr lang="fi-FI" sz="2000" dirty="0"/>
              <a:t>Kriteria Toleransi Risiko</a:t>
            </a:r>
          </a:p>
        </p:txBody>
      </p:sp>
    </p:spTree>
    <p:extLst>
      <p:ext uri="{BB962C8B-B14F-4D97-AF65-F5344CB8AC3E}">
        <p14:creationId xmlns:p14="http://schemas.microsoft.com/office/powerpoint/2010/main" val="3168584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4785" y="1499068"/>
            <a:ext cx="8229600" cy="4673132"/>
          </a:xfrm>
        </p:spPr>
        <p:txBody>
          <a:bodyPr>
            <a:normAutofit fontScale="92500" lnSpcReduction="10000"/>
          </a:bodyPr>
          <a:lstStyle/>
          <a:p>
            <a:pPr marL="0" indent="0">
              <a:buNone/>
            </a:pPr>
            <a:r>
              <a:rPr lang="en-US" sz="1800" b="1" dirty="0" err="1"/>
              <a:t>Definisi</a:t>
            </a:r>
            <a:r>
              <a:rPr lang="en-US" sz="1800" b="1" dirty="0"/>
              <a:t> </a:t>
            </a:r>
            <a:r>
              <a:rPr lang="en-US" sz="1800" b="1" dirty="0" err="1"/>
              <a:t>risiko</a:t>
            </a:r>
            <a:r>
              <a:rPr lang="en-US" sz="1800" b="1" dirty="0"/>
              <a:t> </a:t>
            </a:r>
            <a:r>
              <a:rPr lang="en-US" sz="1800" b="1" dirty="0" err="1"/>
              <a:t>berdasarkan</a:t>
            </a:r>
            <a:r>
              <a:rPr lang="en-US" sz="1800" b="1" dirty="0"/>
              <a:t> SNI ISO 31000</a:t>
            </a:r>
          </a:p>
          <a:p>
            <a:pPr marL="0" indent="0">
              <a:buNone/>
            </a:pPr>
            <a:endParaRPr lang="en-US" sz="1800" b="1" dirty="0"/>
          </a:p>
          <a:p>
            <a:pPr marL="514350" indent="-457200">
              <a:buFont typeface="Arial" pitchFamily="34" charset="0"/>
              <a:buChar char="•"/>
            </a:pPr>
            <a:r>
              <a:rPr lang="en-US" b="1" dirty="0" err="1"/>
              <a:t>Kesimpulannya</a:t>
            </a:r>
            <a:r>
              <a:rPr lang="en-US" b="1" dirty="0"/>
              <a:t>:</a:t>
            </a:r>
          </a:p>
          <a:p>
            <a:pPr marL="914400" lvl="2" indent="-457200"/>
            <a:r>
              <a:rPr lang="en-US" sz="2000" dirty="0" err="1"/>
              <a:t>Risiko</a:t>
            </a:r>
            <a:r>
              <a:rPr lang="en-US" sz="2000" dirty="0"/>
              <a:t> </a:t>
            </a:r>
            <a:r>
              <a:rPr lang="en-US" sz="2000" dirty="0" err="1"/>
              <a:t>timbul</a:t>
            </a:r>
            <a:r>
              <a:rPr lang="en-US" sz="2000" dirty="0"/>
              <a:t> </a:t>
            </a:r>
            <a:r>
              <a:rPr lang="en-US" sz="2000" dirty="0" err="1"/>
              <a:t>karena</a:t>
            </a:r>
            <a:r>
              <a:rPr lang="en-US" sz="2000" dirty="0"/>
              <a:t> </a:t>
            </a:r>
            <a:r>
              <a:rPr lang="en-US" sz="2000" dirty="0" err="1"/>
              <a:t>adanya</a:t>
            </a:r>
            <a:r>
              <a:rPr lang="en-US" sz="2000" dirty="0"/>
              <a:t> </a:t>
            </a:r>
            <a:r>
              <a:rPr lang="en-US" sz="2000" b="1" dirty="0"/>
              <a:t>SASARAN</a:t>
            </a:r>
          </a:p>
          <a:p>
            <a:pPr marL="914400" lvl="2" indent="-457200"/>
            <a:r>
              <a:rPr lang="en-US" sz="2000" dirty="0" err="1"/>
              <a:t>Penyebab</a:t>
            </a:r>
            <a:r>
              <a:rPr lang="en-US" sz="2000" dirty="0"/>
              <a:t> </a:t>
            </a:r>
            <a:r>
              <a:rPr lang="en-US" sz="2000" dirty="0" err="1"/>
              <a:t>risiko</a:t>
            </a:r>
            <a:r>
              <a:rPr lang="en-US" sz="2000" dirty="0"/>
              <a:t> </a:t>
            </a:r>
            <a:r>
              <a:rPr lang="en-US" sz="2000" dirty="0" err="1"/>
              <a:t>adalah</a:t>
            </a:r>
            <a:r>
              <a:rPr lang="en-US" sz="2000" dirty="0"/>
              <a:t> </a:t>
            </a:r>
            <a:r>
              <a:rPr lang="en-US" sz="2000" b="1" dirty="0"/>
              <a:t>KETIDAKPASTIAN</a:t>
            </a:r>
          </a:p>
          <a:p>
            <a:pPr marL="914400" lvl="2" indent="-457200"/>
            <a:r>
              <a:rPr lang="en-US" sz="2000" dirty="0" err="1"/>
              <a:t>Risiko</a:t>
            </a:r>
            <a:r>
              <a:rPr lang="en-US" sz="2000" dirty="0"/>
              <a:t> </a:t>
            </a:r>
            <a:r>
              <a:rPr lang="en-US" sz="2000" dirty="0" err="1"/>
              <a:t>memerlukan</a:t>
            </a:r>
            <a:r>
              <a:rPr lang="en-US" sz="2000" dirty="0"/>
              <a:t> </a:t>
            </a:r>
            <a:r>
              <a:rPr lang="en-US" sz="2000" dirty="0" err="1"/>
              <a:t>adanya</a:t>
            </a:r>
            <a:r>
              <a:rPr lang="en-US" sz="2000" dirty="0"/>
              <a:t>  </a:t>
            </a:r>
            <a:r>
              <a:rPr lang="en-US" sz="2000" dirty="0" err="1"/>
              <a:t>kejelasan</a:t>
            </a:r>
            <a:r>
              <a:rPr lang="en-US" sz="2000" dirty="0"/>
              <a:t> </a:t>
            </a:r>
            <a:r>
              <a:rPr lang="en-US" sz="2000" dirty="0" err="1"/>
              <a:t>mengenai</a:t>
            </a:r>
            <a:r>
              <a:rPr lang="en-US" sz="2000" dirty="0"/>
              <a:t> </a:t>
            </a:r>
            <a:r>
              <a:rPr lang="en-US" sz="2000" b="1" dirty="0"/>
              <a:t>SASARAN</a:t>
            </a:r>
            <a:r>
              <a:rPr lang="en-US" sz="2000" dirty="0"/>
              <a:t>;</a:t>
            </a:r>
          </a:p>
          <a:p>
            <a:pPr marL="914400" lvl="2" indent="-457200"/>
            <a:r>
              <a:rPr lang="en-US" sz="2000" dirty="0" err="1"/>
              <a:t>Sasaran</a:t>
            </a:r>
            <a:r>
              <a:rPr lang="en-US" sz="2000" dirty="0"/>
              <a:t> yang </a:t>
            </a:r>
            <a:r>
              <a:rPr lang="en-US" sz="2000" dirty="0" err="1"/>
              <a:t>jelas</a:t>
            </a:r>
            <a:r>
              <a:rPr lang="en-US" sz="2000" dirty="0"/>
              <a:t> </a:t>
            </a:r>
            <a:r>
              <a:rPr lang="en-US" sz="2000" dirty="0" err="1"/>
              <a:t>harus</a:t>
            </a:r>
            <a:r>
              <a:rPr lang="en-US" sz="2000" dirty="0"/>
              <a:t> </a:t>
            </a:r>
            <a:r>
              <a:rPr lang="en-US" sz="2000" dirty="0" err="1"/>
              <a:t>memenuhi</a:t>
            </a:r>
            <a:r>
              <a:rPr lang="en-US" sz="2000" dirty="0"/>
              <a:t> </a:t>
            </a:r>
            <a:r>
              <a:rPr lang="en-US" sz="2000" dirty="0" err="1"/>
              <a:t>kriteria</a:t>
            </a:r>
            <a:r>
              <a:rPr lang="en-US" sz="2000" dirty="0"/>
              <a:t> </a:t>
            </a:r>
            <a:r>
              <a:rPr lang="en-US" sz="2000" b="1" dirty="0"/>
              <a:t>SMART</a:t>
            </a:r>
            <a:r>
              <a:rPr lang="en-US" sz="2000" dirty="0"/>
              <a:t> </a:t>
            </a:r>
            <a:r>
              <a:rPr lang="en-US" sz="2000" dirty="0" err="1"/>
              <a:t>yaitu</a:t>
            </a:r>
            <a:r>
              <a:rPr lang="en-US" sz="2000" dirty="0"/>
              <a:t> S-</a:t>
            </a:r>
            <a:r>
              <a:rPr lang="en-US" sz="2000" dirty="0" err="1"/>
              <a:t>spesific</a:t>
            </a:r>
            <a:r>
              <a:rPr lang="en-US" sz="2000" dirty="0"/>
              <a:t>, M-measurable, A-achievable, R-relevant  </a:t>
            </a:r>
            <a:r>
              <a:rPr lang="en-US" sz="2000" dirty="0" err="1"/>
              <a:t>dan</a:t>
            </a:r>
            <a:r>
              <a:rPr lang="en-US" sz="2000" dirty="0"/>
              <a:t> T-time bound;</a:t>
            </a:r>
          </a:p>
          <a:p>
            <a:pPr marL="914400" lvl="2" indent="-457200"/>
            <a:r>
              <a:rPr lang="en-US" sz="2000" dirty="0" err="1"/>
              <a:t>Penerapan</a:t>
            </a:r>
            <a:r>
              <a:rPr lang="en-US" sz="2000" dirty="0"/>
              <a:t> </a:t>
            </a:r>
            <a:r>
              <a:rPr lang="en-US" sz="2000" dirty="0" err="1"/>
              <a:t>manajemen</a:t>
            </a:r>
            <a:r>
              <a:rPr lang="en-US" sz="2000" dirty="0"/>
              <a:t> </a:t>
            </a:r>
            <a:r>
              <a:rPr lang="en-US" sz="2000" dirty="0" err="1"/>
              <a:t>risiko</a:t>
            </a:r>
            <a:r>
              <a:rPr lang="en-US" sz="2000" dirty="0"/>
              <a:t> </a:t>
            </a:r>
            <a:r>
              <a:rPr lang="en-US" sz="2000" dirty="0" err="1"/>
              <a:t>akan</a:t>
            </a:r>
            <a:r>
              <a:rPr lang="en-US" sz="2000" dirty="0"/>
              <a:t> </a:t>
            </a:r>
            <a:r>
              <a:rPr lang="en-US" sz="2000" dirty="0" err="1"/>
              <a:t>membantu</a:t>
            </a:r>
            <a:r>
              <a:rPr lang="en-US" sz="2000" dirty="0"/>
              <a:t> </a:t>
            </a:r>
            <a:r>
              <a:rPr lang="en-US" sz="2000" dirty="0" err="1"/>
              <a:t>kita</a:t>
            </a:r>
            <a:r>
              <a:rPr lang="en-US" sz="2000" dirty="0"/>
              <a:t> </a:t>
            </a:r>
            <a:r>
              <a:rPr lang="en-US" sz="2000" dirty="0" err="1"/>
              <a:t>untuk</a:t>
            </a:r>
            <a:r>
              <a:rPr lang="en-US" sz="2000" dirty="0"/>
              <a:t> </a:t>
            </a:r>
            <a:r>
              <a:rPr lang="en-US" sz="2000" b="1" dirty="0" err="1"/>
              <a:t>memahami</a:t>
            </a:r>
            <a:r>
              <a:rPr lang="en-US" sz="2000" b="1" dirty="0"/>
              <a:t> </a:t>
            </a:r>
            <a:r>
              <a:rPr lang="en-US" sz="2000" b="1" dirty="0" err="1"/>
              <a:t>sasaran</a:t>
            </a:r>
            <a:r>
              <a:rPr lang="en-US" sz="2000" b="1" dirty="0"/>
              <a:t> </a:t>
            </a:r>
            <a:r>
              <a:rPr lang="en-US" sz="2000" dirty="0" err="1"/>
              <a:t>lebih</a:t>
            </a:r>
            <a:r>
              <a:rPr lang="en-US" sz="2000" dirty="0"/>
              <a:t> </a:t>
            </a:r>
            <a:r>
              <a:rPr lang="en-US" sz="2000" dirty="0" err="1"/>
              <a:t>baik</a:t>
            </a:r>
            <a:endParaRPr lang="en-US" sz="1000" i="1" dirty="0"/>
          </a:p>
          <a:p>
            <a:pPr marL="460375" lvl="3" indent="-457200">
              <a:buFont typeface="Wingdings" pitchFamily="2" charset="2"/>
              <a:buChar char="§"/>
            </a:pPr>
            <a:r>
              <a:rPr lang="en-US" sz="2200" dirty="0" err="1"/>
              <a:t>Contoh</a:t>
            </a:r>
            <a:r>
              <a:rPr lang="en-US" sz="2200" dirty="0"/>
              <a:t> </a:t>
            </a:r>
            <a:r>
              <a:rPr lang="en-US" sz="2200" dirty="0" err="1"/>
              <a:t>sasaran</a:t>
            </a:r>
            <a:r>
              <a:rPr lang="en-US" sz="2200" dirty="0"/>
              <a:t> yang SMART </a:t>
            </a:r>
            <a:r>
              <a:rPr lang="en-US" sz="2200" dirty="0" err="1"/>
              <a:t>dalam</a:t>
            </a:r>
            <a:r>
              <a:rPr lang="en-US" sz="2200" dirty="0"/>
              <a:t> </a:t>
            </a:r>
            <a:r>
              <a:rPr lang="en-US" sz="2200" dirty="0" err="1"/>
              <a:t>suatu</a:t>
            </a:r>
            <a:r>
              <a:rPr lang="en-US" sz="2200" dirty="0"/>
              <a:t> </a:t>
            </a:r>
            <a:r>
              <a:rPr lang="en-US" sz="2200" dirty="0" err="1"/>
              <a:t>proyek</a:t>
            </a:r>
            <a:r>
              <a:rPr lang="en-US" sz="2200" dirty="0"/>
              <a:t>:</a:t>
            </a:r>
          </a:p>
          <a:p>
            <a:pPr marL="917575" lvl="4" indent="-457200">
              <a:buFont typeface="Wingdings" pitchFamily="2" charset="2"/>
              <a:buChar char="§"/>
            </a:pPr>
            <a:r>
              <a:rPr lang="en-ID" sz="2200" dirty="0" err="1"/>
              <a:t>Mempertahankan</a:t>
            </a:r>
            <a:r>
              <a:rPr lang="en-ID" sz="2200" dirty="0"/>
              <a:t> </a:t>
            </a:r>
            <a:r>
              <a:rPr lang="en-ID" sz="2200" dirty="0" err="1"/>
              <a:t>indeks</a:t>
            </a:r>
            <a:r>
              <a:rPr lang="en-ID" sz="2200" dirty="0"/>
              <a:t> </a:t>
            </a:r>
            <a:r>
              <a:rPr lang="en-ID" sz="2200" dirty="0" err="1"/>
              <a:t>kinerja</a:t>
            </a:r>
            <a:r>
              <a:rPr lang="en-ID" sz="2200" dirty="0"/>
              <a:t> </a:t>
            </a:r>
            <a:r>
              <a:rPr lang="en-ID" sz="2200" dirty="0" err="1"/>
              <a:t>jadwal</a:t>
            </a:r>
            <a:r>
              <a:rPr lang="en-ID" sz="2200" dirty="0"/>
              <a:t> </a:t>
            </a:r>
            <a:r>
              <a:rPr lang="en-ID" sz="2200" dirty="0" err="1"/>
              <a:t>antara</a:t>
            </a:r>
            <a:r>
              <a:rPr lang="en-ID" sz="2200" dirty="0"/>
              <a:t> </a:t>
            </a:r>
            <a:r>
              <a:rPr lang="en-ID" sz="2200" dirty="0" err="1"/>
              <a:t>rencana</a:t>
            </a:r>
            <a:r>
              <a:rPr lang="en-ID" sz="2200" dirty="0"/>
              <a:t> dan </a:t>
            </a:r>
            <a:r>
              <a:rPr lang="en-ID" sz="2200" dirty="0" err="1"/>
              <a:t>aktual</a:t>
            </a:r>
            <a:r>
              <a:rPr lang="en-ID" sz="2200" dirty="0"/>
              <a:t> </a:t>
            </a:r>
            <a:r>
              <a:rPr lang="en-ID" sz="2200" dirty="0" err="1"/>
              <a:t>senilai</a:t>
            </a:r>
            <a:r>
              <a:rPr lang="en-ID" sz="2200" dirty="0"/>
              <a:t> 1 </a:t>
            </a:r>
            <a:r>
              <a:rPr lang="en-ID" sz="2200" dirty="0" err="1"/>
              <a:t>dengan</a:t>
            </a:r>
            <a:r>
              <a:rPr lang="en-ID" sz="2200" dirty="0"/>
              <a:t> </a:t>
            </a:r>
            <a:r>
              <a:rPr lang="en-ID" sz="2200" dirty="0" err="1"/>
              <a:t>toleransi</a:t>
            </a:r>
            <a:r>
              <a:rPr lang="en-ID" sz="2200" dirty="0"/>
              <a:t> +/- 5% pada </a:t>
            </a:r>
            <a:r>
              <a:rPr lang="en-ID" sz="2200" dirty="0" err="1"/>
              <a:t>tahap</a:t>
            </a:r>
            <a:r>
              <a:rPr lang="en-ID" sz="2200" dirty="0"/>
              <a:t> </a:t>
            </a:r>
            <a:r>
              <a:rPr lang="en-ID" sz="2200" dirty="0" err="1"/>
              <a:t>kedua</a:t>
            </a:r>
            <a:r>
              <a:rPr lang="en-ID" sz="2200" dirty="0"/>
              <a:t>.</a:t>
            </a:r>
          </a:p>
          <a:p>
            <a:pPr marL="917575" lvl="4" indent="-457200">
              <a:buFont typeface="Wingdings" pitchFamily="2" charset="2"/>
              <a:buChar char="§"/>
            </a:pPr>
            <a:r>
              <a:rPr lang="en-ID" sz="2200" dirty="0" err="1"/>
              <a:t>Meningkatkan</a:t>
            </a:r>
            <a:r>
              <a:rPr lang="en-ID" sz="2200" dirty="0"/>
              <a:t> </a:t>
            </a:r>
            <a:r>
              <a:rPr lang="en-ID" sz="2200" dirty="0" err="1"/>
              <a:t>efisiensi</a:t>
            </a:r>
            <a:r>
              <a:rPr lang="en-ID" sz="2200" dirty="0"/>
              <a:t> </a:t>
            </a:r>
            <a:r>
              <a:rPr lang="en-ID" sz="2200" dirty="0" err="1"/>
              <a:t>biaya</a:t>
            </a:r>
            <a:r>
              <a:rPr lang="en-ID" sz="2200" dirty="0"/>
              <a:t> </a:t>
            </a:r>
            <a:r>
              <a:rPr lang="en-ID" sz="2200" dirty="0" err="1"/>
              <a:t>proyek</a:t>
            </a:r>
            <a:r>
              <a:rPr lang="en-ID" sz="2200" dirty="0"/>
              <a:t> </a:t>
            </a:r>
            <a:r>
              <a:rPr lang="en-ID" sz="2200" dirty="0" err="1"/>
              <a:t>sebesar</a:t>
            </a:r>
            <a:r>
              <a:rPr lang="en-ID" sz="2200" dirty="0"/>
              <a:t> 20% pada </a:t>
            </a:r>
            <a:r>
              <a:rPr lang="en-ID" sz="2200" dirty="0" err="1"/>
              <a:t>tahap</a:t>
            </a:r>
            <a:r>
              <a:rPr lang="en-ID" sz="2200" dirty="0"/>
              <a:t> </a:t>
            </a:r>
            <a:r>
              <a:rPr lang="en-ID" sz="2200" dirty="0" err="1"/>
              <a:t>ketiga</a:t>
            </a:r>
            <a:r>
              <a:rPr lang="en-ID" sz="2200" dirty="0"/>
              <a:t>.</a:t>
            </a:r>
            <a:endParaRPr lang="en-US" sz="1200" i="1" dirty="0"/>
          </a:p>
          <a:p>
            <a:pPr marL="400050" lvl="1" indent="0">
              <a:buNone/>
            </a:pPr>
            <a:endParaRPr lang="en-US" sz="1600" b="1" i="1" dirty="0"/>
          </a:p>
        </p:txBody>
      </p:sp>
      <p:sp>
        <p:nvSpPr>
          <p:cNvPr id="3" name="Title 2"/>
          <p:cNvSpPr>
            <a:spLocks noGrp="1"/>
          </p:cNvSpPr>
          <p:nvPr>
            <p:ph type="title"/>
          </p:nvPr>
        </p:nvSpPr>
        <p:spPr>
          <a:xfrm>
            <a:off x="1344561" y="685800"/>
            <a:ext cx="6656439" cy="990600"/>
          </a:xfrm>
        </p:spPr>
        <p:txBody>
          <a:bodyPr/>
          <a:lstStyle/>
          <a:p>
            <a:r>
              <a:rPr lang="en-US" sz="2800" dirty="0" err="1"/>
              <a:t>Apakah</a:t>
            </a:r>
            <a:r>
              <a:rPr lang="en-US" sz="2800" dirty="0"/>
              <a:t> </a:t>
            </a:r>
            <a:r>
              <a:rPr lang="en-US" sz="2800" dirty="0" err="1"/>
              <a:t>risiko</a:t>
            </a:r>
            <a:r>
              <a:rPr lang="en-US" sz="2800" dirty="0"/>
              <a:t> </a:t>
            </a:r>
            <a:r>
              <a:rPr lang="en-US" sz="2800" dirty="0" err="1"/>
              <a:t>itu</a:t>
            </a:r>
            <a:r>
              <a:rPr lang="en-US" sz="2800" dirty="0"/>
              <a:t>?</a:t>
            </a:r>
          </a:p>
        </p:txBody>
      </p:sp>
      <p:sp>
        <p:nvSpPr>
          <p:cNvPr id="4" name="Slide Number Placeholder 3"/>
          <p:cNvSpPr>
            <a:spLocks noGrp="1"/>
          </p:cNvSpPr>
          <p:nvPr>
            <p:ph type="sldNum" sz="quarter" idx="12"/>
          </p:nvPr>
        </p:nvSpPr>
        <p:spPr/>
        <p:txBody>
          <a:bodyPr/>
          <a:lstStyle/>
          <a:p>
            <a:fld id="{7589D4B7-21C6-42E7-8889-C92264457326}" type="slidenum">
              <a:rPr lang="en-US" smtClean="0"/>
              <a:pPr/>
              <a:t>9</a:t>
            </a:fld>
            <a:endParaRPr lang="en-US" dirty="0"/>
          </a:p>
        </p:txBody>
      </p:sp>
      <p:sp>
        <p:nvSpPr>
          <p:cNvPr id="6" name="Footer Placeholder 2">
            <a:extLst>
              <a:ext uri="{FF2B5EF4-FFF2-40B4-BE49-F238E27FC236}">
                <a16:creationId xmlns:a16="http://schemas.microsoft.com/office/drawing/2014/main" id="{D88AEAB5-8BC9-4681-8853-C54FE24627FB}"/>
              </a:ext>
            </a:extLst>
          </p:cNvPr>
          <p:cNvSpPr txBox="1">
            <a:spLocks/>
          </p:cNvSpPr>
          <p:nvPr/>
        </p:nvSpPr>
        <p:spPr>
          <a:xfrm>
            <a:off x="27710" y="645622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solidFill>
                <a:latin typeface="Helvetica Neue Light" pitchFamily="2" charset="2"/>
                <a:ea typeface="Helvetica Neue Light" pitchFamily="2" charset="2"/>
                <a:cs typeface="Helvetica Neue Light" pitchFamily="2" charset="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err="1">
                <a:latin typeface="Arial" panose="020B0604020202020204" pitchFamily="34" charset="0"/>
                <a:cs typeface="Arial" panose="020B0604020202020204" pitchFamily="34" charset="0"/>
              </a:rPr>
              <a:t>Sumber</a:t>
            </a:r>
            <a:r>
              <a:rPr lang="en-US" dirty="0">
                <a:latin typeface="Arial" panose="020B0604020202020204" pitchFamily="34" charset="0"/>
                <a:cs typeface="Arial" panose="020B0604020202020204" pitchFamily="34" charset="0"/>
              </a:rPr>
              <a:t>: LEO J. SUSILO - 2015</a:t>
            </a:r>
          </a:p>
        </p:txBody>
      </p:sp>
    </p:spTree>
    <p:extLst>
      <p:ext uri="{BB962C8B-B14F-4D97-AF65-F5344CB8AC3E}">
        <p14:creationId xmlns:p14="http://schemas.microsoft.com/office/powerpoint/2010/main" val="17019680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1A2A3F6-D882-4108-8115-9FD713D7B423}" type="slidenum">
              <a:rPr lang="en-US" smtClean="0"/>
              <a:pPr/>
              <a:t>90</a:t>
            </a:fld>
            <a:endParaRPr lang="en-US" dirty="0"/>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9588079" y="2022740"/>
              <a:ext cx="7920" cy="30960"/>
            </p14:xfrm>
          </p:contentPart>
        </mc:Choice>
        <mc:Fallback xmlns="">
          <p:pic>
            <p:nvPicPr>
              <p:cNvPr id="7" name="Ink 6"/>
              <p:cNvPicPr/>
              <p:nvPr/>
            </p:nvPicPr>
            <p:blipFill>
              <a:blip r:embed="rId3"/>
              <a:stretch>
                <a:fillRect/>
              </a:stretch>
            </p:blipFill>
            <p:spPr>
              <a:xfrm>
                <a:off x="9575479" y="2010140"/>
                <a:ext cx="367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5498119" y="2556260"/>
              <a:ext cx="457560" cy="817200"/>
            </p14:xfrm>
          </p:contentPart>
        </mc:Choice>
        <mc:Fallback xmlns="">
          <p:pic>
            <p:nvPicPr>
              <p:cNvPr id="9" name="Ink 8"/>
              <p:cNvPicPr/>
              <p:nvPr/>
            </p:nvPicPr>
            <p:blipFill>
              <a:blip r:embed="rId5"/>
              <a:stretch>
                <a:fillRect/>
              </a:stretch>
            </p:blipFill>
            <p:spPr>
              <a:xfrm>
                <a:off x="5481199" y="2551580"/>
                <a:ext cx="479160" cy="837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Ink 19"/>
              <p14:cNvContentPartPr/>
              <p14:nvPr/>
            </p14:nvContentPartPr>
            <p14:xfrm>
              <a:off x="1079027" y="6171440"/>
              <a:ext cx="450000" cy="114480"/>
            </p14:xfrm>
          </p:contentPart>
        </mc:Choice>
        <mc:Fallback xmlns="">
          <p:pic>
            <p:nvPicPr>
              <p:cNvPr id="20" name="Ink 19"/>
              <p:cNvPicPr/>
              <p:nvPr/>
            </p:nvPicPr>
            <p:blipFill>
              <a:blip r:embed="rId7"/>
              <a:stretch>
                <a:fillRect/>
              </a:stretch>
            </p:blipFill>
            <p:spPr>
              <a:xfrm>
                <a:off x="1078307" y="6164240"/>
                <a:ext cx="451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Ink 20"/>
              <p14:cNvContentPartPr/>
              <p14:nvPr/>
            </p14:nvContentPartPr>
            <p14:xfrm>
              <a:off x="6503147" y="3369920"/>
              <a:ext cx="465120" cy="518400"/>
            </p14:xfrm>
          </p:contentPart>
        </mc:Choice>
        <mc:Fallback xmlns="">
          <p:pic>
            <p:nvPicPr>
              <p:cNvPr id="21" name="Ink 20"/>
              <p:cNvPicPr/>
              <p:nvPr/>
            </p:nvPicPr>
            <p:blipFill>
              <a:blip r:embed="rId9"/>
              <a:stretch>
                <a:fillRect/>
              </a:stretch>
            </p:blipFill>
            <p:spPr>
              <a:xfrm>
                <a:off x="6499187" y="3365960"/>
                <a:ext cx="470160" cy="529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 name="Ink 21"/>
              <p14:cNvContentPartPr/>
              <p14:nvPr/>
            </p14:nvContentPartPr>
            <p14:xfrm>
              <a:off x="3033827" y="6173600"/>
              <a:ext cx="167760" cy="76680"/>
            </p14:xfrm>
          </p:contentPart>
        </mc:Choice>
        <mc:Fallback xmlns="">
          <p:pic>
            <p:nvPicPr>
              <p:cNvPr id="22" name="Ink 21"/>
              <p:cNvPicPr/>
              <p:nvPr/>
            </p:nvPicPr>
            <p:blipFill>
              <a:blip r:embed="rId11"/>
              <a:stretch>
                <a:fillRect/>
              </a:stretch>
            </p:blipFill>
            <p:spPr>
              <a:xfrm>
                <a:off x="3029867" y="6172160"/>
                <a:ext cx="1724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9" name="Ink 28"/>
              <p14:cNvContentPartPr/>
              <p14:nvPr/>
            </p14:nvContentPartPr>
            <p14:xfrm>
              <a:off x="5487947" y="2382693"/>
              <a:ext cx="541440" cy="853560"/>
            </p14:xfrm>
          </p:contentPart>
        </mc:Choice>
        <mc:Fallback xmlns="">
          <p:pic>
            <p:nvPicPr>
              <p:cNvPr id="29" name="Ink 28"/>
              <p:cNvPicPr/>
              <p:nvPr/>
            </p:nvPicPr>
            <p:blipFill>
              <a:blip r:embed="rId13"/>
              <a:stretch>
                <a:fillRect/>
              </a:stretch>
            </p:blipFill>
            <p:spPr>
              <a:xfrm>
                <a:off x="5465267" y="2360013"/>
                <a:ext cx="586800" cy="898920"/>
              </a:xfrm>
              <a:prstGeom prst="rect">
                <a:avLst/>
              </a:prstGeom>
            </p:spPr>
          </p:pic>
        </mc:Fallback>
      </mc:AlternateContent>
      <p:pic>
        <p:nvPicPr>
          <p:cNvPr id="2" name="Picture 1"/>
          <p:cNvPicPr>
            <a:picLocks noChangeAspect="1"/>
          </p:cNvPicPr>
          <p:nvPr/>
        </p:nvPicPr>
        <p:blipFill>
          <a:blip r:embed="rId14"/>
          <a:stretch>
            <a:fillRect/>
          </a:stretch>
        </p:blipFill>
        <p:spPr>
          <a:xfrm>
            <a:off x="598037" y="1714500"/>
            <a:ext cx="3129143" cy="4686300"/>
          </a:xfrm>
          <a:prstGeom prst="rect">
            <a:avLst/>
          </a:prstGeom>
          <a:ln>
            <a:solidFill>
              <a:schemeClr val="bg1"/>
            </a:solidFill>
          </a:ln>
        </p:spPr>
      </p:pic>
      <mc:AlternateContent xmlns:mc="http://schemas.openxmlformats.org/markup-compatibility/2006" xmlns:p14="http://schemas.microsoft.com/office/powerpoint/2010/main">
        <mc:Choice Requires="p14">
          <p:contentPart p14:bwMode="auto" r:id="rId15">
            <p14:nvContentPartPr>
              <p14:cNvPr id="8" name="Ink 7"/>
              <p14:cNvContentPartPr/>
              <p14:nvPr/>
            </p14:nvContentPartPr>
            <p14:xfrm>
              <a:off x="579439" y="2575340"/>
              <a:ext cx="358560" cy="1631160"/>
            </p14:xfrm>
          </p:contentPart>
        </mc:Choice>
        <mc:Fallback xmlns="">
          <p:pic>
            <p:nvPicPr>
              <p:cNvPr id="8" name="Ink 7"/>
              <p:cNvPicPr/>
              <p:nvPr/>
            </p:nvPicPr>
            <p:blipFill>
              <a:blip r:embed="rId16"/>
              <a:stretch>
                <a:fillRect/>
              </a:stretch>
            </p:blipFill>
            <p:spPr>
              <a:xfrm>
                <a:off x="548839" y="2545100"/>
                <a:ext cx="420480" cy="1692720"/>
              </a:xfrm>
              <a:prstGeom prst="rect">
                <a:avLst/>
              </a:prstGeom>
            </p:spPr>
          </p:pic>
        </mc:Fallback>
      </mc:AlternateContent>
      <p:sp>
        <p:nvSpPr>
          <p:cNvPr id="4" name="Rectangle 3"/>
          <p:cNvSpPr/>
          <p:nvPr/>
        </p:nvSpPr>
        <p:spPr>
          <a:xfrm>
            <a:off x="4045396" y="1786186"/>
            <a:ext cx="4572000" cy="3693319"/>
          </a:xfrm>
          <a:prstGeom prst="rect">
            <a:avLst/>
          </a:prstGeom>
        </p:spPr>
        <p:txBody>
          <a:bodyPr>
            <a:spAutoFit/>
          </a:bodyPr>
          <a:lstStyle/>
          <a:p>
            <a:pPr marL="285750" indent="-285750">
              <a:buFont typeface="Arial" panose="020B0604020202020204" pitchFamily="34" charset="0"/>
              <a:buChar char="•"/>
            </a:pPr>
            <a:r>
              <a:rPr lang="en-US" dirty="0"/>
              <a:t>Ekstrem: Perlu perhatian BOD, penanganan dipimpin oleh Direktur terkait dan didukung dengan rencana rinci.</a:t>
            </a:r>
          </a:p>
          <a:p>
            <a:pPr marL="285750" indent="-285750">
              <a:buFont typeface="Arial" panose="020B0604020202020204" pitchFamily="34" charset="0"/>
              <a:buChar char="•"/>
            </a:pPr>
            <a:r>
              <a:rPr lang="en-US" dirty="0"/>
              <a:t>Tinggi: Perlu perhatian Direktur terkait, penanganan dipimpin oleh Kepala Sub Direktorat/setingkat.</a:t>
            </a:r>
          </a:p>
          <a:p>
            <a:pPr marL="285750" indent="-285750">
              <a:buFont typeface="Arial" panose="020B0604020202020204" pitchFamily="34" charset="0"/>
              <a:buChar char="•"/>
            </a:pPr>
            <a:r>
              <a:rPr lang="en-US" dirty="0"/>
              <a:t>Moderat: Perlu perhatian Kepala Sub Direktorat/setingkat dan Manajer mempersiapkan rencana mitigasi yang tepat (misalnya membuat prosedur untuk menangani risiko ini).</a:t>
            </a:r>
          </a:p>
          <a:p>
            <a:pPr marL="285750" indent="-285750">
              <a:buFont typeface="Arial" panose="020B0604020202020204" pitchFamily="34" charset="0"/>
              <a:buChar char="•"/>
            </a:pPr>
            <a:r>
              <a:rPr lang="en-US" dirty="0"/>
              <a:t>Rendah: Perlu perhatian dan dipantau oleh Risk Owner.</a:t>
            </a:r>
          </a:p>
        </p:txBody>
      </p:sp>
      <p:sp>
        <p:nvSpPr>
          <p:cNvPr id="13" name="Title 1">
            <a:extLst>
              <a:ext uri="{FF2B5EF4-FFF2-40B4-BE49-F238E27FC236}">
                <a16:creationId xmlns:a16="http://schemas.microsoft.com/office/drawing/2014/main" id="{2EE20B6C-4303-4CAA-9D2D-5DD01DE7DF72}"/>
              </a:ext>
            </a:extLst>
          </p:cNvPr>
          <p:cNvSpPr txBox="1">
            <a:spLocks/>
          </p:cNvSpPr>
          <p:nvPr/>
        </p:nvSpPr>
        <p:spPr>
          <a:xfrm>
            <a:off x="1243780" y="743138"/>
            <a:ext cx="6656439"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spc="-30" baseline="0">
                <a:solidFill>
                  <a:schemeClr val="tx1"/>
                </a:solidFill>
                <a:latin typeface="Arial" pitchFamily="34" charset="0"/>
                <a:ea typeface="Helvetica Neue Light" pitchFamily="2" charset="2"/>
                <a:cs typeface="Arial" pitchFamily="34" charset="0"/>
              </a:defRPr>
            </a:lvl1pPr>
          </a:lstStyle>
          <a:p>
            <a:r>
              <a:rPr lang="en-US" dirty="0"/>
              <a:t>Scope, Context &amp; Criteria</a:t>
            </a:r>
            <a:br>
              <a:rPr lang="en-US" dirty="0"/>
            </a:br>
            <a:r>
              <a:rPr lang="fi-FI" sz="2000" dirty="0"/>
              <a:t>Matriks Risiko</a:t>
            </a:r>
          </a:p>
        </p:txBody>
      </p:sp>
    </p:spTree>
    <p:extLst>
      <p:ext uri="{BB962C8B-B14F-4D97-AF65-F5344CB8AC3E}">
        <p14:creationId xmlns:p14="http://schemas.microsoft.com/office/powerpoint/2010/main" val="925560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467600" y="6492875"/>
            <a:ext cx="1219200" cy="365125"/>
          </a:xfrm>
          <a:prstGeom prst="rect">
            <a:avLst/>
          </a:prstGeom>
        </p:spPr>
        <p:txBody>
          <a:bodyPr/>
          <a:lstStyle/>
          <a:p>
            <a:fld id="{51292E47-7F74-4EBB-A9FB-54BA265EA338}" type="slidenum">
              <a:rPr lang="en-US">
                <a:latin typeface="Calibri" pitchFamily="34" charset="0"/>
              </a:rPr>
              <a:pPr/>
              <a:t>91</a:t>
            </a:fld>
            <a:endParaRPr lang="en-US" dirty="0">
              <a:latin typeface="Calibri" pitchFamily="34" charset="0"/>
            </a:endParaRPr>
          </a:p>
        </p:txBody>
      </p:sp>
      <p:sp>
        <p:nvSpPr>
          <p:cNvPr id="7" name="Content Placeholder 2"/>
          <p:cNvSpPr txBox="1">
            <a:spLocks/>
          </p:cNvSpPr>
          <p:nvPr/>
        </p:nvSpPr>
        <p:spPr>
          <a:xfrm>
            <a:off x="4572000" y="1981200"/>
            <a:ext cx="4579374" cy="42211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sz="2400" dirty="0" err="1">
                <a:latin typeface="Arial" panose="020B0604020202020204" pitchFamily="34" charset="0"/>
                <a:cs typeface="Arial" panose="020B0604020202020204" pitchFamily="34" charset="0"/>
              </a:rPr>
              <a:t>Rujuk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sasaran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spesifik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seperti</a:t>
            </a:r>
            <a:endParaRPr lang="en-US" sz="2400" dirty="0">
              <a:latin typeface="Arial" panose="020B0604020202020204" pitchFamily="34" charset="0"/>
              <a:cs typeface="Arial" panose="020B0604020202020204" pitchFamily="34" charset="0"/>
            </a:endParaRPr>
          </a:p>
          <a:p>
            <a:pPr marL="285750" lvl="1" fontAlgn="auto">
              <a:spcAft>
                <a:spcPts val="0"/>
              </a:spcAft>
              <a:buFont typeface="Arial" panose="020B0604020202020204" pitchFamily="34" charset="0"/>
              <a:buChar char="•"/>
              <a:defRPr/>
            </a:pPr>
            <a:r>
              <a:rPr lang="en-US" sz="2000" dirty="0" err="1">
                <a:latin typeface="Arial" panose="020B0604020202020204" pitchFamily="34" charset="0"/>
                <a:cs typeface="Arial" panose="020B0604020202020204" pitchFamily="34" charset="0"/>
              </a:rPr>
              <a:t>sasaran</a:t>
            </a:r>
            <a:r>
              <a:rPr lang="en-US" sz="2000" dirty="0">
                <a:latin typeface="Arial" panose="020B0604020202020204" pitchFamily="34" charset="0"/>
                <a:cs typeface="Arial" panose="020B0604020202020204" pitchFamily="34" charset="0"/>
              </a:rPr>
              <a:t> proses</a:t>
            </a:r>
            <a:r>
              <a:rPr lang="id-ID"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285750" lvl="1" fontAlgn="auto">
              <a:spcAft>
                <a:spcPts val="0"/>
              </a:spcAft>
              <a:buFont typeface="Arial" panose="020B0604020202020204" pitchFamily="34" charset="0"/>
              <a:buChar char="•"/>
              <a:defRPr/>
            </a:pPr>
            <a:r>
              <a:rPr lang="en-US" sz="2000" dirty="0" err="1">
                <a:latin typeface="Arial" panose="020B0604020202020204" pitchFamily="34" charset="0"/>
                <a:cs typeface="Arial" panose="020B0604020202020204" pitchFamily="34" charset="0"/>
              </a:rPr>
              <a:t>sasaran</a:t>
            </a:r>
            <a:r>
              <a:rPr lang="en-US" sz="2000" dirty="0">
                <a:latin typeface="Arial" panose="020B0604020202020204" pitchFamily="34" charset="0"/>
                <a:cs typeface="Arial" panose="020B0604020202020204" pitchFamily="34" charset="0"/>
              </a:rPr>
              <a:t> KPI, </a:t>
            </a:r>
            <a:r>
              <a:rPr lang="en-US" sz="2000" dirty="0" err="1">
                <a:latin typeface="Arial" panose="020B0604020202020204" pitchFamily="34" charset="0"/>
                <a:cs typeface="Arial" panose="020B0604020202020204" pitchFamily="34" charset="0"/>
              </a:rPr>
              <a:t>atau</a:t>
            </a:r>
            <a:endParaRPr lang="en-US" sz="2000" dirty="0">
              <a:latin typeface="Arial" panose="020B0604020202020204" pitchFamily="34" charset="0"/>
              <a:cs typeface="Arial" panose="020B0604020202020204" pitchFamily="34" charset="0"/>
            </a:endParaRPr>
          </a:p>
          <a:p>
            <a:pPr marL="285750" lvl="1" fontAlgn="auto">
              <a:spcAft>
                <a:spcPts val="0"/>
              </a:spcAft>
              <a:buFont typeface="Arial" panose="020B0604020202020204" pitchFamily="34" charset="0"/>
              <a:buChar char="•"/>
              <a:defRPr/>
            </a:pPr>
            <a:r>
              <a:rPr lang="en-US" sz="2000" dirty="0" err="1">
                <a:latin typeface="Arial" panose="020B0604020202020204" pitchFamily="34" charset="0"/>
                <a:cs typeface="Arial" panose="020B0604020202020204" pitchFamily="34" charset="0"/>
              </a:rPr>
              <a:t>sasaran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jangka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panjang</a:t>
            </a:r>
            <a:endParaRPr lang="en-US" sz="2000" dirty="0">
              <a:latin typeface="Arial" panose="020B0604020202020204" pitchFamily="34" charset="0"/>
              <a:cs typeface="Arial" panose="020B0604020202020204" pitchFamily="34" charset="0"/>
            </a:endParaRPr>
          </a:p>
          <a:p>
            <a:pPr lvl="1" fontAlgn="auto">
              <a:spcAft>
                <a:spcPts val="0"/>
              </a:spcAft>
              <a:defRPr/>
            </a:pPr>
            <a:endParaRPr lang="en-US" sz="2000" dirty="0">
              <a:latin typeface="Arial" panose="020B0604020202020204" pitchFamily="34" charset="0"/>
              <a:cs typeface="Arial" panose="020B0604020202020204" pitchFamily="34" charset="0"/>
            </a:endParaRPr>
          </a:p>
          <a:p>
            <a:pPr marL="0" indent="0" fontAlgn="auto">
              <a:spcAft>
                <a:spcPts val="0"/>
              </a:spcAft>
              <a:buNone/>
              <a:defRPr/>
            </a:pPr>
            <a:r>
              <a:rPr lang="en-US" sz="2400" dirty="0" err="1">
                <a:latin typeface="Arial" panose="020B0604020202020204" pitchFamily="34" charset="0"/>
                <a:cs typeface="Arial" panose="020B0604020202020204" pitchFamily="34" charset="0"/>
              </a:rPr>
              <a:t>Identifikasikan</a:t>
            </a:r>
            <a:endParaRPr lang="en-US" sz="2400" dirty="0">
              <a:latin typeface="Arial" panose="020B0604020202020204" pitchFamily="34" charset="0"/>
              <a:cs typeface="Arial" panose="020B0604020202020204" pitchFamily="34" charset="0"/>
            </a:endParaRPr>
          </a:p>
          <a:p>
            <a:pPr marL="285750" lvl="1" fontAlgn="auto">
              <a:spcAft>
                <a:spcPts val="0"/>
              </a:spcAft>
              <a:buFont typeface="Arial" panose="020B0604020202020204" pitchFamily="34" charset="0"/>
              <a:buChar char="•"/>
              <a:defRPr/>
            </a:pPr>
            <a:r>
              <a:rPr lang="en-US" sz="2000" dirty="0" err="1">
                <a:latin typeface="Arial" panose="020B0604020202020204" pitchFamily="34" charset="0"/>
                <a:cs typeface="Arial" panose="020B0604020202020204" pitchFamily="34" charset="0"/>
              </a:rPr>
              <a:t>peristiwa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risiko</a:t>
            </a:r>
            <a:r>
              <a:rPr lang="en-US" sz="2000" dirty="0">
                <a:latin typeface="Arial" panose="020B0604020202020204" pitchFamily="34" charset="0"/>
                <a:cs typeface="Arial" panose="020B0604020202020204" pitchFamily="34" charset="0"/>
              </a:rPr>
              <a:t>,</a:t>
            </a:r>
          </a:p>
          <a:p>
            <a:pPr marL="285750" lvl="1" fontAlgn="auto">
              <a:spcAft>
                <a:spcPts val="0"/>
              </a:spcAft>
              <a:buFont typeface="Arial" panose="020B0604020202020204" pitchFamily="34" charset="0"/>
              <a:buChar char="•"/>
              <a:defRPr/>
            </a:pPr>
            <a:r>
              <a:rPr lang="en-US" sz="2000" dirty="0" err="1">
                <a:latin typeface="Arial" panose="020B0604020202020204" pitchFamily="34" charset="0"/>
                <a:cs typeface="Arial" panose="020B0604020202020204" pitchFamily="34" charset="0"/>
              </a:rPr>
              <a:t>penyebab</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risiko</a:t>
            </a:r>
            <a:r>
              <a:rPr lang="en-US" sz="2000" dirty="0">
                <a:latin typeface="Arial" panose="020B0604020202020204" pitchFamily="34" charset="0"/>
                <a:cs typeface="Arial" panose="020B0604020202020204" pitchFamily="34" charset="0"/>
              </a:rPr>
              <a:t>,</a:t>
            </a:r>
          </a:p>
          <a:p>
            <a:pPr marL="285750" lvl="1" fontAlgn="auto">
              <a:spcAft>
                <a:spcPts val="0"/>
              </a:spcAft>
              <a:buFont typeface="Arial" panose="020B0604020202020204" pitchFamily="34" charset="0"/>
              <a:buChar char="•"/>
              <a:defRPr/>
            </a:pPr>
            <a:r>
              <a:rPr lang="en-US" sz="2000" dirty="0" err="1">
                <a:latin typeface="Arial" panose="020B0604020202020204" pitchFamily="34" charset="0"/>
                <a:cs typeface="Arial" panose="020B0604020202020204" pitchFamily="34" charset="0"/>
              </a:rPr>
              <a:t>potensi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dampak</a:t>
            </a:r>
            <a:r>
              <a:rPr lang="en-US" sz="2000" dirty="0">
                <a:latin typeface="Arial" panose="020B0604020202020204" pitchFamily="34" charset="0"/>
                <a:cs typeface="Arial" panose="020B0604020202020204" pitchFamily="34" charset="0"/>
              </a:rPr>
              <a:t>, dan</a:t>
            </a:r>
          </a:p>
          <a:p>
            <a:pPr marL="285750" lvl="1" fontAlgn="auto">
              <a:spcAft>
                <a:spcPts val="0"/>
              </a:spcAft>
              <a:buFont typeface="Arial" panose="020B0604020202020204" pitchFamily="34" charset="0"/>
              <a:buChar char="•"/>
              <a:defRPr/>
            </a:pPr>
            <a:r>
              <a:rPr lang="en-US" sz="2000" dirty="0" err="1">
                <a:latin typeface="Arial" panose="020B0604020202020204" pitchFamily="34" charset="0"/>
                <a:cs typeface="Arial" panose="020B0604020202020204" pitchFamily="34" charset="0"/>
              </a:rPr>
              <a:t>indikator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risiko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kunci</a:t>
            </a:r>
            <a:r>
              <a:rPr lang="en-US" sz="2000" dirty="0">
                <a:latin typeface="Arial" panose="020B0604020202020204" pitchFamily="34" charset="0"/>
                <a:cs typeface="Arial" panose="020B0604020202020204" pitchFamily="34" charset="0"/>
              </a:rPr>
              <a:t>. </a:t>
            </a:r>
          </a:p>
          <a:p>
            <a:pPr fontAlgn="auto">
              <a:spcAft>
                <a:spcPts val="0"/>
              </a:spcAft>
              <a:defRPr/>
            </a:pPr>
            <a:endParaRPr lang="en-US" sz="24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FE710E8E-D28F-4B1A-8696-93FAC2F6AB4D}"/>
              </a:ext>
            </a:extLst>
          </p:cNvPr>
          <p:cNvSpPr txBox="1">
            <a:spLocks/>
          </p:cNvSpPr>
          <p:nvPr/>
        </p:nvSpPr>
        <p:spPr>
          <a:xfrm>
            <a:off x="1243780" y="743138"/>
            <a:ext cx="6656439"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spc="-30" baseline="0">
                <a:solidFill>
                  <a:schemeClr val="tx1"/>
                </a:solidFill>
                <a:latin typeface="Arial" pitchFamily="34" charset="0"/>
                <a:ea typeface="Helvetica Neue Light" pitchFamily="2" charset="2"/>
                <a:cs typeface="Arial" pitchFamily="34" charset="0"/>
              </a:defRPr>
            </a:lvl1pPr>
          </a:lstStyle>
          <a:p>
            <a:r>
              <a:rPr lang="en-US" dirty="0"/>
              <a:t>Risk Assessment</a:t>
            </a:r>
          </a:p>
          <a:p>
            <a:r>
              <a:rPr lang="fi-FI" sz="2000" dirty="0"/>
              <a:t>Risk Identification</a:t>
            </a:r>
          </a:p>
        </p:txBody>
      </p:sp>
      <p:pic>
        <p:nvPicPr>
          <p:cNvPr id="14" name="Picture 13">
            <a:extLst>
              <a:ext uri="{FF2B5EF4-FFF2-40B4-BE49-F238E27FC236}">
                <a16:creationId xmlns:a16="http://schemas.microsoft.com/office/drawing/2014/main" id="{E20A5A5F-2060-4C82-9649-F6D4BEE3D6C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9637" b="100000" l="59188" r="100000">
                        <a14:foregroundMark x1="81117" y1="59455" x2="82335" y2="76248"/>
                        <a14:foregroundMark x1="85888" y1="60363" x2="80000" y2="81241"/>
                        <a14:foregroundMark x1="77360" y1="62027" x2="87411" y2="78820"/>
                        <a14:foregroundMark x1="77766" y1="71407" x2="89036" y2="71710"/>
                        <a14:foregroundMark x1="79797" y1="75340" x2="79797" y2="75340"/>
                        <a14:foregroundMark x1="86091" y1="69440" x2="86091" y2="69440"/>
                      </a14:backgroundRemoval>
                    </a14:imgEffect>
                  </a14:imgLayer>
                </a14:imgProps>
              </a:ext>
              <a:ext uri="{28A0092B-C50C-407E-A947-70E740481C1C}">
                <a14:useLocalDpi xmlns:a14="http://schemas.microsoft.com/office/drawing/2010/main" val="0"/>
              </a:ext>
            </a:extLst>
          </a:blip>
          <a:srcRect l="65845" t="44706"/>
          <a:stretch/>
        </p:blipFill>
        <p:spPr>
          <a:xfrm>
            <a:off x="228600" y="1721448"/>
            <a:ext cx="4210428" cy="4574302"/>
          </a:xfrm>
          <a:prstGeom prst="rect">
            <a:avLst/>
          </a:prstGeom>
        </p:spPr>
      </p:pic>
      <p:sp>
        <p:nvSpPr>
          <p:cNvPr id="15" name="Footer Placeholder 4">
            <a:extLst>
              <a:ext uri="{FF2B5EF4-FFF2-40B4-BE49-F238E27FC236}">
                <a16:creationId xmlns:a16="http://schemas.microsoft.com/office/drawing/2014/main" id="{EE4F014C-CA9A-42B3-B034-E37C422C4685}"/>
              </a:ext>
            </a:extLst>
          </p:cNvPr>
          <p:cNvSpPr txBox="1">
            <a:spLocks/>
          </p:cNvSpPr>
          <p:nvPr/>
        </p:nvSpPr>
        <p:spPr>
          <a:xfrm>
            <a:off x="0" y="6463846"/>
            <a:ext cx="2895600" cy="365125"/>
          </a:xfrm>
          <a:prstGeom prst="rect">
            <a:avLst/>
          </a:prstGeom>
        </p:spPr>
        <p:txBody>
          <a:bodyPr vert="horz" lIns="144000" tIns="45720" rIns="91440" bIns="45720" rtlCol="0" anchor="ctr"/>
          <a:lstStyle>
            <a:defPPr>
              <a:defRPr lang="en-US"/>
            </a:defPPr>
            <a:lvl1pPr marL="0" algn="ctr" defTabSz="914400" rtl="0" eaLnBrk="1" latinLnBrk="0" hangingPunct="1">
              <a:defRPr sz="1000" kern="1200">
                <a:solidFill>
                  <a:schemeClr val="bg1"/>
                </a:solidFill>
                <a:latin typeface="Helvetica Neue Light" pitchFamily="2" charset="2"/>
                <a:ea typeface="Helvetica Neue Light" pitchFamily="2" charset="2"/>
                <a:cs typeface="Helvetica Neue Light" pitchFamily="2" charset="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1200" dirty="0" err="1">
                <a:solidFill>
                  <a:prstClr val="white"/>
                </a:solidFill>
                <a:latin typeface="Arial" panose="020B0604020202020204" pitchFamily="34" charset="0"/>
                <a:cs typeface="Arial" panose="020B0604020202020204" pitchFamily="34" charset="0"/>
              </a:rPr>
              <a:t>Sumber</a:t>
            </a:r>
            <a:r>
              <a:rPr lang="en-US" sz="1200" dirty="0">
                <a:solidFill>
                  <a:prstClr val="white"/>
                </a:solidFill>
                <a:latin typeface="Arial" panose="020B0604020202020204" pitchFamily="34" charset="0"/>
                <a:cs typeface="Arial" panose="020B0604020202020204" pitchFamily="34" charset="0"/>
              </a:rPr>
              <a:t>: ISO 31000:2018</a:t>
            </a:r>
            <a:endParaRPr lang="id-ID" sz="12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74118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7467600" y="6492875"/>
            <a:ext cx="1219200" cy="365125"/>
          </a:xfrm>
          <a:prstGeom prst="rect">
            <a:avLst/>
          </a:prstGeom>
        </p:spPr>
        <p:txBody>
          <a:bodyPr/>
          <a:lstStyle/>
          <a:p>
            <a:fld id="{9DF8C8A3-A10F-4AC9-A161-C7EC450E7B52}" type="slidenum">
              <a:rPr lang="en-US"/>
              <a:pPr/>
              <a:t>92</a:t>
            </a:fld>
            <a:endParaRPr lang="en-US" dirty="0"/>
          </a:p>
        </p:txBody>
      </p:sp>
      <p:grpSp>
        <p:nvGrpSpPr>
          <p:cNvPr id="2" name="Group 3"/>
          <p:cNvGrpSpPr>
            <a:grpSpLocks/>
          </p:cNvGrpSpPr>
          <p:nvPr/>
        </p:nvGrpSpPr>
        <p:grpSpPr bwMode="auto">
          <a:xfrm>
            <a:off x="500063" y="1581150"/>
            <a:ext cx="8143875" cy="4286250"/>
            <a:chOff x="500034" y="1447800"/>
            <a:chExt cx="8143932" cy="4286280"/>
          </a:xfrm>
        </p:grpSpPr>
        <p:sp>
          <p:nvSpPr>
            <p:cNvPr id="5" name="Rectangle 4"/>
            <p:cNvSpPr/>
            <p:nvPr/>
          </p:nvSpPr>
          <p:spPr>
            <a:xfrm>
              <a:off x="500034" y="3090874"/>
              <a:ext cx="1500198" cy="914400"/>
            </a:xfrm>
            <a:prstGeom prst="rect">
              <a:avLst/>
            </a:prstGeom>
            <a:solidFill>
              <a:schemeClr val="accent6">
                <a:lumMod val="50000"/>
              </a:schemeClr>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a:solidFill>
                    <a:schemeClr val="bg1"/>
                  </a:solidFill>
                </a:rPr>
                <a:t>Penyebab</a:t>
              </a:r>
              <a:endParaRPr lang="id-ID" sz="2400" b="1" dirty="0">
                <a:solidFill>
                  <a:schemeClr val="bg1"/>
                </a:solidFill>
              </a:endParaRPr>
            </a:p>
          </p:txBody>
        </p:sp>
        <p:sp>
          <p:nvSpPr>
            <p:cNvPr id="6" name="Rectangle 5"/>
            <p:cNvSpPr/>
            <p:nvPr/>
          </p:nvSpPr>
          <p:spPr>
            <a:xfrm>
              <a:off x="2714612" y="3090874"/>
              <a:ext cx="1500198" cy="914400"/>
            </a:xfrm>
            <a:prstGeom prst="rect">
              <a:avLst/>
            </a:prstGeom>
            <a:solidFill>
              <a:srgbClr val="C00000"/>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a:t>Risiko</a:t>
              </a:r>
              <a:endParaRPr lang="id-ID" sz="2800" dirty="0"/>
            </a:p>
          </p:txBody>
        </p:sp>
        <p:sp>
          <p:nvSpPr>
            <p:cNvPr id="7" name="Rectangle 6"/>
            <p:cNvSpPr/>
            <p:nvPr/>
          </p:nvSpPr>
          <p:spPr>
            <a:xfrm>
              <a:off x="4929190" y="3090874"/>
              <a:ext cx="1500198" cy="914400"/>
            </a:xfrm>
            <a:prstGeom prst="rect">
              <a:avLst/>
            </a:prstGeom>
            <a:solidFill>
              <a:schemeClr val="tx2">
                <a:lumMod val="75000"/>
              </a:schemeClr>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a:t>Peristiwa</a:t>
              </a:r>
              <a:endParaRPr lang="id-ID" sz="2800" dirty="0"/>
            </a:p>
          </p:txBody>
        </p:sp>
        <p:sp>
          <p:nvSpPr>
            <p:cNvPr id="8" name="Rectangle 7"/>
            <p:cNvSpPr/>
            <p:nvPr/>
          </p:nvSpPr>
          <p:spPr>
            <a:xfrm>
              <a:off x="7143768" y="3090874"/>
              <a:ext cx="1500198" cy="914400"/>
            </a:xfrm>
            <a:prstGeom prst="rect">
              <a:avLst/>
            </a:prstGeom>
            <a:solidFill>
              <a:schemeClr val="tx1">
                <a:lumMod val="95000"/>
                <a:lumOff val="5000"/>
              </a:schemeClr>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a:t>Akibat</a:t>
              </a:r>
              <a:endParaRPr lang="id-ID" sz="2400" b="1" dirty="0"/>
            </a:p>
          </p:txBody>
        </p:sp>
        <p:sp>
          <p:nvSpPr>
            <p:cNvPr id="9" name="Rectangle 8"/>
            <p:cNvSpPr/>
            <p:nvPr/>
          </p:nvSpPr>
          <p:spPr>
            <a:xfrm>
              <a:off x="1643042" y="1447800"/>
              <a:ext cx="1500198" cy="914400"/>
            </a:xfrm>
            <a:prstGeom prst="rect">
              <a:avLst/>
            </a:prstGeom>
            <a:solidFill>
              <a:schemeClr val="accent6">
                <a:lumMod val="75000"/>
              </a:schemeClr>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a:solidFill>
                    <a:schemeClr val="bg1"/>
                  </a:solidFill>
                </a:rPr>
                <a:t>Frekuensi (kendali)</a:t>
              </a:r>
              <a:endParaRPr lang="id-ID" sz="2000" b="1" dirty="0">
                <a:solidFill>
                  <a:schemeClr val="bg1"/>
                </a:solidFill>
              </a:endParaRPr>
            </a:p>
          </p:txBody>
        </p:sp>
        <p:sp>
          <p:nvSpPr>
            <p:cNvPr id="10" name="Rectangle 9"/>
            <p:cNvSpPr/>
            <p:nvPr/>
          </p:nvSpPr>
          <p:spPr>
            <a:xfrm>
              <a:off x="1643042" y="4819680"/>
              <a:ext cx="1500198" cy="914400"/>
            </a:xfrm>
            <a:prstGeom prst="rect">
              <a:avLst/>
            </a:prstGeom>
            <a:solidFill>
              <a:schemeClr val="accent2">
                <a:lumMod val="75000"/>
              </a:schemeClr>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a:solidFill>
                    <a:schemeClr val="bg1"/>
                  </a:solidFill>
                </a:rPr>
                <a:t>Keparahan (kendali)</a:t>
              </a:r>
              <a:endParaRPr lang="id-ID" sz="2000" b="1" dirty="0">
                <a:solidFill>
                  <a:schemeClr val="bg1"/>
                </a:solidFill>
              </a:endParaRPr>
            </a:p>
          </p:txBody>
        </p:sp>
        <p:cxnSp>
          <p:nvCxnSpPr>
            <p:cNvPr id="11" name="Straight Arrow Connector 10"/>
            <p:cNvCxnSpPr>
              <a:stCxn id="5" idx="3"/>
              <a:endCxn id="6" idx="1"/>
            </p:cNvCxnSpPr>
            <p:nvPr/>
          </p:nvCxnSpPr>
          <p:spPr>
            <a:xfrm>
              <a:off x="2000231" y="3548078"/>
              <a:ext cx="714380"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214810" y="3575065"/>
              <a:ext cx="71438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429387" y="3576653"/>
              <a:ext cx="714380"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214414" y="2733684"/>
              <a:ext cx="2286016"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3321041" y="2911485"/>
              <a:ext cx="357191" cy="1588"/>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1036613" y="2911485"/>
              <a:ext cx="357191" cy="1587"/>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14414" y="4448196"/>
              <a:ext cx="2286016"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3322629" y="4268808"/>
              <a:ext cx="357189" cy="1587"/>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1035025" y="4268808"/>
              <a:ext cx="357189" cy="1588"/>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2251058" y="2554296"/>
              <a:ext cx="357189" cy="1588"/>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2251058" y="4625997"/>
              <a:ext cx="357191" cy="1588"/>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143239" y="1947867"/>
              <a:ext cx="2428892" cy="0"/>
            </a:xfrm>
            <a:prstGeom prst="line">
              <a:avLst/>
            </a:prstGeom>
            <a:ln w="38100">
              <a:solidFill>
                <a:srgbClr val="E8661E"/>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5000629" y="2519369"/>
              <a:ext cx="1143008" cy="3175"/>
            </a:xfrm>
            <a:prstGeom prst="straightConnector1">
              <a:avLst/>
            </a:prstGeom>
            <a:ln w="38100">
              <a:solidFill>
                <a:srgbClr val="EC791A"/>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143239" y="5305452"/>
              <a:ext cx="4786347" cy="0"/>
            </a:xfrm>
            <a:prstGeom prst="line">
              <a:avLst/>
            </a:prstGeom>
            <a:ln w="3810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7287438" y="4661716"/>
              <a:ext cx="1285884" cy="1587"/>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78179" name="TextBox 25"/>
          <p:cNvSpPr txBox="1">
            <a:spLocks noChangeArrowheads="1"/>
          </p:cNvSpPr>
          <p:nvPr/>
        </p:nvSpPr>
        <p:spPr bwMode="auto">
          <a:xfrm>
            <a:off x="357188" y="6019800"/>
            <a:ext cx="8024812" cy="307975"/>
          </a:xfrm>
          <a:prstGeom prst="rect">
            <a:avLst/>
          </a:prstGeom>
          <a:noFill/>
          <a:ln w="9525">
            <a:noFill/>
            <a:miter lim="800000"/>
            <a:headEnd/>
            <a:tailEnd/>
          </a:ln>
        </p:spPr>
        <p:txBody>
          <a:bodyPr wrap="none">
            <a:spAutoFit/>
          </a:bodyPr>
          <a:lstStyle/>
          <a:p>
            <a:r>
              <a:rPr lang="id-ID" sz="1400" i="1"/>
              <a:t>Source: ERM - SOAR – Gregory Monahan. Illustration – are we taking the right risks and the amount of risk?</a:t>
            </a:r>
          </a:p>
        </p:txBody>
      </p:sp>
      <p:sp>
        <p:nvSpPr>
          <p:cNvPr id="30" name="Title 1">
            <a:extLst>
              <a:ext uri="{FF2B5EF4-FFF2-40B4-BE49-F238E27FC236}">
                <a16:creationId xmlns:a16="http://schemas.microsoft.com/office/drawing/2014/main" id="{6D6E88BB-8515-44B4-BF30-CDC10239E310}"/>
              </a:ext>
            </a:extLst>
          </p:cNvPr>
          <p:cNvSpPr txBox="1">
            <a:spLocks/>
          </p:cNvSpPr>
          <p:nvPr/>
        </p:nvSpPr>
        <p:spPr>
          <a:xfrm>
            <a:off x="1243780" y="743138"/>
            <a:ext cx="6656439"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spc="-30" baseline="0">
                <a:solidFill>
                  <a:schemeClr val="tx1"/>
                </a:solidFill>
                <a:latin typeface="Arial" pitchFamily="34" charset="0"/>
                <a:ea typeface="Helvetica Neue Light" pitchFamily="2" charset="2"/>
                <a:cs typeface="Arial" pitchFamily="34" charset="0"/>
              </a:defRPr>
            </a:lvl1pPr>
          </a:lstStyle>
          <a:p>
            <a:r>
              <a:rPr lang="en-US" dirty="0"/>
              <a:t>Risk Assessment</a:t>
            </a:r>
          </a:p>
          <a:p>
            <a:r>
              <a:rPr lang="fi-FI" sz="2000" dirty="0"/>
              <a:t>Risk Identification</a:t>
            </a:r>
          </a:p>
        </p:txBody>
      </p:sp>
    </p:spTree>
    <p:extLst>
      <p:ext uri="{BB962C8B-B14F-4D97-AF65-F5344CB8AC3E}">
        <p14:creationId xmlns:p14="http://schemas.microsoft.com/office/powerpoint/2010/main" val="11920440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7467600" y="6492875"/>
            <a:ext cx="1219200" cy="365125"/>
          </a:xfrm>
          <a:prstGeom prst="rect">
            <a:avLst/>
          </a:prstGeom>
        </p:spPr>
        <p:txBody>
          <a:bodyPr/>
          <a:lstStyle/>
          <a:p>
            <a:fld id="{599F0EAE-96C8-48A7-A129-E1B077969011}" type="slidenum">
              <a:rPr lang="en-US"/>
              <a:pPr/>
              <a:t>93</a:t>
            </a:fld>
            <a:endParaRPr lang="en-US" dirty="0"/>
          </a:p>
        </p:txBody>
      </p:sp>
      <p:grpSp>
        <p:nvGrpSpPr>
          <p:cNvPr id="2" name="Group 48"/>
          <p:cNvGrpSpPr>
            <a:grpSpLocks/>
          </p:cNvGrpSpPr>
          <p:nvPr/>
        </p:nvGrpSpPr>
        <p:grpSpPr bwMode="auto">
          <a:xfrm>
            <a:off x="838200" y="1752600"/>
            <a:ext cx="7543800" cy="4495800"/>
            <a:chOff x="838200" y="1752600"/>
            <a:chExt cx="7543800" cy="4495800"/>
          </a:xfrm>
        </p:grpSpPr>
        <p:sp>
          <p:nvSpPr>
            <p:cNvPr id="4" name="Rectangle 3"/>
            <p:cNvSpPr/>
            <p:nvPr/>
          </p:nvSpPr>
          <p:spPr>
            <a:xfrm>
              <a:off x="838200" y="1752600"/>
              <a:ext cx="7543800" cy="44958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grpSp>
          <p:nvGrpSpPr>
            <p:cNvPr id="10" name="Group 27"/>
            <p:cNvGrpSpPr>
              <a:grpSpLocks/>
            </p:cNvGrpSpPr>
            <p:nvPr/>
          </p:nvGrpSpPr>
          <p:grpSpPr bwMode="auto">
            <a:xfrm>
              <a:off x="1219200" y="2362200"/>
              <a:ext cx="3200400" cy="3200400"/>
              <a:chOff x="1219200" y="2362200"/>
              <a:chExt cx="3200400" cy="3200400"/>
            </a:xfrm>
          </p:grpSpPr>
          <p:sp>
            <p:nvSpPr>
              <p:cNvPr id="5" name="Pentagon 4"/>
              <p:cNvSpPr/>
              <p:nvPr/>
            </p:nvSpPr>
            <p:spPr>
              <a:xfrm>
                <a:off x="1219200" y="2362200"/>
                <a:ext cx="3200400" cy="3200400"/>
              </a:xfrm>
              <a:prstGeom prst="homePlate">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id-ID" dirty="0">
                  <a:latin typeface="Arial Narrow" pitchFamily="34" charset="0"/>
                </a:endParaRPr>
              </a:p>
            </p:txBody>
          </p:sp>
          <p:sp>
            <p:nvSpPr>
              <p:cNvPr id="7" name="Oval 6"/>
              <p:cNvSpPr/>
              <p:nvPr/>
            </p:nvSpPr>
            <p:spPr>
              <a:xfrm>
                <a:off x="1752600" y="4800600"/>
                <a:ext cx="533400" cy="53340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latin typeface="Arial Narrow" pitchFamily="34" charset="0"/>
                </a:endParaRPr>
              </a:p>
            </p:txBody>
          </p:sp>
          <p:sp>
            <p:nvSpPr>
              <p:cNvPr id="8" name="Oval 7"/>
              <p:cNvSpPr/>
              <p:nvPr/>
            </p:nvSpPr>
            <p:spPr>
              <a:xfrm>
                <a:off x="1752600" y="2735219"/>
                <a:ext cx="533400" cy="53340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latin typeface="Arial Narrow" pitchFamily="34" charset="0"/>
                </a:endParaRPr>
              </a:p>
            </p:txBody>
          </p:sp>
          <p:sp>
            <p:nvSpPr>
              <p:cNvPr id="9" name="Oval 8"/>
              <p:cNvSpPr/>
              <p:nvPr/>
            </p:nvSpPr>
            <p:spPr>
              <a:xfrm>
                <a:off x="1752600" y="3695700"/>
                <a:ext cx="533400" cy="53340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latin typeface="Arial Narrow" pitchFamily="34" charset="0"/>
                </a:endParaRPr>
              </a:p>
            </p:txBody>
          </p:sp>
          <p:sp>
            <p:nvSpPr>
              <p:cNvPr id="17" name="Oval 16"/>
              <p:cNvSpPr/>
              <p:nvPr/>
            </p:nvSpPr>
            <p:spPr>
              <a:xfrm>
                <a:off x="2819400" y="3118074"/>
                <a:ext cx="301090" cy="301090"/>
              </a:xfrm>
              <a:prstGeom prst="ellipse">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latin typeface="Arial Narrow" pitchFamily="34" charset="0"/>
                </a:endParaRPr>
              </a:p>
            </p:txBody>
          </p:sp>
          <p:sp>
            <p:nvSpPr>
              <p:cNvPr id="18" name="Oval 17"/>
              <p:cNvSpPr/>
              <p:nvPr/>
            </p:nvSpPr>
            <p:spPr>
              <a:xfrm>
                <a:off x="2855660" y="3803874"/>
                <a:ext cx="301090" cy="301090"/>
              </a:xfrm>
              <a:prstGeom prst="ellipse">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latin typeface="Arial Narrow" pitchFamily="34" charset="0"/>
                </a:endParaRPr>
              </a:p>
            </p:txBody>
          </p:sp>
          <p:sp>
            <p:nvSpPr>
              <p:cNvPr id="19" name="Oval 18"/>
              <p:cNvSpPr/>
              <p:nvPr/>
            </p:nvSpPr>
            <p:spPr>
              <a:xfrm>
                <a:off x="2847988" y="4499510"/>
                <a:ext cx="301090" cy="301090"/>
              </a:xfrm>
              <a:prstGeom prst="ellipse">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latin typeface="Arial Narrow" pitchFamily="34" charset="0"/>
                </a:endParaRPr>
              </a:p>
            </p:txBody>
          </p:sp>
          <p:cxnSp>
            <p:nvCxnSpPr>
              <p:cNvPr id="21" name="Straight Connector 20"/>
              <p:cNvCxnSpPr/>
              <p:nvPr/>
            </p:nvCxnSpPr>
            <p:spPr>
              <a:xfrm flipV="1">
                <a:off x="2286000" y="4229100"/>
                <a:ext cx="1371600" cy="838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286000" y="3954463"/>
                <a:ext cx="1295400" cy="7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286000" y="3001963"/>
                <a:ext cx="1371600" cy="5794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 name="Group 29"/>
            <p:cNvGrpSpPr>
              <a:grpSpLocks/>
            </p:cNvGrpSpPr>
            <p:nvPr/>
          </p:nvGrpSpPr>
          <p:grpSpPr bwMode="auto">
            <a:xfrm flipH="1">
              <a:off x="4648200" y="2362200"/>
              <a:ext cx="3200400" cy="3200400"/>
              <a:chOff x="1219200" y="2362200"/>
              <a:chExt cx="3200400" cy="3200400"/>
            </a:xfrm>
          </p:grpSpPr>
          <p:sp>
            <p:nvSpPr>
              <p:cNvPr id="31" name="Pentagon 30"/>
              <p:cNvSpPr/>
              <p:nvPr/>
            </p:nvSpPr>
            <p:spPr>
              <a:xfrm>
                <a:off x="1219200" y="2362200"/>
                <a:ext cx="3200400" cy="3200400"/>
              </a:xfrm>
              <a:prstGeom prst="homePlate">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id-ID" dirty="0">
                  <a:latin typeface="Arial Narrow" pitchFamily="34" charset="0"/>
                </a:endParaRPr>
              </a:p>
            </p:txBody>
          </p:sp>
          <p:sp>
            <p:nvSpPr>
              <p:cNvPr id="32" name="Oval 31"/>
              <p:cNvSpPr/>
              <p:nvPr/>
            </p:nvSpPr>
            <p:spPr>
              <a:xfrm>
                <a:off x="1752600" y="4800600"/>
                <a:ext cx="533400" cy="53340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latin typeface="Arial Narrow" pitchFamily="34" charset="0"/>
                </a:endParaRPr>
              </a:p>
            </p:txBody>
          </p:sp>
          <p:sp>
            <p:nvSpPr>
              <p:cNvPr id="33" name="Oval 32"/>
              <p:cNvSpPr/>
              <p:nvPr/>
            </p:nvSpPr>
            <p:spPr>
              <a:xfrm>
                <a:off x="1752600" y="2735219"/>
                <a:ext cx="533400" cy="53340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latin typeface="Arial Narrow" pitchFamily="34" charset="0"/>
                </a:endParaRPr>
              </a:p>
            </p:txBody>
          </p:sp>
          <p:sp>
            <p:nvSpPr>
              <p:cNvPr id="34" name="Oval 33"/>
              <p:cNvSpPr/>
              <p:nvPr/>
            </p:nvSpPr>
            <p:spPr>
              <a:xfrm>
                <a:off x="1752600" y="3695700"/>
                <a:ext cx="533400" cy="53340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latin typeface="Arial Narrow" pitchFamily="34" charset="0"/>
                </a:endParaRPr>
              </a:p>
            </p:txBody>
          </p:sp>
          <p:sp>
            <p:nvSpPr>
              <p:cNvPr id="35" name="Oval 34"/>
              <p:cNvSpPr/>
              <p:nvPr/>
            </p:nvSpPr>
            <p:spPr>
              <a:xfrm>
                <a:off x="2819400" y="3118074"/>
                <a:ext cx="301090" cy="301090"/>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latin typeface="Arial Narrow" pitchFamily="34" charset="0"/>
                </a:endParaRPr>
              </a:p>
            </p:txBody>
          </p:sp>
          <p:sp>
            <p:nvSpPr>
              <p:cNvPr id="36" name="Oval 35"/>
              <p:cNvSpPr/>
              <p:nvPr/>
            </p:nvSpPr>
            <p:spPr>
              <a:xfrm>
                <a:off x="2855660" y="3803874"/>
                <a:ext cx="301090" cy="301090"/>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latin typeface="Arial Narrow" pitchFamily="34" charset="0"/>
                </a:endParaRPr>
              </a:p>
            </p:txBody>
          </p:sp>
          <p:sp>
            <p:nvSpPr>
              <p:cNvPr id="37" name="Oval 36"/>
              <p:cNvSpPr/>
              <p:nvPr/>
            </p:nvSpPr>
            <p:spPr>
              <a:xfrm>
                <a:off x="2847988" y="4499510"/>
                <a:ext cx="301090" cy="301090"/>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latin typeface="Arial Narrow" pitchFamily="34" charset="0"/>
                </a:endParaRPr>
              </a:p>
            </p:txBody>
          </p:sp>
          <p:cxnSp>
            <p:nvCxnSpPr>
              <p:cNvPr id="38" name="Straight Connector 37"/>
              <p:cNvCxnSpPr/>
              <p:nvPr/>
            </p:nvCxnSpPr>
            <p:spPr>
              <a:xfrm flipV="1">
                <a:off x="2286000" y="4229100"/>
                <a:ext cx="1371600" cy="838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286000" y="3954463"/>
                <a:ext cx="1295400" cy="7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286000" y="3001963"/>
                <a:ext cx="1371600" cy="5794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 name="Oval 5"/>
            <p:cNvSpPr/>
            <p:nvPr/>
          </p:nvSpPr>
          <p:spPr>
            <a:xfrm>
              <a:off x="3581400" y="3001919"/>
              <a:ext cx="1981200" cy="1905000"/>
            </a:xfrm>
            <a:prstGeom prst="ellipse">
              <a:avLst/>
            </a:prstGeom>
            <a:solidFill>
              <a:srgbClr val="9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a:latin typeface="Arial Narrow" pitchFamily="34" charset="0"/>
                </a:rPr>
                <a:t>RISK EVENT</a:t>
              </a:r>
            </a:p>
          </p:txBody>
        </p:sp>
        <p:sp>
          <p:nvSpPr>
            <p:cNvPr id="179216" name="TextBox 40"/>
            <p:cNvSpPr txBox="1">
              <a:spLocks noChangeArrowheads="1"/>
            </p:cNvSpPr>
            <p:nvPr/>
          </p:nvSpPr>
          <p:spPr bwMode="auto">
            <a:xfrm>
              <a:off x="1288712" y="5715000"/>
              <a:ext cx="1454745" cy="331670"/>
            </a:xfrm>
            <a:prstGeom prst="rect">
              <a:avLst/>
            </a:prstGeom>
            <a:noFill/>
            <a:ln w="9525">
              <a:noFill/>
              <a:miter lim="800000"/>
              <a:headEnd/>
              <a:tailEnd/>
            </a:ln>
          </p:spPr>
          <p:txBody>
            <a:bodyPr>
              <a:spAutoFit/>
            </a:bodyPr>
            <a:lstStyle/>
            <a:p>
              <a:pPr algn="ctr"/>
              <a:r>
                <a:rPr lang="id-ID">
                  <a:latin typeface="Agency FB" pitchFamily="34" charset="0"/>
                </a:rPr>
                <a:t>Potential Causes</a:t>
              </a:r>
            </a:p>
          </p:txBody>
        </p:sp>
        <p:sp>
          <p:nvSpPr>
            <p:cNvPr id="179217" name="TextBox 41"/>
            <p:cNvSpPr txBox="1">
              <a:spLocks noChangeArrowheads="1"/>
            </p:cNvSpPr>
            <p:nvPr/>
          </p:nvSpPr>
          <p:spPr bwMode="auto">
            <a:xfrm>
              <a:off x="6168380" y="5791200"/>
              <a:ext cx="1760240" cy="381000"/>
            </a:xfrm>
            <a:prstGeom prst="rect">
              <a:avLst/>
            </a:prstGeom>
            <a:noFill/>
            <a:ln w="9525">
              <a:noFill/>
              <a:miter lim="800000"/>
              <a:headEnd/>
              <a:tailEnd/>
            </a:ln>
          </p:spPr>
          <p:txBody>
            <a:bodyPr>
              <a:spAutoFit/>
            </a:bodyPr>
            <a:lstStyle/>
            <a:p>
              <a:pPr algn="ctr"/>
              <a:r>
                <a:rPr lang="id-ID">
                  <a:latin typeface="Agency FB" pitchFamily="34" charset="0"/>
                </a:rPr>
                <a:t>Potential Impacts</a:t>
              </a:r>
            </a:p>
          </p:txBody>
        </p:sp>
        <p:sp>
          <p:nvSpPr>
            <p:cNvPr id="179218" name="TextBox 42"/>
            <p:cNvSpPr txBox="1">
              <a:spLocks noChangeArrowheads="1"/>
            </p:cNvSpPr>
            <p:nvPr/>
          </p:nvSpPr>
          <p:spPr bwMode="auto">
            <a:xfrm>
              <a:off x="3539480" y="1981200"/>
              <a:ext cx="1760240" cy="381000"/>
            </a:xfrm>
            <a:prstGeom prst="rect">
              <a:avLst/>
            </a:prstGeom>
            <a:noFill/>
            <a:ln w="9525">
              <a:noFill/>
              <a:miter lim="800000"/>
              <a:headEnd/>
              <a:tailEnd/>
            </a:ln>
          </p:spPr>
          <p:txBody>
            <a:bodyPr>
              <a:spAutoFit/>
            </a:bodyPr>
            <a:lstStyle/>
            <a:p>
              <a:pPr algn="ctr"/>
              <a:r>
                <a:rPr lang="id-ID">
                  <a:latin typeface="Agency FB" pitchFamily="34" charset="0"/>
                </a:rPr>
                <a:t>Control</a:t>
              </a:r>
            </a:p>
          </p:txBody>
        </p:sp>
        <p:cxnSp>
          <p:nvCxnSpPr>
            <p:cNvPr id="45" name="Straight Arrow Connector 44"/>
            <p:cNvCxnSpPr>
              <a:stCxn id="179218" idx="2"/>
            </p:cNvCxnSpPr>
            <p:nvPr/>
          </p:nvCxnSpPr>
          <p:spPr>
            <a:xfrm flipH="1">
              <a:off x="3149600" y="2362200"/>
              <a:ext cx="1270000" cy="7556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79218" idx="2"/>
            </p:cNvCxnSpPr>
            <p:nvPr/>
          </p:nvCxnSpPr>
          <p:spPr>
            <a:xfrm>
              <a:off x="4419600" y="2362200"/>
              <a:ext cx="1490663" cy="7556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9221" name="TextBox 47"/>
            <p:cNvSpPr txBox="1">
              <a:spLocks noChangeArrowheads="1"/>
            </p:cNvSpPr>
            <p:nvPr/>
          </p:nvSpPr>
          <p:spPr bwMode="auto">
            <a:xfrm>
              <a:off x="3691880" y="5067300"/>
              <a:ext cx="1760240" cy="381000"/>
            </a:xfrm>
            <a:prstGeom prst="rect">
              <a:avLst/>
            </a:prstGeom>
            <a:noFill/>
            <a:ln w="9525">
              <a:noFill/>
              <a:miter lim="800000"/>
              <a:headEnd/>
              <a:tailEnd/>
            </a:ln>
          </p:spPr>
          <p:txBody>
            <a:bodyPr>
              <a:spAutoFit/>
            </a:bodyPr>
            <a:lstStyle/>
            <a:p>
              <a:pPr algn="ctr"/>
              <a:r>
                <a:rPr lang="id-ID">
                  <a:latin typeface="Agency FB" pitchFamily="34" charset="0"/>
                </a:rPr>
                <a:t>Loss of control</a:t>
              </a:r>
            </a:p>
          </p:txBody>
        </p:sp>
      </p:grpSp>
      <p:cxnSp>
        <p:nvCxnSpPr>
          <p:cNvPr id="51" name="Straight Arrow Connector 50"/>
          <p:cNvCxnSpPr>
            <a:stCxn id="179216" idx="0"/>
            <a:endCxn id="7" idx="4"/>
          </p:cNvCxnSpPr>
          <p:nvPr/>
        </p:nvCxnSpPr>
        <p:spPr>
          <a:xfrm flipV="1">
            <a:off x="2016125" y="5334000"/>
            <a:ext cx="3175"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79217" idx="0"/>
            <a:endCxn id="32" idx="4"/>
          </p:cNvCxnSpPr>
          <p:nvPr/>
        </p:nvCxnSpPr>
        <p:spPr>
          <a:xfrm flipV="1">
            <a:off x="7048500" y="5334000"/>
            <a:ext cx="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9207" name="TextBox 53"/>
          <p:cNvSpPr txBox="1">
            <a:spLocks noChangeArrowheads="1"/>
          </p:cNvSpPr>
          <p:nvPr/>
        </p:nvSpPr>
        <p:spPr bwMode="auto">
          <a:xfrm>
            <a:off x="1371600" y="1981200"/>
            <a:ext cx="1408113" cy="373063"/>
          </a:xfrm>
          <a:prstGeom prst="rect">
            <a:avLst/>
          </a:prstGeom>
          <a:noFill/>
          <a:ln w="9525">
            <a:noFill/>
            <a:miter lim="800000"/>
            <a:headEnd/>
            <a:tailEnd/>
          </a:ln>
        </p:spPr>
        <p:txBody>
          <a:bodyPr>
            <a:spAutoFit/>
          </a:bodyPr>
          <a:lstStyle/>
          <a:p>
            <a:pPr algn="ctr"/>
            <a:r>
              <a:rPr lang="id-ID">
                <a:latin typeface="Aharoni" pitchFamily="2" charset="-79"/>
                <a:cs typeface="Aharoni" pitchFamily="2" charset="-79"/>
              </a:rPr>
              <a:t>Prevention</a:t>
            </a:r>
          </a:p>
        </p:txBody>
      </p:sp>
      <p:sp>
        <p:nvSpPr>
          <p:cNvPr id="179208" name="TextBox 54"/>
          <p:cNvSpPr txBox="1">
            <a:spLocks noChangeArrowheads="1"/>
          </p:cNvSpPr>
          <p:nvPr/>
        </p:nvSpPr>
        <p:spPr bwMode="auto">
          <a:xfrm>
            <a:off x="6288088" y="1981200"/>
            <a:ext cx="1408112" cy="373063"/>
          </a:xfrm>
          <a:prstGeom prst="rect">
            <a:avLst/>
          </a:prstGeom>
          <a:noFill/>
          <a:ln w="9525">
            <a:noFill/>
            <a:miter lim="800000"/>
            <a:headEnd/>
            <a:tailEnd/>
          </a:ln>
        </p:spPr>
        <p:txBody>
          <a:bodyPr>
            <a:spAutoFit/>
          </a:bodyPr>
          <a:lstStyle/>
          <a:p>
            <a:pPr algn="ctr"/>
            <a:r>
              <a:rPr lang="id-ID">
                <a:latin typeface="Aharoni" pitchFamily="2" charset="-79"/>
                <a:cs typeface="Aharoni" pitchFamily="2" charset="-79"/>
              </a:rPr>
              <a:t>Protection</a:t>
            </a:r>
          </a:p>
        </p:txBody>
      </p:sp>
      <p:sp>
        <p:nvSpPr>
          <p:cNvPr id="42" name="Title 1">
            <a:extLst>
              <a:ext uri="{FF2B5EF4-FFF2-40B4-BE49-F238E27FC236}">
                <a16:creationId xmlns:a16="http://schemas.microsoft.com/office/drawing/2014/main" id="{55A507A3-B769-4B87-A1A3-6A5B3698797F}"/>
              </a:ext>
            </a:extLst>
          </p:cNvPr>
          <p:cNvSpPr txBox="1">
            <a:spLocks/>
          </p:cNvSpPr>
          <p:nvPr/>
        </p:nvSpPr>
        <p:spPr>
          <a:xfrm>
            <a:off x="1243780" y="743138"/>
            <a:ext cx="6656439"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spc="-30" baseline="0">
                <a:solidFill>
                  <a:schemeClr val="tx1"/>
                </a:solidFill>
                <a:latin typeface="Arial" pitchFamily="34" charset="0"/>
                <a:ea typeface="Helvetica Neue Light" pitchFamily="2" charset="2"/>
                <a:cs typeface="Arial" pitchFamily="34" charset="0"/>
              </a:defRPr>
            </a:lvl1pPr>
          </a:lstStyle>
          <a:p>
            <a:r>
              <a:rPr lang="en-US" dirty="0"/>
              <a:t>Risk Assessment</a:t>
            </a:r>
          </a:p>
          <a:p>
            <a:r>
              <a:rPr lang="fi-FI" sz="2000" dirty="0"/>
              <a:t>Risk Identification (Bow Tie Analysis)</a:t>
            </a:r>
          </a:p>
        </p:txBody>
      </p:sp>
    </p:spTree>
    <p:extLst>
      <p:ext uri="{BB962C8B-B14F-4D97-AF65-F5344CB8AC3E}">
        <p14:creationId xmlns:p14="http://schemas.microsoft.com/office/powerpoint/2010/main" val="8690288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4648200" y="1828800"/>
            <a:ext cx="3733800" cy="449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 name="Slide Number Placeholder 2"/>
          <p:cNvSpPr>
            <a:spLocks noGrp="1"/>
          </p:cNvSpPr>
          <p:nvPr>
            <p:ph type="sldNum" sz="quarter" idx="4294967295"/>
          </p:nvPr>
        </p:nvSpPr>
        <p:spPr>
          <a:xfrm>
            <a:off x="6946900" y="6492875"/>
            <a:ext cx="2133600" cy="365125"/>
          </a:xfrm>
          <a:prstGeom prst="rect">
            <a:avLst/>
          </a:prstGeom>
        </p:spPr>
        <p:txBody>
          <a:bodyPr/>
          <a:lstStyle/>
          <a:p>
            <a:fld id="{D1A2154C-FE14-4AFC-B24D-CF327D6C4368}" type="slidenum">
              <a:rPr lang="en-US"/>
              <a:pPr/>
              <a:t>94</a:t>
            </a:fld>
            <a:endParaRPr lang="en-US" dirty="0"/>
          </a:p>
        </p:txBody>
      </p:sp>
      <p:sp>
        <p:nvSpPr>
          <p:cNvPr id="4" name="Rectangle 3"/>
          <p:cNvSpPr/>
          <p:nvPr/>
        </p:nvSpPr>
        <p:spPr>
          <a:xfrm>
            <a:off x="762000" y="1828800"/>
            <a:ext cx="3886200" cy="44958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5" name="Oval 4"/>
          <p:cNvSpPr/>
          <p:nvPr/>
        </p:nvSpPr>
        <p:spPr>
          <a:xfrm>
            <a:off x="4008752" y="1834520"/>
            <a:ext cx="1278544" cy="984880"/>
          </a:xfrm>
          <a:prstGeom prst="ellipse">
            <a:avLst/>
          </a:prstGeom>
          <a:solidFill>
            <a:schemeClr val="bg2">
              <a:lumMod val="2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a:latin typeface="Arial Narrow" pitchFamily="34" charset="0"/>
              </a:rPr>
              <a:t>RISK CAUSE</a:t>
            </a:r>
          </a:p>
        </p:txBody>
      </p:sp>
      <p:sp>
        <p:nvSpPr>
          <p:cNvPr id="7" name="Rounded Rectangle 6"/>
          <p:cNvSpPr/>
          <p:nvPr/>
        </p:nvSpPr>
        <p:spPr>
          <a:xfrm>
            <a:off x="5791200" y="2743386"/>
            <a:ext cx="1981200" cy="515252"/>
          </a:xfrm>
          <a:prstGeom prst="roundRect">
            <a:avLst/>
          </a:prstGeom>
          <a:solidFill>
            <a:srgbClr val="9966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a:t>Stakeholders</a:t>
            </a:r>
          </a:p>
        </p:txBody>
      </p:sp>
      <p:sp>
        <p:nvSpPr>
          <p:cNvPr id="14" name="Rounded Rectangle 13"/>
          <p:cNvSpPr/>
          <p:nvPr/>
        </p:nvSpPr>
        <p:spPr>
          <a:xfrm>
            <a:off x="5825613" y="5504548"/>
            <a:ext cx="1981200" cy="515252"/>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a:t>Others</a:t>
            </a:r>
          </a:p>
        </p:txBody>
      </p:sp>
      <p:sp>
        <p:nvSpPr>
          <p:cNvPr id="19" name="Rounded Rectangle 18"/>
          <p:cNvSpPr/>
          <p:nvPr/>
        </p:nvSpPr>
        <p:spPr>
          <a:xfrm>
            <a:off x="5825613" y="4800786"/>
            <a:ext cx="1981200" cy="515252"/>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a:t>Politics</a:t>
            </a:r>
          </a:p>
        </p:txBody>
      </p:sp>
      <p:sp>
        <p:nvSpPr>
          <p:cNvPr id="41" name="Rounded Rectangle 40"/>
          <p:cNvSpPr/>
          <p:nvPr/>
        </p:nvSpPr>
        <p:spPr>
          <a:xfrm>
            <a:off x="5825613" y="4096838"/>
            <a:ext cx="1981200" cy="515252"/>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a:t>Law</a:t>
            </a:r>
          </a:p>
        </p:txBody>
      </p:sp>
      <p:sp>
        <p:nvSpPr>
          <p:cNvPr id="42" name="Rounded Rectangle 41"/>
          <p:cNvSpPr/>
          <p:nvPr/>
        </p:nvSpPr>
        <p:spPr>
          <a:xfrm>
            <a:off x="5825613" y="3429186"/>
            <a:ext cx="1981200" cy="515252"/>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a:t>Economics</a:t>
            </a:r>
          </a:p>
        </p:txBody>
      </p:sp>
      <p:sp>
        <p:nvSpPr>
          <p:cNvPr id="43" name="Rounded Rectangle 42"/>
          <p:cNvSpPr/>
          <p:nvPr/>
        </p:nvSpPr>
        <p:spPr>
          <a:xfrm>
            <a:off x="1337187" y="2743386"/>
            <a:ext cx="1981200" cy="515252"/>
          </a:xfrm>
          <a:prstGeom prst="round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a:t>Man</a:t>
            </a:r>
          </a:p>
        </p:txBody>
      </p:sp>
      <p:sp>
        <p:nvSpPr>
          <p:cNvPr id="44" name="Rounded Rectangle 43"/>
          <p:cNvSpPr/>
          <p:nvPr/>
        </p:nvSpPr>
        <p:spPr>
          <a:xfrm>
            <a:off x="1371600" y="5504548"/>
            <a:ext cx="1981200" cy="515252"/>
          </a:xfrm>
          <a:prstGeom prst="roundRect">
            <a:avLst/>
          </a:prstGeom>
          <a:solidFill>
            <a:schemeClr val="accent3">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a:t>Money</a:t>
            </a:r>
          </a:p>
        </p:txBody>
      </p:sp>
      <p:sp>
        <p:nvSpPr>
          <p:cNvPr id="45" name="Rounded Rectangle 44"/>
          <p:cNvSpPr/>
          <p:nvPr/>
        </p:nvSpPr>
        <p:spPr>
          <a:xfrm>
            <a:off x="1371600" y="4800786"/>
            <a:ext cx="1981200" cy="515252"/>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a:t>Methode</a:t>
            </a:r>
          </a:p>
        </p:txBody>
      </p:sp>
      <p:sp>
        <p:nvSpPr>
          <p:cNvPr id="46" name="Rounded Rectangle 45"/>
          <p:cNvSpPr/>
          <p:nvPr/>
        </p:nvSpPr>
        <p:spPr>
          <a:xfrm>
            <a:off x="1371600" y="4096838"/>
            <a:ext cx="1981200" cy="515252"/>
          </a:xfrm>
          <a:prstGeom prst="round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a:t>Material</a:t>
            </a:r>
          </a:p>
        </p:txBody>
      </p:sp>
      <p:sp>
        <p:nvSpPr>
          <p:cNvPr id="47" name="Rounded Rectangle 46"/>
          <p:cNvSpPr/>
          <p:nvPr/>
        </p:nvSpPr>
        <p:spPr>
          <a:xfrm>
            <a:off x="1371600" y="3429186"/>
            <a:ext cx="1981200" cy="515252"/>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a:t>Machine</a:t>
            </a:r>
          </a:p>
        </p:txBody>
      </p:sp>
      <p:cxnSp>
        <p:nvCxnSpPr>
          <p:cNvPr id="49" name="Elbow Connector 48"/>
          <p:cNvCxnSpPr>
            <a:stCxn id="5" idx="4"/>
            <a:endCxn id="43" idx="3"/>
          </p:cNvCxnSpPr>
          <p:nvPr/>
        </p:nvCxnSpPr>
        <p:spPr>
          <a:xfrm rot="5400000">
            <a:off x="3892550" y="2244725"/>
            <a:ext cx="180975" cy="133032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5" idx="4"/>
            <a:endCxn id="47" idx="3"/>
          </p:cNvCxnSpPr>
          <p:nvPr/>
        </p:nvCxnSpPr>
        <p:spPr>
          <a:xfrm rot="5400000">
            <a:off x="3567112" y="2605088"/>
            <a:ext cx="866775" cy="129540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5" idx="4"/>
            <a:endCxn id="46" idx="3"/>
          </p:cNvCxnSpPr>
          <p:nvPr/>
        </p:nvCxnSpPr>
        <p:spPr>
          <a:xfrm rot="5400000">
            <a:off x="3232943" y="2939257"/>
            <a:ext cx="1535113" cy="129540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5" idx="4"/>
            <a:endCxn id="45" idx="3"/>
          </p:cNvCxnSpPr>
          <p:nvPr/>
        </p:nvCxnSpPr>
        <p:spPr>
          <a:xfrm rot="5400000">
            <a:off x="2881312" y="3290888"/>
            <a:ext cx="2238375" cy="129540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5" idx="4"/>
            <a:endCxn id="44" idx="3"/>
          </p:cNvCxnSpPr>
          <p:nvPr/>
        </p:nvCxnSpPr>
        <p:spPr>
          <a:xfrm rot="5400000">
            <a:off x="2528887" y="3643313"/>
            <a:ext cx="2943225" cy="129540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5" idx="4"/>
            <a:endCxn id="7" idx="1"/>
          </p:cNvCxnSpPr>
          <p:nvPr/>
        </p:nvCxnSpPr>
        <p:spPr>
          <a:xfrm rot="16200000" flipH="1">
            <a:off x="5129212" y="2338388"/>
            <a:ext cx="180975" cy="114300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5" idx="4"/>
            <a:endCxn id="42" idx="1"/>
          </p:cNvCxnSpPr>
          <p:nvPr/>
        </p:nvCxnSpPr>
        <p:spPr>
          <a:xfrm rot="16200000" flipH="1">
            <a:off x="4803775" y="2663825"/>
            <a:ext cx="866775" cy="117792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5" idx="4"/>
            <a:endCxn id="41" idx="1"/>
          </p:cNvCxnSpPr>
          <p:nvPr/>
        </p:nvCxnSpPr>
        <p:spPr>
          <a:xfrm rot="16200000" flipH="1">
            <a:off x="4469606" y="2997994"/>
            <a:ext cx="1535113" cy="117792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Elbow Connector 64"/>
          <p:cNvCxnSpPr>
            <a:stCxn id="5" idx="4"/>
            <a:endCxn id="19" idx="1"/>
          </p:cNvCxnSpPr>
          <p:nvPr/>
        </p:nvCxnSpPr>
        <p:spPr>
          <a:xfrm rot="16200000" flipH="1">
            <a:off x="4117975" y="3349625"/>
            <a:ext cx="2238375" cy="117792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Elbow Connector 66"/>
          <p:cNvCxnSpPr/>
          <p:nvPr/>
        </p:nvCxnSpPr>
        <p:spPr>
          <a:xfrm rot="16200000" flipH="1">
            <a:off x="3765550" y="3702050"/>
            <a:ext cx="2943225" cy="117792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0272" name="TextBox 67"/>
          <p:cNvSpPr txBox="1">
            <a:spLocks noChangeArrowheads="1"/>
          </p:cNvSpPr>
          <p:nvPr/>
        </p:nvSpPr>
        <p:spPr bwMode="auto">
          <a:xfrm>
            <a:off x="1206500" y="1981200"/>
            <a:ext cx="2298700" cy="369888"/>
          </a:xfrm>
          <a:prstGeom prst="rect">
            <a:avLst/>
          </a:prstGeom>
          <a:noFill/>
          <a:ln w="9525">
            <a:noFill/>
            <a:miter lim="800000"/>
            <a:headEnd/>
            <a:tailEnd/>
          </a:ln>
        </p:spPr>
        <p:txBody>
          <a:bodyPr>
            <a:spAutoFit/>
          </a:bodyPr>
          <a:lstStyle/>
          <a:p>
            <a:pPr algn="ctr"/>
            <a:r>
              <a:rPr lang="id-ID"/>
              <a:t>Internal environment</a:t>
            </a:r>
          </a:p>
        </p:txBody>
      </p:sp>
      <p:sp>
        <p:nvSpPr>
          <p:cNvPr id="180273" name="TextBox 68"/>
          <p:cNvSpPr txBox="1">
            <a:spLocks noChangeArrowheads="1"/>
          </p:cNvSpPr>
          <p:nvPr/>
        </p:nvSpPr>
        <p:spPr bwMode="auto">
          <a:xfrm>
            <a:off x="5715000" y="1981200"/>
            <a:ext cx="2298700" cy="369888"/>
          </a:xfrm>
          <a:prstGeom prst="rect">
            <a:avLst/>
          </a:prstGeom>
          <a:noFill/>
          <a:ln w="9525">
            <a:noFill/>
            <a:miter lim="800000"/>
            <a:headEnd/>
            <a:tailEnd/>
          </a:ln>
        </p:spPr>
        <p:txBody>
          <a:bodyPr>
            <a:spAutoFit/>
          </a:bodyPr>
          <a:lstStyle/>
          <a:p>
            <a:pPr algn="ctr"/>
            <a:r>
              <a:rPr lang="id-ID"/>
              <a:t>External Environment</a:t>
            </a:r>
          </a:p>
        </p:txBody>
      </p:sp>
      <p:sp>
        <p:nvSpPr>
          <p:cNvPr id="33" name="Title 1">
            <a:extLst>
              <a:ext uri="{FF2B5EF4-FFF2-40B4-BE49-F238E27FC236}">
                <a16:creationId xmlns:a16="http://schemas.microsoft.com/office/drawing/2014/main" id="{80285D18-031A-4EFE-B06A-70BC3B963A8F}"/>
              </a:ext>
            </a:extLst>
          </p:cNvPr>
          <p:cNvSpPr txBox="1">
            <a:spLocks/>
          </p:cNvSpPr>
          <p:nvPr/>
        </p:nvSpPr>
        <p:spPr>
          <a:xfrm>
            <a:off x="1243780" y="743138"/>
            <a:ext cx="6656439"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spc="-30" baseline="0">
                <a:solidFill>
                  <a:schemeClr val="tx1"/>
                </a:solidFill>
                <a:latin typeface="Arial" pitchFamily="34" charset="0"/>
                <a:ea typeface="Helvetica Neue Light" pitchFamily="2" charset="2"/>
                <a:cs typeface="Arial" pitchFamily="34" charset="0"/>
              </a:defRPr>
            </a:lvl1pPr>
          </a:lstStyle>
          <a:p>
            <a:r>
              <a:rPr lang="en-US" dirty="0"/>
              <a:t>Risk Assessment</a:t>
            </a:r>
          </a:p>
          <a:p>
            <a:r>
              <a:rPr lang="fi-FI" sz="2000" dirty="0"/>
              <a:t>Risk Identification (Risk Cause)</a:t>
            </a:r>
          </a:p>
        </p:txBody>
      </p:sp>
    </p:spTree>
    <p:extLst>
      <p:ext uri="{BB962C8B-B14F-4D97-AF65-F5344CB8AC3E}">
        <p14:creationId xmlns:p14="http://schemas.microsoft.com/office/powerpoint/2010/main" val="30495273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467600" y="6492875"/>
            <a:ext cx="1219200" cy="365125"/>
          </a:xfrm>
          <a:prstGeom prst="rect">
            <a:avLst/>
          </a:prstGeom>
        </p:spPr>
        <p:txBody>
          <a:bodyPr/>
          <a:lstStyle/>
          <a:p>
            <a:fld id="{60869D1D-0A57-4722-AA81-617C3B5C8166}" type="slidenum">
              <a:rPr lang="en-US">
                <a:latin typeface="Calibri" pitchFamily="34" charset="0"/>
              </a:rPr>
              <a:pPr/>
              <a:t>95</a:t>
            </a:fld>
            <a:endParaRPr lang="en-US" dirty="0">
              <a:latin typeface="Calibri" pitchFamily="34" charset="0"/>
            </a:endParaRPr>
          </a:p>
        </p:txBody>
      </p:sp>
      <p:sp>
        <p:nvSpPr>
          <p:cNvPr id="11" name="Content Placeholder 2"/>
          <p:cNvSpPr txBox="1">
            <a:spLocks/>
          </p:cNvSpPr>
          <p:nvPr/>
        </p:nvSpPr>
        <p:spPr>
          <a:xfrm>
            <a:off x="4572000" y="1790700"/>
            <a:ext cx="4572000" cy="4038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sz="2000" dirty="0" err="1">
                <a:latin typeface="+mn-lt"/>
              </a:rPr>
              <a:t>Gunakan</a:t>
            </a:r>
            <a:r>
              <a:rPr lang="en-US" sz="2000" dirty="0">
                <a:latin typeface="+mn-lt"/>
              </a:rPr>
              <a:t> </a:t>
            </a:r>
            <a:r>
              <a:rPr lang="en-US" sz="2000" dirty="0" err="1">
                <a:latin typeface="+mn-lt"/>
              </a:rPr>
              <a:t>kriteria</a:t>
            </a:r>
            <a:r>
              <a:rPr lang="en-US" sz="2000" dirty="0">
                <a:latin typeface="+mn-lt"/>
              </a:rPr>
              <a:t> </a:t>
            </a:r>
            <a:r>
              <a:rPr lang="en-US" sz="2000" dirty="0" err="1">
                <a:latin typeface="+mn-lt"/>
              </a:rPr>
              <a:t>dampak</a:t>
            </a:r>
            <a:r>
              <a:rPr lang="en-US" sz="2000" dirty="0">
                <a:latin typeface="+mn-lt"/>
              </a:rPr>
              <a:t> dan </a:t>
            </a:r>
            <a:r>
              <a:rPr lang="en-US" sz="2000" dirty="0" err="1">
                <a:latin typeface="+mn-lt"/>
              </a:rPr>
              <a:t>kemungkinan</a:t>
            </a:r>
            <a:r>
              <a:rPr lang="en-US" sz="2000" dirty="0">
                <a:latin typeface="+mn-lt"/>
              </a:rPr>
              <a:t> </a:t>
            </a:r>
            <a:r>
              <a:rPr lang="en-US" sz="2000" dirty="0" err="1">
                <a:latin typeface="+mn-lt"/>
              </a:rPr>
              <a:t>untuk</a:t>
            </a:r>
            <a:r>
              <a:rPr lang="en-US" sz="2000" dirty="0">
                <a:latin typeface="+mn-lt"/>
              </a:rPr>
              <a:t>:</a:t>
            </a:r>
          </a:p>
          <a:p>
            <a:pPr marL="285750" lvl="1" fontAlgn="auto">
              <a:spcAft>
                <a:spcPts val="0"/>
              </a:spcAft>
              <a:buFont typeface="Arial" panose="020B0604020202020204" pitchFamily="34" charset="0"/>
              <a:buChar char="•"/>
              <a:defRPr/>
            </a:pPr>
            <a:r>
              <a:rPr lang="en-US" sz="1800" dirty="0" err="1">
                <a:latin typeface="+mn-lt"/>
              </a:rPr>
              <a:t>Menilai</a:t>
            </a:r>
            <a:r>
              <a:rPr lang="en-US" sz="1800" dirty="0">
                <a:latin typeface="+mn-lt"/>
              </a:rPr>
              <a:t> </a:t>
            </a:r>
            <a:r>
              <a:rPr lang="en-US" sz="1800" dirty="0" err="1">
                <a:latin typeface="+mn-lt"/>
              </a:rPr>
              <a:t>eksposur</a:t>
            </a:r>
            <a:r>
              <a:rPr lang="en-US" sz="1800" dirty="0">
                <a:latin typeface="+mn-lt"/>
              </a:rPr>
              <a:t> </a:t>
            </a:r>
            <a:r>
              <a:rPr lang="en-US" sz="1800" dirty="0" err="1">
                <a:latin typeface="+mn-lt"/>
              </a:rPr>
              <a:t>kemungkinan</a:t>
            </a:r>
            <a:endParaRPr lang="en-US" sz="1800" dirty="0">
              <a:latin typeface="+mn-lt"/>
            </a:endParaRPr>
          </a:p>
          <a:p>
            <a:pPr marL="285750" lvl="1" fontAlgn="auto">
              <a:spcAft>
                <a:spcPts val="0"/>
              </a:spcAft>
              <a:buFont typeface="Arial" panose="020B0604020202020204" pitchFamily="34" charset="0"/>
              <a:buChar char="•"/>
              <a:defRPr/>
            </a:pPr>
            <a:r>
              <a:rPr lang="en-US" sz="1800" dirty="0" err="1">
                <a:latin typeface="+mn-lt"/>
              </a:rPr>
              <a:t>Menilai</a:t>
            </a:r>
            <a:r>
              <a:rPr lang="en-US" sz="1800" dirty="0">
                <a:latin typeface="+mn-lt"/>
              </a:rPr>
              <a:t> </a:t>
            </a:r>
            <a:r>
              <a:rPr lang="en-US" sz="1800" dirty="0" err="1">
                <a:latin typeface="+mn-lt"/>
              </a:rPr>
              <a:t>eksposur</a:t>
            </a:r>
            <a:r>
              <a:rPr lang="en-US" sz="1800" dirty="0">
                <a:latin typeface="+mn-lt"/>
              </a:rPr>
              <a:t> </a:t>
            </a:r>
            <a:r>
              <a:rPr lang="en-US" sz="1800" dirty="0" err="1">
                <a:latin typeface="+mn-lt"/>
              </a:rPr>
              <a:t>dampak</a:t>
            </a:r>
            <a:endParaRPr lang="en-US" sz="1800" dirty="0">
              <a:latin typeface="+mn-lt"/>
            </a:endParaRPr>
          </a:p>
          <a:p>
            <a:pPr lvl="1" fontAlgn="auto">
              <a:spcAft>
                <a:spcPts val="0"/>
              </a:spcAft>
              <a:defRPr/>
            </a:pPr>
            <a:endParaRPr lang="en-US" dirty="0"/>
          </a:p>
          <a:p>
            <a:pPr marL="457200" lvl="1" indent="-457200" fontAlgn="auto">
              <a:spcAft>
                <a:spcPts val="0"/>
              </a:spcAft>
              <a:buFont typeface="Arial" pitchFamily="34" charset="0"/>
              <a:buNone/>
              <a:defRPr/>
            </a:pPr>
            <a:r>
              <a:rPr lang="en-US" sz="1800" b="1" i="1" dirty="0" err="1">
                <a:latin typeface="+mn-lt"/>
              </a:rPr>
              <a:t>Catatan</a:t>
            </a:r>
            <a:r>
              <a:rPr lang="id-ID" sz="1800" b="1" i="1" dirty="0">
                <a:latin typeface="+mn-lt"/>
              </a:rPr>
              <a:t>:</a:t>
            </a:r>
          </a:p>
          <a:p>
            <a:pPr marL="285750" lvl="1" fontAlgn="auto">
              <a:spcAft>
                <a:spcPts val="0"/>
              </a:spcAft>
              <a:buFont typeface="Arial" panose="020B0604020202020204" pitchFamily="34" charset="0"/>
              <a:buChar char="•"/>
              <a:defRPr/>
            </a:pPr>
            <a:r>
              <a:rPr lang="en-US" sz="1800" b="1" i="1" dirty="0">
                <a:latin typeface="+mn-lt"/>
              </a:rPr>
              <a:t>Nilai </a:t>
            </a:r>
            <a:r>
              <a:rPr lang="en-US" sz="1800" b="1" i="1" dirty="0" err="1">
                <a:latin typeface="+mn-lt"/>
              </a:rPr>
              <a:t>berdasarkan</a:t>
            </a:r>
            <a:r>
              <a:rPr lang="en-US" sz="1800" b="1" i="1" dirty="0">
                <a:latin typeface="+mn-lt"/>
              </a:rPr>
              <a:t> </a:t>
            </a:r>
            <a:r>
              <a:rPr lang="en-US" sz="1800" b="1" i="1" dirty="0" err="1">
                <a:latin typeface="+mn-lt"/>
              </a:rPr>
              <a:t>nilai</a:t>
            </a:r>
            <a:r>
              <a:rPr lang="en-US" sz="1800" b="1" i="1" dirty="0">
                <a:latin typeface="+mn-lt"/>
              </a:rPr>
              <a:t> </a:t>
            </a:r>
            <a:r>
              <a:rPr lang="en-US" sz="1800" b="1" i="1" dirty="0" err="1">
                <a:latin typeface="+mn-lt"/>
              </a:rPr>
              <a:t>inheren</a:t>
            </a:r>
            <a:r>
              <a:rPr lang="en-US" sz="1800" b="1" i="1" dirty="0">
                <a:latin typeface="+mn-lt"/>
              </a:rPr>
              <a:t> dan residual</a:t>
            </a:r>
            <a:endParaRPr lang="id-ID" sz="1800" b="1" i="1" dirty="0">
              <a:latin typeface="+mn-lt"/>
            </a:endParaRPr>
          </a:p>
          <a:p>
            <a:pPr marL="285750" lvl="1" fontAlgn="auto">
              <a:spcAft>
                <a:spcPts val="0"/>
              </a:spcAft>
              <a:buFont typeface="Arial" panose="020B0604020202020204" pitchFamily="34" charset="0"/>
              <a:buChar char="•"/>
              <a:defRPr/>
            </a:pPr>
            <a:r>
              <a:rPr lang="en-US" sz="1800" b="1" i="1" dirty="0" err="1">
                <a:latin typeface="+mn-lt"/>
              </a:rPr>
              <a:t>Perhitungkan</a:t>
            </a:r>
            <a:r>
              <a:rPr lang="en-US" sz="1800" b="1" i="1" dirty="0">
                <a:latin typeface="+mn-lt"/>
              </a:rPr>
              <a:t> </a:t>
            </a:r>
            <a:r>
              <a:rPr lang="en-US" sz="1800" b="1" i="1" dirty="0" err="1">
                <a:latin typeface="+mn-lt"/>
              </a:rPr>
              <a:t>efektivitas</a:t>
            </a:r>
            <a:r>
              <a:rPr lang="en-US" sz="1800" b="1" i="1" dirty="0">
                <a:latin typeface="+mn-lt"/>
              </a:rPr>
              <a:t> </a:t>
            </a:r>
            <a:r>
              <a:rPr lang="en-US" sz="1800" b="1" i="1" dirty="0" err="1">
                <a:latin typeface="+mn-lt"/>
              </a:rPr>
              <a:t>kontrol</a:t>
            </a:r>
            <a:r>
              <a:rPr lang="en-US" sz="1800" b="1" i="1" dirty="0">
                <a:latin typeface="+mn-lt"/>
              </a:rPr>
              <a:t> yang </a:t>
            </a:r>
            <a:r>
              <a:rPr lang="en-US" sz="1800" b="1" i="1" dirty="0" err="1">
                <a:latin typeface="+mn-lt"/>
              </a:rPr>
              <a:t>ada</a:t>
            </a:r>
            <a:endParaRPr lang="en-US" sz="3200" dirty="0">
              <a:latin typeface="+mn-lt"/>
            </a:endParaRPr>
          </a:p>
        </p:txBody>
      </p:sp>
      <p:sp>
        <p:nvSpPr>
          <p:cNvPr id="9" name="Footer Placeholder 4">
            <a:extLst>
              <a:ext uri="{FF2B5EF4-FFF2-40B4-BE49-F238E27FC236}">
                <a16:creationId xmlns:a16="http://schemas.microsoft.com/office/drawing/2014/main" id="{45D9F8B2-5DF8-4253-BE40-F45990C7AF1C}"/>
              </a:ext>
            </a:extLst>
          </p:cNvPr>
          <p:cNvSpPr txBox="1">
            <a:spLocks/>
          </p:cNvSpPr>
          <p:nvPr/>
        </p:nvSpPr>
        <p:spPr>
          <a:xfrm>
            <a:off x="0" y="6463846"/>
            <a:ext cx="2895600" cy="365125"/>
          </a:xfrm>
          <a:prstGeom prst="rect">
            <a:avLst/>
          </a:prstGeom>
        </p:spPr>
        <p:txBody>
          <a:bodyPr vert="horz" lIns="144000" tIns="45720" rIns="91440" bIns="45720" rtlCol="0" anchor="ctr"/>
          <a:lstStyle>
            <a:defPPr>
              <a:defRPr lang="en-US"/>
            </a:defPPr>
            <a:lvl1pPr marL="0" algn="ctr" defTabSz="914400" rtl="0" eaLnBrk="1" latinLnBrk="0" hangingPunct="1">
              <a:defRPr sz="1000" kern="1200">
                <a:solidFill>
                  <a:schemeClr val="bg1"/>
                </a:solidFill>
                <a:latin typeface="Helvetica Neue Light" pitchFamily="2" charset="2"/>
                <a:ea typeface="Helvetica Neue Light" pitchFamily="2" charset="2"/>
                <a:cs typeface="Helvetica Neue Light" pitchFamily="2" charset="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dirty="0" err="1">
                <a:solidFill>
                  <a:prstClr val="white"/>
                </a:solidFill>
              </a:rPr>
              <a:t>Sumber</a:t>
            </a:r>
            <a:r>
              <a:rPr lang="en-US" dirty="0">
                <a:solidFill>
                  <a:prstClr val="white"/>
                </a:solidFill>
              </a:rPr>
              <a:t>: ISO 31000:2018</a:t>
            </a:r>
            <a:endParaRPr lang="id-ID" dirty="0">
              <a:solidFill>
                <a:prstClr val="white"/>
              </a:solidFill>
            </a:endParaRPr>
          </a:p>
        </p:txBody>
      </p:sp>
      <p:pic>
        <p:nvPicPr>
          <p:cNvPr id="10" name="Picture 9">
            <a:extLst>
              <a:ext uri="{FF2B5EF4-FFF2-40B4-BE49-F238E27FC236}">
                <a16:creationId xmlns:a16="http://schemas.microsoft.com/office/drawing/2014/main" id="{2A37086F-4132-4241-AEE4-B9331A6E449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9637" b="100000" l="59188" r="100000">
                        <a14:foregroundMark x1="81117" y1="59455" x2="82335" y2="76248"/>
                        <a14:foregroundMark x1="85888" y1="60363" x2="80000" y2="81241"/>
                        <a14:foregroundMark x1="77360" y1="62027" x2="87411" y2="78820"/>
                        <a14:foregroundMark x1="77766" y1="71407" x2="89036" y2="71710"/>
                        <a14:foregroundMark x1="79797" y1="75340" x2="79797" y2="75340"/>
                        <a14:foregroundMark x1="86091" y1="69440" x2="86091" y2="69440"/>
                      </a14:backgroundRemoval>
                    </a14:imgEffect>
                  </a14:imgLayer>
                </a14:imgProps>
              </a:ext>
              <a:ext uri="{28A0092B-C50C-407E-A947-70E740481C1C}">
                <a14:useLocalDpi xmlns:a14="http://schemas.microsoft.com/office/drawing/2010/main" val="0"/>
              </a:ext>
            </a:extLst>
          </a:blip>
          <a:srcRect l="65845" t="44706"/>
          <a:stretch/>
        </p:blipFill>
        <p:spPr>
          <a:xfrm>
            <a:off x="228600" y="1721448"/>
            <a:ext cx="4210428" cy="4574302"/>
          </a:xfrm>
          <a:prstGeom prst="rect">
            <a:avLst/>
          </a:prstGeom>
        </p:spPr>
      </p:pic>
      <p:sp>
        <p:nvSpPr>
          <p:cNvPr id="12" name="Title 1">
            <a:extLst>
              <a:ext uri="{FF2B5EF4-FFF2-40B4-BE49-F238E27FC236}">
                <a16:creationId xmlns:a16="http://schemas.microsoft.com/office/drawing/2014/main" id="{F26F2703-20C0-4236-B389-ACE70822819C}"/>
              </a:ext>
            </a:extLst>
          </p:cNvPr>
          <p:cNvSpPr txBox="1">
            <a:spLocks/>
          </p:cNvSpPr>
          <p:nvPr/>
        </p:nvSpPr>
        <p:spPr>
          <a:xfrm>
            <a:off x="1243780" y="743138"/>
            <a:ext cx="6656439"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spc="-30" baseline="0">
                <a:solidFill>
                  <a:schemeClr val="tx1"/>
                </a:solidFill>
                <a:latin typeface="Arial" pitchFamily="34" charset="0"/>
                <a:ea typeface="Helvetica Neue Light" pitchFamily="2" charset="2"/>
                <a:cs typeface="Arial" pitchFamily="34" charset="0"/>
              </a:defRPr>
            </a:lvl1pPr>
          </a:lstStyle>
          <a:p>
            <a:r>
              <a:rPr lang="en-US" dirty="0"/>
              <a:t>Risk Assessment</a:t>
            </a:r>
          </a:p>
          <a:p>
            <a:r>
              <a:rPr lang="fi-FI" sz="2000" dirty="0"/>
              <a:t>Risk Analysis</a:t>
            </a:r>
          </a:p>
        </p:txBody>
      </p:sp>
    </p:spTree>
    <p:extLst>
      <p:ext uri="{BB962C8B-B14F-4D97-AF65-F5344CB8AC3E}">
        <p14:creationId xmlns:p14="http://schemas.microsoft.com/office/powerpoint/2010/main" val="16856843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7467600" y="6492875"/>
            <a:ext cx="1219200" cy="365125"/>
          </a:xfrm>
          <a:prstGeom prst="rect">
            <a:avLst/>
          </a:prstGeom>
        </p:spPr>
        <p:txBody>
          <a:bodyPr/>
          <a:lstStyle/>
          <a:p>
            <a:fld id="{6F1EB2A8-F397-4481-A2E5-72AE8F014CA9}" type="slidenum">
              <a:rPr lang="en-US"/>
              <a:pPr/>
              <a:t>96</a:t>
            </a:fld>
            <a:endParaRPr lang="en-US" dirty="0"/>
          </a:p>
        </p:txBody>
      </p:sp>
      <p:sp>
        <p:nvSpPr>
          <p:cNvPr id="5" name="Rectangle 4"/>
          <p:cNvSpPr/>
          <p:nvPr/>
        </p:nvSpPr>
        <p:spPr>
          <a:xfrm>
            <a:off x="838200" y="1646904"/>
            <a:ext cx="7543800" cy="472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6" name="Oval 5"/>
          <p:cNvSpPr/>
          <p:nvPr/>
        </p:nvSpPr>
        <p:spPr>
          <a:xfrm>
            <a:off x="4010848" y="1799304"/>
            <a:ext cx="1230169" cy="1182855"/>
          </a:xfrm>
          <a:prstGeom prst="ellipse">
            <a:avLst/>
          </a:prstGeom>
          <a:solidFill>
            <a:srgbClr val="9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a:latin typeface="Arial Narrow" pitchFamily="34" charset="0"/>
              </a:rPr>
              <a:t>Area of Impact</a:t>
            </a:r>
          </a:p>
        </p:txBody>
      </p:sp>
      <p:sp>
        <p:nvSpPr>
          <p:cNvPr id="7" name="Rounded Rectangle 6"/>
          <p:cNvSpPr/>
          <p:nvPr/>
        </p:nvSpPr>
        <p:spPr>
          <a:xfrm>
            <a:off x="1185943" y="5533104"/>
            <a:ext cx="1981200" cy="685800"/>
          </a:xfrm>
          <a:prstGeom prst="roundRect">
            <a:avLst/>
          </a:prstGeom>
          <a:solidFill>
            <a:schemeClr val="bg2">
              <a:lumMod val="2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a:t>Environment</a:t>
            </a:r>
          </a:p>
        </p:txBody>
      </p:sp>
      <p:sp>
        <p:nvSpPr>
          <p:cNvPr id="9" name="Rounded Rectangle 8"/>
          <p:cNvSpPr/>
          <p:nvPr/>
        </p:nvSpPr>
        <p:spPr>
          <a:xfrm>
            <a:off x="1185943" y="2942304"/>
            <a:ext cx="1981200" cy="685800"/>
          </a:xfrm>
          <a:prstGeom prst="roundRect">
            <a:avLst/>
          </a:prstGeom>
          <a:solidFill>
            <a:srgbClr val="9900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a:t>Compliance</a:t>
            </a:r>
          </a:p>
        </p:txBody>
      </p:sp>
      <p:sp>
        <p:nvSpPr>
          <p:cNvPr id="10" name="Rounded Rectangle 9"/>
          <p:cNvSpPr/>
          <p:nvPr/>
        </p:nvSpPr>
        <p:spPr>
          <a:xfrm>
            <a:off x="6022258" y="2942304"/>
            <a:ext cx="1981200" cy="685800"/>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a:t>Financial</a:t>
            </a:r>
          </a:p>
        </p:txBody>
      </p:sp>
      <p:sp>
        <p:nvSpPr>
          <p:cNvPr id="13" name="Rounded Rectangle 12"/>
          <p:cNvSpPr/>
          <p:nvPr/>
        </p:nvSpPr>
        <p:spPr>
          <a:xfrm>
            <a:off x="1185943" y="3856704"/>
            <a:ext cx="1981200" cy="685800"/>
          </a:xfrm>
          <a:prstGeom prst="roundRect">
            <a:avLst/>
          </a:prstGeom>
          <a:solidFill>
            <a:schemeClr val="accent3">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a:t>Legal</a:t>
            </a:r>
          </a:p>
        </p:txBody>
      </p:sp>
      <p:sp>
        <p:nvSpPr>
          <p:cNvPr id="14" name="Rounded Rectangle 13"/>
          <p:cNvSpPr/>
          <p:nvPr/>
        </p:nvSpPr>
        <p:spPr>
          <a:xfrm>
            <a:off x="6022258" y="3841956"/>
            <a:ext cx="1981200" cy="685800"/>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a:solidFill>
                  <a:schemeClr val="tx1"/>
                </a:solidFill>
              </a:rPr>
              <a:t>Health </a:t>
            </a:r>
            <a:r>
              <a:rPr lang="id-ID">
                <a:solidFill>
                  <a:schemeClr val="tx1"/>
                </a:solidFill>
              </a:rPr>
              <a:t>&amp; Sa</a:t>
            </a:r>
            <a:r>
              <a:rPr lang="en-US">
                <a:solidFill>
                  <a:schemeClr val="tx1"/>
                </a:solidFill>
              </a:rPr>
              <a:t>f</a:t>
            </a:r>
            <a:r>
              <a:rPr lang="id-ID">
                <a:solidFill>
                  <a:schemeClr val="tx1"/>
                </a:solidFill>
              </a:rPr>
              <a:t>ety</a:t>
            </a:r>
            <a:endParaRPr lang="id-ID" dirty="0">
              <a:solidFill>
                <a:schemeClr val="tx1"/>
              </a:solidFill>
            </a:endParaRPr>
          </a:p>
        </p:txBody>
      </p:sp>
      <p:sp>
        <p:nvSpPr>
          <p:cNvPr id="15" name="Rounded Rectangle 14"/>
          <p:cNvSpPr/>
          <p:nvPr/>
        </p:nvSpPr>
        <p:spPr>
          <a:xfrm>
            <a:off x="6022258" y="4694904"/>
            <a:ext cx="1981200" cy="685800"/>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a:t>Human &amp; Asset</a:t>
            </a:r>
          </a:p>
        </p:txBody>
      </p:sp>
      <p:sp>
        <p:nvSpPr>
          <p:cNvPr id="16" name="Rounded Rectangle 15"/>
          <p:cNvSpPr/>
          <p:nvPr/>
        </p:nvSpPr>
        <p:spPr>
          <a:xfrm>
            <a:off x="6022258" y="5533104"/>
            <a:ext cx="1981200" cy="68580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a:t>Other</a:t>
            </a:r>
          </a:p>
        </p:txBody>
      </p:sp>
      <p:sp>
        <p:nvSpPr>
          <p:cNvPr id="17" name="Rounded Rectangle 16"/>
          <p:cNvSpPr/>
          <p:nvPr/>
        </p:nvSpPr>
        <p:spPr>
          <a:xfrm>
            <a:off x="1185943" y="4694904"/>
            <a:ext cx="1981200" cy="685800"/>
          </a:xfrm>
          <a:prstGeom prst="roundRect">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a:t>Reputation &amp; Relationship</a:t>
            </a:r>
          </a:p>
        </p:txBody>
      </p:sp>
      <p:cxnSp>
        <p:nvCxnSpPr>
          <p:cNvPr id="20" name="Elbow Connector 19"/>
          <p:cNvCxnSpPr>
            <a:stCxn id="6" idx="4"/>
            <a:endCxn id="9" idx="3"/>
          </p:cNvCxnSpPr>
          <p:nvPr/>
        </p:nvCxnSpPr>
        <p:spPr>
          <a:xfrm rot="5400000">
            <a:off x="3744913" y="2404142"/>
            <a:ext cx="303212" cy="1458912"/>
          </a:xfrm>
          <a:prstGeom prst="bentConnector2">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6" idx="4"/>
            <a:endCxn id="13" idx="3"/>
          </p:cNvCxnSpPr>
          <p:nvPr/>
        </p:nvCxnSpPr>
        <p:spPr>
          <a:xfrm rot="5400000">
            <a:off x="3287713" y="2861342"/>
            <a:ext cx="1217612" cy="1458912"/>
          </a:xfrm>
          <a:prstGeom prst="bentConnector2">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6" idx="4"/>
            <a:endCxn id="17" idx="3"/>
          </p:cNvCxnSpPr>
          <p:nvPr/>
        </p:nvCxnSpPr>
        <p:spPr>
          <a:xfrm rot="5400000">
            <a:off x="2868613" y="3280442"/>
            <a:ext cx="2055812" cy="1458912"/>
          </a:xfrm>
          <a:prstGeom prst="bentConnector2">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6" idx="4"/>
            <a:endCxn id="7" idx="3"/>
          </p:cNvCxnSpPr>
          <p:nvPr/>
        </p:nvCxnSpPr>
        <p:spPr>
          <a:xfrm rot="5400000">
            <a:off x="2449513" y="3699542"/>
            <a:ext cx="2894012" cy="1458912"/>
          </a:xfrm>
          <a:prstGeom prst="bentConnector2">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6" idx="4"/>
            <a:endCxn id="10" idx="1"/>
          </p:cNvCxnSpPr>
          <p:nvPr/>
        </p:nvCxnSpPr>
        <p:spPr>
          <a:xfrm rot="16200000" flipH="1">
            <a:off x="5172869" y="2435098"/>
            <a:ext cx="303212" cy="1397000"/>
          </a:xfrm>
          <a:prstGeom prst="bentConnector2">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6" idx="4"/>
            <a:endCxn id="14" idx="1"/>
          </p:cNvCxnSpPr>
          <p:nvPr/>
        </p:nvCxnSpPr>
        <p:spPr>
          <a:xfrm rot="16200000" flipH="1">
            <a:off x="4722812" y="2885155"/>
            <a:ext cx="1203325" cy="1397000"/>
          </a:xfrm>
          <a:prstGeom prst="bentConnector2">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6" idx="4"/>
            <a:endCxn id="15" idx="1"/>
          </p:cNvCxnSpPr>
          <p:nvPr/>
        </p:nvCxnSpPr>
        <p:spPr>
          <a:xfrm rot="16200000" flipH="1">
            <a:off x="4296569" y="3311398"/>
            <a:ext cx="2055812" cy="1397000"/>
          </a:xfrm>
          <a:prstGeom prst="bentConnector2">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6" idx="4"/>
            <a:endCxn id="16" idx="1"/>
          </p:cNvCxnSpPr>
          <p:nvPr/>
        </p:nvCxnSpPr>
        <p:spPr>
          <a:xfrm rot="16200000" flipH="1">
            <a:off x="3877469" y="3730498"/>
            <a:ext cx="2894012" cy="1397000"/>
          </a:xfrm>
          <a:prstGeom prst="bentConnector2">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5" name="Title 1">
            <a:extLst>
              <a:ext uri="{FF2B5EF4-FFF2-40B4-BE49-F238E27FC236}">
                <a16:creationId xmlns:a16="http://schemas.microsoft.com/office/drawing/2014/main" id="{AFF1EEA1-47F4-47E4-9C5B-63E2E569EB9C}"/>
              </a:ext>
            </a:extLst>
          </p:cNvPr>
          <p:cNvSpPr txBox="1">
            <a:spLocks/>
          </p:cNvSpPr>
          <p:nvPr/>
        </p:nvSpPr>
        <p:spPr>
          <a:xfrm>
            <a:off x="1243780" y="743138"/>
            <a:ext cx="6656439"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spc="-30" baseline="0">
                <a:solidFill>
                  <a:schemeClr val="tx1"/>
                </a:solidFill>
                <a:latin typeface="Arial" pitchFamily="34" charset="0"/>
                <a:ea typeface="Helvetica Neue Light" pitchFamily="2" charset="2"/>
                <a:cs typeface="Arial" pitchFamily="34" charset="0"/>
              </a:defRPr>
            </a:lvl1pPr>
          </a:lstStyle>
          <a:p>
            <a:r>
              <a:rPr lang="en-US" dirty="0"/>
              <a:t>Risk Assessment</a:t>
            </a:r>
          </a:p>
          <a:p>
            <a:r>
              <a:rPr lang="fi-FI" sz="2000" dirty="0"/>
              <a:t>Risk Analysis (Type of Impact)</a:t>
            </a:r>
          </a:p>
        </p:txBody>
      </p:sp>
    </p:spTree>
    <p:extLst>
      <p:ext uri="{BB962C8B-B14F-4D97-AF65-F5344CB8AC3E}">
        <p14:creationId xmlns:p14="http://schemas.microsoft.com/office/powerpoint/2010/main" val="535257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7467600" y="6492875"/>
            <a:ext cx="1219200" cy="365125"/>
          </a:xfrm>
          <a:prstGeom prst="rect">
            <a:avLst/>
          </a:prstGeom>
        </p:spPr>
        <p:txBody>
          <a:bodyPr/>
          <a:lstStyle/>
          <a:p>
            <a:fld id="{AE992EC3-BED4-429D-872F-B38D7FE5CD9A}" type="slidenum">
              <a:rPr lang="en-US"/>
              <a:pPr/>
              <a:t>97</a:t>
            </a:fld>
            <a:endParaRPr lang="en-US" dirty="0"/>
          </a:p>
        </p:txBody>
      </p:sp>
      <p:sp>
        <p:nvSpPr>
          <p:cNvPr id="5" name="Rectangle 4"/>
          <p:cNvSpPr/>
          <p:nvPr/>
        </p:nvSpPr>
        <p:spPr>
          <a:xfrm>
            <a:off x="917575" y="1790700"/>
            <a:ext cx="7543800" cy="4495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6" name="Oval 5"/>
          <p:cNvSpPr/>
          <p:nvPr/>
        </p:nvSpPr>
        <p:spPr>
          <a:xfrm>
            <a:off x="985118" y="3224657"/>
            <a:ext cx="1603126" cy="941607"/>
          </a:xfrm>
          <a:prstGeom prst="ellipse">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a:latin typeface="Arial Narrow" pitchFamily="34" charset="0"/>
              </a:rPr>
              <a:t>RISK</a:t>
            </a:r>
          </a:p>
          <a:p>
            <a:pPr algn="ctr" fontAlgn="auto">
              <a:spcBef>
                <a:spcPts val="0"/>
              </a:spcBef>
              <a:spcAft>
                <a:spcPts val="0"/>
              </a:spcAft>
              <a:defRPr/>
            </a:pPr>
            <a:r>
              <a:rPr lang="id-ID" dirty="0">
                <a:latin typeface="Arial Narrow" pitchFamily="34" charset="0"/>
              </a:rPr>
              <a:t>CONTROL</a:t>
            </a:r>
          </a:p>
        </p:txBody>
      </p:sp>
      <p:sp>
        <p:nvSpPr>
          <p:cNvPr id="7" name="Rounded Rectangle 6"/>
          <p:cNvSpPr/>
          <p:nvPr/>
        </p:nvSpPr>
        <p:spPr>
          <a:xfrm>
            <a:off x="2998590" y="4661866"/>
            <a:ext cx="1488505" cy="515252"/>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a:t>Protective</a:t>
            </a:r>
          </a:p>
        </p:txBody>
      </p:sp>
      <p:sp>
        <p:nvSpPr>
          <p:cNvPr id="9" name="Rounded Rectangle 8"/>
          <p:cNvSpPr/>
          <p:nvPr/>
        </p:nvSpPr>
        <p:spPr>
          <a:xfrm>
            <a:off x="2998589" y="2122939"/>
            <a:ext cx="1488505" cy="515252"/>
          </a:xfrm>
          <a:prstGeom prst="roundRect">
            <a:avLst/>
          </a:prstGeom>
          <a:solidFill>
            <a:schemeClr val="bg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a:t>Preventive</a:t>
            </a:r>
          </a:p>
        </p:txBody>
      </p:sp>
      <p:sp>
        <p:nvSpPr>
          <p:cNvPr id="10" name="Rounded Rectangle 9"/>
          <p:cNvSpPr/>
          <p:nvPr/>
        </p:nvSpPr>
        <p:spPr>
          <a:xfrm>
            <a:off x="3018379" y="3437834"/>
            <a:ext cx="1488505" cy="515252"/>
          </a:xfrm>
          <a:prstGeom prst="round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a:t>Detective</a:t>
            </a:r>
          </a:p>
        </p:txBody>
      </p:sp>
      <p:cxnSp>
        <p:nvCxnSpPr>
          <p:cNvPr id="19" name="Elbow Connector 18"/>
          <p:cNvCxnSpPr>
            <a:stCxn id="6" idx="6"/>
            <a:endCxn id="9" idx="1"/>
          </p:cNvCxnSpPr>
          <p:nvPr/>
        </p:nvCxnSpPr>
        <p:spPr>
          <a:xfrm flipV="1">
            <a:off x="2587625" y="2381250"/>
            <a:ext cx="411163" cy="131445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a:off x="2587625" y="3695700"/>
            <a:ext cx="430213" cy="127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6" idx="6"/>
            <a:endCxn id="7" idx="1"/>
          </p:cNvCxnSpPr>
          <p:nvPr/>
        </p:nvCxnSpPr>
        <p:spPr>
          <a:xfrm>
            <a:off x="2587625" y="3695700"/>
            <a:ext cx="411163" cy="1223963"/>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82291" name="TextBox 23"/>
          <p:cNvSpPr txBox="1">
            <a:spLocks noChangeArrowheads="1"/>
          </p:cNvSpPr>
          <p:nvPr/>
        </p:nvSpPr>
        <p:spPr bwMode="auto">
          <a:xfrm>
            <a:off x="4689475" y="1905000"/>
            <a:ext cx="3616325" cy="923925"/>
          </a:xfrm>
          <a:prstGeom prst="rect">
            <a:avLst/>
          </a:prstGeom>
          <a:noFill/>
          <a:ln w="9525">
            <a:noFill/>
            <a:miter lim="800000"/>
            <a:headEnd/>
            <a:tailEnd/>
          </a:ln>
        </p:spPr>
        <p:txBody>
          <a:bodyPr>
            <a:spAutoFit/>
          </a:bodyPr>
          <a:lstStyle/>
          <a:p>
            <a:r>
              <a:rPr lang="id-ID"/>
              <a:t>Aktivitas bertujuan mengendalikan pengaruh faktor-faktor penyebab terjadinya risiko.</a:t>
            </a:r>
          </a:p>
        </p:txBody>
      </p:sp>
      <p:sp>
        <p:nvSpPr>
          <p:cNvPr id="182292" name="TextBox 24"/>
          <p:cNvSpPr txBox="1">
            <a:spLocks noChangeArrowheads="1"/>
          </p:cNvSpPr>
          <p:nvPr/>
        </p:nvSpPr>
        <p:spPr bwMode="auto">
          <a:xfrm>
            <a:off x="4689475" y="3233738"/>
            <a:ext cx="3616325" cy="923925"/>
          </a:xfrm>
          <a:prstGeom prst="rect">
            <a:avLst/>
          </a:prstGeom>
          <a:noFill/>
          <a:ln w="9525">
            <a:noFill/>
            <a:miter lim="800000"/>
            <a:headEnd/>
            <a:tailEnd/>
          </a:ln>
        </p:spPr>
        <p:txBody>
          <a:bodyPr>
            <a:spAutoFit/>
          </a:bodyPr>
          <a:lstStyle/>
          <a:p>
            <a:r>
              <a:rPr lang="id-ID"/>
              <a:t>Aktivitas pemantauan terhadap timbulnya pelanggaran terhadap prosedur/standar baku.</a:t>
            </a:r>
          </a:p>
        </p:txBody>
      </p:sp>
      <p:sp>
        <p:nvSpPr>
          <p:cNvPr id="182293" name="TextBox 25"/>
          <p:cNvSpPr txBox="1">
            <a:spLocks noChangeArrowheads="1"/>
          </p:cNvSpPr>
          <p:nvPr/>
        </p:nvSpPr>
        <p:spPr bwMode="auto">
          <a:xfrm>
            <a:off x="4689475" y="4343400"/>
            <a:ext cx="3616325" cy="1477328"/>
          </a:xfrm>
          <a:prstGeom prst="rect">
            <a:avLst/>
          </a:prstGeom>
          <a:noFill/>
          <a:ln w="9525">
            <a:noFill/>
            <a:miter lim="800000"/>
            <a:headEnd/>
            <a:tailEnd/>
          </a:ln>
        </p:spPr>
        <p:txBody>
          <a:bodyPr>
            <a:spAutoFit/>
          </a:bodyPr>
          <a:lstStyle/>
          <a:p>
            <a:r>
              <a:rPr lang="id-ID"/>
              <a:t>Aktivitas proteksi terhadap gangguan proses atau kerusakan aset fisik dan mengembalikan ke kondisi semula, akibat kejadian berbahaya.</a:t>
            </a:r>
          </a:p>
        </p:txBody>
      </p:sp>
      <p:sp>
        <p:nvSpPr>
          <p:cNvPr id="182295" name="TextBox 27"/>
          <p:cNvSpPr txBox="1">
            <a:spLocks noChangeArrowheads="1"/>
          </p:cNvSpPr>
          <p:nvPr/>
        </p:nvSpPr>
        <p:spPr bwMode="auto">
          <a:xfrm>
            <a:off x="3546475" y="5803900"/>
            <a:ext cx="2228850" cy="368300"/>
          </a:xfrm>
          <a:prstGeom prst="rect">
            <a:avLst/>
          </a:prstGeom>
          <a:noFill/>
          <a:ln w="9525">
            <a:noFill/>
            <a:miter lim="800000"/>
            <a:headEnd/>
            <a:tailEnd/>
          </a:ln>
        </p:spPr>
        <p:txBody>
          <a:bodyPr wrap="none">
            <a:spAutoFit/>
          </a:bodyPr>
          <a:lstStyle/>
          <a:p>
            <a:pPr algn="ctr"/>
            <a:r>
              <a:rPr lang="id-ID" dirty="0" err="1">
                <a:latin typeface="Arial Rounded MT Bold" pitchFamily="34" charset="0"/>
                <a:cs typeface="Aharoni" pitchFamily="2" charset="-79"/>
              </a:rPr>
              <a:t>Simple</a:t>
            </a:r>
            <a:r>
              <a:rPr lang="id-ID" dirty="0">
                <a:latin typeface="Arial Rounded MT Bold" pitchFamily="34" charset="0"/>
                <a:cs typeface="Aharoni" pitchFamily="2" charset="-79"/>
              </a:rPr>
              <a:t> </a:t>
            </a:r>
            <a:r>
              <a:rPr lang="id-ID" dirty="0" err="1">
                <a:latin typeface="Arial Rounded MT Bold" pitchFamily="34" charset="0"/>
                <a:cs typeface="Aharoni" pitchFamily="2" charset="-79"/>
              </a:rPr>
              <a:t>Risk</a:t>
            </a:r>
            <a:r>
              <a:rPr lang="id-ID" dirty="0">
                <a:latin typeface="Arial Rounded MT Bold" pitchFamily="34" charset="0"/>
                <a:cs typeface="Aharoni" pitchFamily="2" charset="-79"/>
              </a:rPr>
              <a:t> Model</a:t>
            </a:r>
          </a:p>
        </p:txBody>
      </p:sp>
      <p:sp>
        <p:nvSpPr>
          <p:cNvPr id="22" name="Title 1">
            <a:extLst>
              <a:ext uri="{FF2B5EF4-FFF2-40B4-BE49-F238E27FC236}">
                <a16:creationId xmlns:a16="http://schemas.microsoft.com/office/drawing/2014/main" id="{638E7D90-25FF-4F62-BB70-E5CB5A070DC4}"/>
              </a:ext>
            </a:extLst>
          </p:cNvPr>
          <p:cNvSpPr txBox="1">
            <a:spLocks/>
          </p:cNvSpPr>
          <p:nvPr/>
        </p:nvSpPr>
        <p:spPr>
          <a:xfrm>
            <a:off x="1243780" y="743138"/>
            <a:ext cx="6656439"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spc="-30" baseline="0">
                <a:solidFill>
                  <a:schemeClr val="tx1"/>
                </a:solidFill>
                <a:latin typeface="Arial" pitchFamily="34" charset="0"/>
                <a:ea typeface="Helvetica Neue Light" pitchFamily="2" charset="2"/>
                <a:cs typeface="Arial" pitchFamily="34" charset="0"/>
              </a:defRPr>
            </a:lvl1pPr>
          </a:lstStyle>
          <a:p>
            <a:r>
              <a:rPr lang="en-US" dirty="0"/>
              <a:t>Risk Assessment</a:t>
            </a:r>
          </a:p>
          <a:p>
            <a:r>
              <a:rPr lang="fi-FI" sz="2000" dirty="0"/>
              <a:t>Risk Analysis (Risk Control)</a:t>
            </a:r>
          </a:p>
        </p:txBody>
      </p:sp>
      <p:sp>
        <p:nvSpPr>
          <p:cNvPr id="2" name="Rectangle 1">
            <a:extLst>
              <a:ext uri="{FF2B5EF4-FFF2-40B4-BE49-F238E27FC236}">
                <a16:creationId xmlns:a16="http://schemas.microsoft.com/office/drawing/2014/main" id="{7166E046-F7C0-4A07-B7E1-D8FD508B6C6C}"/>
              </a:ext>
            </a:extLst>
          </p:cNvPr>
          <p:cNvSpPr/>
          <p:nvPr/>
        </p:nvSpPr>
        <p:spPr>
          <a:xfrm>
            <a:off x="0" y="6477000"/>
            <a:ext cx="8915400" cy="276999"/>
          </a:xfrm>
          <a:prstGeom prst="rect">
            <a:avLst/>
          </a:prstGeom>
        </p:spPr>
        <p:txBody>
          <a:bodyPr wrap="square">
            <a:spAutoFit/>
          </a:bodyPr>
          <a:lstStyle/>
          <a:p>
            <a:r>
              <a:rPr lang="id-ID" sz="1200" dirty="0" err="1">
                <a:solidFill>
                  <a:schemeClr val="bg1"/>
                </a:solidFill>
                <a:latin typeface="Arial" panose="020B0604020202020204" pitchFamily="34" charset="0"/>
                <a:cs typeface="Arial" panose="020B0604020202020204" pitchFamily="34" charset="0"/>
              </a:rPr>
              <a:t>Adapted</a:t>
            </a:r>
            <a:r>
              <a:rPr lang="id-ID" sz="1200" dirty="0">
                <a:solidFill>
                  <a:schemeClr val="bg1"/>
                </a:solidFill>
                <a:latin typeface="Arial" panose="020B0604020202020204" pitchFamily="34" charset="0"/>
                <a:cs typeface="Arial" panose="020B0604020202020204" pitchFamily="34" charset="0"/>
              </a:rPr>
              <a:t> </a:t>
            </a:r>
            <a:r>
              <a:rPr lang="id-ID" sz="1200" dirty="0" err="1">
                <a:solidFill>
                  <a:schemeClr val="bg1"/>
                </a:solidFill>
                <a:latin typeface="Arial" panose="020B0604020202020204" pitchFamily="34" charset="0"/>
                <a:cs typeface="Arial" panose="020B0604020202020204" pitchFamily="34" charset="0"/>
              </a:rPr>
              <a:t>from</a:t>
            </a:r>
            <a:r>
              <a:rPr lang="id-ID" sz="1200" dirty="0">
                <a:solidFill>
                  <a:schemeClr val="bg1"/>
                </a:solidFill>
                <a:latin typeface="Arial" panose="020B0604020202020204" pitchFamily="34" charset="0"/>
                <a:cs typeface="Arial" panose="020B0604020202020204" pitchFamily="34" charset="0"/>
              </a:rPr>
              <a:t>: http://ishandbook.bsewall.com/risk/Assess/Risk/control_types.html</a:t>
            </a:r>
          </a:p>
        </p:txBody>
      </p:sp>
    </p:spTree>
    <p:extLst>
      <p:ext uri="{BB962C8B-B14F-4D97-AF65-F5344CB8AC3E}">
        <p14:creationId xmlns:p14="http://schemas.microsoft.com/office/powerpoint/2010/main" val="34108063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467600" y="6492875"/>
            <a:ext cx="1219200" cy="365125"/>
          </a:xfrm>
          <a:prstGeom prst="rect">
            <a:avLst/>
          </a:prstGeom>
        </p:spPr>
        <p:txBody>
          <a:bodyPr/>
          <a:lstStyle/>
          <a:p>
            <a:fld id="{7CEA61BC-8B31-4884-A9FC-EF127E1E30EA}" type="slidenum">
              <a:rPr lang="en-US">
                <a:latin typeface="Calibri" pitchFamily="34" charset="0"/>
              </a:rPr>
              <a:pPr/>
              <a:t>98</a:t>
            </a:fld>
            <a:endParaRPr lang="en-US" dirty="0">
              <a:latin typeface="Calibri" pitchFamily="34" charset="0"/>
            </a:endParaRPr>
          </a:p>
        </p:txBody>
      </p:sp>
      <p:sp>
        <p:nvSpPr>
          <p:cNvPr id="7" name="Content Placeholder 2"/>
          <p:cNvSpPr txBox="1">
            <a:spLocks/>
          </p:cNvSpPr>
          <p:nvPr/>
        </p:nvSpPr>
        <p:spPr>
          <a:xfrm>
            <a:off x="4572000" y="2043113"/>
            <a:ext cx="4343400" cy="3838575"/>
          </a:xfrm>
          <a:prstGeom prst="rect">
            <a:avLst/>
          </a:prstGeom>
        </p:spPr>
        <p:txBody>
          <a:bodyPr>
            <a:normAutofit fontScale="92500" lnSpcReduction="10000"/>
          </a:bodyPr>
          <a:lstStyle/>
          <a:p>
            <a:pPr>
              <a:spcBef>
                <a:spcPct val="20000"/>
              </a:spcBef>
            </a:pPr>
            <a:r>
              <a:rPr lang="en-US" sz="2400" dirty="0" err="1">
                <a:latin typeface="Arial" panose="020B0604020202020204" pitchFamily="34" charset="0"/>
                <a:cs typeface="Arial" panose="020B0604020202020204" pitchFamily="34" charset="0"/>
              </a:rPr>
              <a:t>Gunakan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hasil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analisis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risiko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untuk</a:t>
            </a:r>
            <a:endParaRPr lang="id-ID" sz="2400" dirty="0">
              <a:latin typeface="Arial" panose="020B0604020202020204" pitchFamily="34" charset="0"/>
              <a:cs typeface="Arial" panose="020B0604020202020204" pitchFamily="34" charset="0"/>
            </a:endParaRPr>
          </a:p>
          <a:p>
            <a:pPr marL="354013" lvl="2" indent="-342900">
              <a:spcBef>
                <a:spcPct val="20000"/>
              </a:spcBef>
              <a:buFont typeface="Arial" panose="020B0604020202020204" pitchFamily="34" charset="0"/>
              <a:buChar char="•"/>
            </a:pPr>
            <a:r>
              <a:rPr lang="en-US" sz="2000" dirty="0" err="1">
                <a:latin typeface="Arial" panose="020B0604020202020204" pitchFamily="34" charset="0"/>
                <a:cs typeface="Arial" panose="020B0604020202020204" pitchFamily="34" charset="0"/>
              </a:rPr>
              <a:t>Memetakan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nilai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risiko</a:t>
            </a:r>
            <a:r>
              <a:rPr lang="en-US" sz="2000" dirty="0">
                <a:latin typeface="Arial" panose="020B0604020202020204" pitchFamily="34" charset="0"/>
                <a:cs typeface="Arial" panose="020B0604020202020204" pitchFamily="34" charset="0"/>
              </a:rPr>
              <a:t> pada peta </a:t>
            </a:r>
            <a:r>
              <a:rPr lang="en-US" sz="2000" dirty="0" err="1">
                <a:latin typeface="Arial" panose="020B0604020202020204" pitchFamily="34" charset="0"/>
                <a:cs typeface="Arial" panose="020B0604020202020204" pitchFamily="34" charset="0"/>
              </a:rPr>
              <a:t>risiko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organisasi</a:t>
            </a:r>
            <a:endParaRPr lang="en-US" sz="2000" dirty="0">
              <a:latin typeface="Arial" panose="020B0604020202020204" pitchFamily="34" charset="0"/>
              <a:cs typeface="Arial" panose="020B0604020202020204" pitchFamily="34" charset="0"/>
            </a:endParaRPr>
          </a:p>
          <a:p>
            <a:pPr marL="742950" lvl="2" indent="-342900">
              <a:spcBef>
                <a:spcPct val="20000"/>
              </a:spcBef>
              <a:buFont typeface="Calibri" pitchFamily="34" charset="0"/>
              <a:buChar char="–"/>
            </a:pPr>
            <a:endParaRPr lang="en-US" sz="2000" dirty="0">
              <a:latin typeface="Arial" panose="020B0604020202020204" pitchFamily="34" charset="0"/>
              <a:cs typeface="Arial" panose="020B0604020202020204" pitchFamily="34" charset="0"/>
            </a:endParaRPr>
          </a:p>
          <a:p>
            <a:pPr>
              <a:spcBef>
                <a:spcPct val="20000"/>
              </a:spcBef>
            </a:pPr>
            <a:r>
              <a:rPr lang="en-US" sz="2400" dirty="0" err="1">
                <a:latin typeface="Arial" panose="020B0604020202020204" pitchFamily="34" charset="0"/>
                <a:cs typeface="Arial" panose="020B0604020202020204" pitchFamily="34" charset="0"/>
              </a:rPr>
              <a:t>Gunakan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standar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respons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risiko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untuk</a:t>
            </a:r>
            <a:endParaRPr lang="en-US" sz="2400" dirty="0">
              <a:latin typeface="Arial" panose="020B0604020202020204" pitchFamily="34" charset="0"/>
              <a:cs typeface="Arial" panose="020B0604020202020204" pitchFamily="34" charset="0"/>
            </a:endParaRPr>
          </a:p>
          <a:p>
            <a:pPr marL="285750" lvl="1" indent="-285750">
              <a:spcBef>
                <a:spcPct val="20000"/>
              </a:spcBef>
              <a:buFont typeface="Arial" panose="020B0604020202020204" pitchFamily="34" charset="0"/>
              <a:buChar char="•"/>
            </a:pPr>
            <a:r>
              <a:rPr lang="en-US" sz="2000" dirty="0" err="1">
                <a:latin typeface="Arial" panose="020B0604020202020204" pitchFamily="34" charset="0"/>
                <a:cs typeface="Arial" panose="020B0604020202020204" pitchFamily="34" charset="0"/>
              </a:rPr>
              <a:t>Menentukan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risiko</a:t>
            </a:r>
            <a:r>
              <a:rPr lang="en-US" sz="2000" dirty="0">
                <a:latin typeface="Arial" panose="020B0604020202020204" pitchFamily="34" charset="0"/>
                <a:cs typeface="Arial" panose="020B0604020202020204" pitchFamily="34" charset="0"/>
              </a:rPr>
              <a:t> mana yang </a:t>
            </a:r>
            <a:r>
              <a:rPr lang="en-US" sz="2000" dirty="0" err="1">
                <a:latin typeface="Arial" panose="020B0604020202020204" pitchFamily="34" charset="0"/>
                <a:cs typeface="Arial" panose="020B0604020202020204" pitchFamily="34" charset="0"/>
              </a:rPr>
              <a:t>harus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pertama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ditangani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priotisasi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pengembangan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rencana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perlakuan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risiko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berdasarkan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peringkat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nilai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risiko</a:t>
            </a:r>
            <a:r>
              <a:rPr lang="en-US" sz="2000" dirty="0">
                <a:latin typeface="Arial" panose="020B0604020202020204" pitchFamily="34" charset="0"/>
                <a:cs typeface="Arial" panose="020B0604020202020204" pitchFamily="34" charset="0"/>
              </a:rPr>
              <a:t>)</a:t>
            </a:r>
          </a:p>
        </p:txBody>
      </p:sp>
      <p:sp>
        <p:nvSpPr>
          <p:cNvPr id="9" name="Title 1">
            <a:extLst>
              <a:ext uri="{FF2B5EF4-FFF2-40B4-BE49-F238E27FC236}">
                <a16:creationId xmlns:a16="http://schemas.microsoft.com/office/drawing/2014/main" id="{DD311CF2-C827-4808-8903-5E72E11FB5D0}"/>
              </a:ext>
            </a:extLst>
          </p:cNvPr>
          <p:cNvSpPr txBox="1">
            <a:spLocks/>
          </p:cNvSpPr>
          <p:nvPr/>
        </p:nvSpPr>
        <p:spPr>
          <a:xfrm>
            <a:off x="1243780" y="743138"/>
            <a:ext cx="6656439"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spc="-30" baseline="0">
                <a:solidFill>
                  <a:schemeClr val="tx1"/>
                </a:solidFill>
                <a:latin typeface="Arial" pitchFamily="34" charset="0"/>
                <a:ea typeface="Helvetica Neue Light" pitchFamily="2" charset="2"/>
                <a:cs typeface="Arial" pitchFamily="34" charset="0"/>
              </a:defRPr>
            </a:lvl1pPr>
          </a:lstStyle>
          <a:p>
            <a:r>
              <a:rPr lang="en-US" dirty="0"/>
              <a:t>Risk Assessment</a:t>
            </a:r>
          </a:p>
          <a:p>
            <a:r>
              <a:rPr lang="fi-FI" sz="2000" dirty="0"/>
              <a:t>Risk Evaluation</a:t>
            </a:r>
          </a:p>
        </p:txBody>
      </p:sp>
      <p:sp>
        <p:nvSpPr>
          <p:cNvPr id="11" name="Footer Placeholder 4">
            <a:extLst>
              <a:ext uri="{FF2B5EF4-FFF2-40B4-BE49-F238E27FC236}">
                <a16:creationId xmlns:a16="http://schemas.microsoft.com/office/drawing/2014/main" id="{8AF50F65-4A11-4D08-8AE2-68A871B7B237}"/>
              </a:ext>
            </a:extLst>
          </p:cNvPr>
          <p:cNvSpPr txBox="1">
            <a:spLocks/>
          </p:cNvSpPr>
          <p:nvPr/>
        </p:nvSpPr>
        <p:spPr>
          <a:xfrm>
            <a:off x="0" y="6463846"/>
            <a:ext cx="2895600" cy="365125"/>
          </a:xfrm>
          <a:prstGeom prst="rect">
            <a:avLst/>
          </a:prstGeom>
        </p:spPr>
        <p:txBody>
          <a:bodyPr vert="horz" lIns="144000" tIns="45720" rIns="91440" bIns="45720" rtlCol="0" anchor="ctr"/>
          <a:lstStyle>
            <a:defPPr>
              <a:defRPr lang="en-US"/>
            </a:defPPr>
            <a:lvl1pPr marL="0" algn="ctr" defTabSz="914400" rtl="0" eaLnBrk="1" latinLnBrk="0" hangingPunct="1">
              <a:defRPr sz="1000" kern="1200">
                <a:solidFill>
                  <a:schemeClr val="bg1"/>
                </a:solidFill>
                <a:latin typeface="Helvetica Neue Light" pitchFamily="2" charset="2"/>
                <a:ea typeface="Helvetica Neue Light" pitchFamily="2" charset="2"/>
                <a:cs typeface="Helvetica Neue Light" pitchFamily="2" charset="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dirty="0" err="1">
                <a:solidFill>
                  <a:prstClr val="white"/>
                </a:solidFill>
              </a:rPr>
              <a:t>Sumber</a:t>
            </a:r>
            <a:r>
              <a:rPr lang="en-US" dirty="0">
                <a:solidFill>
                  <a:prstClr val="white"/>
                </a:solidFill>
              </a:rPr>
              <a:t>: ISO 31000:2018</a:t>
            </a:r>
            <a:endParaRPr lang="id-ID" dirty="0">
              <a:solidFill>
                <a:prstClr val="white"/>
              </a:solidFill>
            </a:endParaRPr>
          </a:p>
        </p:txBody>
      </p:sp>
      <p:pic>
        <p:nvPicPr>
          <p:cNvPr id="12" name="Picture 11">
            <a:extLst>
              <a:ext uri="{FF2B5EF4-FFF2-40B4-BE49-F238E27FC236}">
                <a16:creationId xmlns:a16="http://schemas.microsoft.com/office/drawing/2014/main" id="{950A2707-4E14-4772-8D04-D4D5AE8008F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9637" b="100000" l="59188" r="100000">
                        <a14:foregroundMark x1="81117" y1="59455" x2="82335" y2="76248"/>
                        <a14:foregroundMark x1="85888" y1="60363" x2="80000" y2="81241"/>
                        <a14:foregroundMark x1="77360" y1="62027" x2="87411" y2="78820"/>
                        <a14:foregroundMark x1="77766" y1="71407" x2="89036" y2="71710"/>
                        <a14:foregroundMark x1="79797" y1="75340" x2="79797" y2="75340"/>
                        <a14:foregroundMark x1="86091" y1="69440" x2="86091" y2="69440"/>
                      </a14:backgroundRemoval>
                    </a14:imgEffect>
                  </a14:imgLayer>
                </a14:imgProps>
              </a:ext>
              <a:ext uri="{28A0092B-C50C-407E-A947-70E740481C1C}">
                <a14:useLocalDpi xmlns:a14="http://schemas.microsoft.com/office/drawing/2010/main" val="0"/>
              </a:ext>
            </a:extLst>
          </a:blip>
          <a:srcRect l="65845" t="44706"/>
          <a:stretch/>
        </p:blipFill>
        <p:spPr>
          <a:xfrm>
            <a:off x="228600" y="1721448"/>
            <a:ext cx="4210428" cy="4574302"/>
          </a:xfrm>
          <a:prstGeom prst="rect">
            <a:avLst/>
          </a:prstGeom>
        </p:spPr>
      </p:pic>
    </p:spTree>
    <p:extLst>
      <p:ext uri="{BB962C8B-B14F-4D97-AF65-F5344CB8AC3E}">
        <p14:creationId xmlns:p14="http://schemas.microsoft.com/office/powerpoint/2010/main" val="271457200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Arial" charset="0"/>
                <a:cs typeface="Arial" charset="0"/>
              </a:rPr>
              <a:t>Risk Assessment</a:t>
            </a:r>
            <a:br>
              <a:rPr lang="en-US" dirty="0">
                <a:latin typeface="Arial" charset="0"/>
                <a:ea typeface="Arial" charset="0"/>
                <a:cs typeface="Arial" charset="0"/>
              </a:rPr>
            </a:br>
            <a:r>
              <a:rPr lang="en-US" sz="2000" dirty="0">
                <a:latin typeface="Arial" charset="0"/>
                <a:ea typeface="Arial" charset="0"/>
                <a:cs typeface="Arial" charset="0"/>
              </a:rPr>
              <a:t>Isi Register </a:t>
            </a:r>
            <a:r>
              <a:rPr lang="en-US" sz="2000" dirty="0" err="1">
                <a:latin typeface="Arial" charset="0"/>
                <a:ea typeface="Arial" charset="0"/>
                <a:cs typeface="Arial" charset="0"/>
              </a:rPr>
              <a:t>Risiko</a:t>
            </a:r>
            <a:endParaRPr lang="en-US" dirty="0">
              <a:latin typeface="Arial" charset="0"/>
              <a:ea typeface="Arial" charset="0"/>
              <a:cs typeface="Arial" charset="0"/>
            </a:endParaRPr>
          </a:p>
        </p:txBody>
      </p:sp>
      <p:graphicFrame>
        <p:nvGraphicFramePr>
          <p:cNvPr id="9" name="Content Placeholder 8"/>
          <p:cNvGraphicFramePr>
            <a:graphicFrameLocks noGrp="1"/>
          </p:cNvGraphicFramePr>
          <p:nvPr>
            <p:ph idx="1"/>
            <p:extLst/>
          </p:nvPr>
        </p:nvGraphicFramePr>
        <p:xfrm>
          <a:off x="381000" y="1930400"/>
          <a:ext cx="8458199" cy="1112520"/>
        </p:xfrm>
        <a:graphic>
          <a:graphicData uri="http://schemas.openxmlformats.org/drawingml/2006/table">
            <a:tbl>
              <a:tblPr firstRow="1" bandRow="1">
                <a:tableStyleId>{5C22544A-7EE6-4342-B048-85BDC9FD1C3A}</a:tableStyleId>
              </a:tblPr>
              <a:tblGrid>
                <a:gridCol w="538249">
                  <a:extLst>
                    <a:ext uri="{9D8B030D-6E8A-4147-A177-3AD203B41FA5}">
                      <a16:colId xmlns:a16="http://schemas.microsoft.com/office/drawing/2014/main" val="20000"/>
                    </a:ext>
                  </a:extLst>
                </a:gridCol>
                <a:gridCol w="1153391">
                  <a:extLst>
                    <a:ext uri="{9D8B030D-6E8A-4147-A177-3AD203B41FA5}">
                      <a16:colId xmlns:a16="http://schemas.microsoft.com/office/drawing/2014/main" val="20001"/>
                    </a:ext>
                  </a:extLst>
                </a:gridCol>
                <a:gridCol w="1307176">
                  <a:extLst>
                    <a:ext uri="{9D8B030D-6E8A-4147-A177-3AD203B41FA5}">
                      <a16:colId xmlns:a16="http://schemas.microsoft.com/office/drawing/2014/main" val="20002"/>
                    </a:ext>
                  </a:extLst>
                </a:gridCol>
                <a:gridCol w="1307176">
                  <a:extLst>
                    <a:ext uri="{9D8B030D-6E8A-4147-A177-3AD203B41FA5}">
                      <a16:colId xmlns:a16="http://schemas.microsoft.com/office/drawing/2014/main" val="20003"/>
                    </a:ext>
                  </a:extLst>
                </a:gridCol>
                <a:gridCol w="1230284">
                  <a:extLst>
                    <a:ext uri="{9D8B030D-6E8A-4147-A177-3AD203B41FA5}">
                      <a16:colId xmlns:a16="http://schemas.microsoft.com/office/drawing/2014/main" val="20004"/>
                    </a:ext>
                  </a:extLst>
                </a:gridCol>
                <a:gridCol w="1230284">
                  <a:extLst>
                    <a:ext uri="{9D8B030D-6E8A-4147-A177-3AD203B41FA5}">
                      <a16:colId xmlns:a16="http://schemas.microsoft.com/office/drawing/2014/main" val="20005"/>
                    </a:ext>
                  </a:extLst>
                </a:gridCol>
                <a:gridCol w="1691639">
                  <a:extLst>
                    <a:ext uri="{9D8B030D-6E8A-4147-A177-3AD203B41FA5}">
                      <a16:colId xmlns:a16="http://schemas.microsoft.com/office/drawing/2014/main" val="20006"/>
                    </a:ext>
                  </a:extLst>
                </a:gridCol>
              </a:tblGrid>
              <a:tr h="370840">
                <a:tc rowSpan="2">
                  <a:txBody>
                    <a:bodyPr/>
                    <a:lstStyle/>
                    <a:p>
                      <a:pPr algn="ctr"/>
                      <a:r>
                        <a:rPr lang="id-ID" sz="1600" dirty="0"/>
                        <a:t>NO</a:t>
                      </a:r>
                    </a:p>
                  </a:txBody>
                  <a:tcPr marL="92271" marR="92271" anchor="ctr"/>
                </a:tc>
                <a:tc gridSpan="6">
                  <a:txBody>
                    <a:bodyPr/>
                    <a:lstStyle/>
                    <a:p>
                      <a:pPr algn="ctr"/>
                      <a:r>
                        <a:rPr lang="id-ID" dirty="0"/>
                        <a:t>RISK IDENTIFICATION</a:t>
                      </a:r>
                    </a:p>
                  </a:txBody>
                  <a:tcPr marL="92271" marR="92271" anchor="ctr"/>
                </a:tc>
                <a:tc hMerge="1">
                  <a:txBody>
                    <a:bodyPr/>
                    <a:lstStyle/>
                    <a:p>
                      <a:endParaRPr lang="id-ID" dirty="0"/>
                    </a:p>
                  </a:txBody>
                  <a:tcPr/>
                </a:tc>
                <a:tc hMerge="1">
                  <a:txBody>
                    <a:bodyPr/>
                    <a:lstStyle/>
                    <a:p>
                      <a:endParaRPr lang="id-ID" dirty="0"/>
                    </a:p>
                  </a:txBody>
                  <a:tcPr/>
                </a:tc>
                <a:tc hMerge="1">
                  <a:txBody>
                    <a:bodyPr/>
                    <a:lstStyle/>
                    <a:p>
                      <a:endParaRPr lang="id-ID" dirty="0"/>
                    </a:p>
                  </a:txBody>
                  <a:tcPr/>
                </a:tc>
                <a:tc hMerge="1">
                  <a:txBody>
                    <a:bodyPr/>
                    <a:lstStyle/>
                    <a:p>
                      <a:pPr algn="ctr"/>
                      <a:endParaRPr lang="id-ID" dirty="0"/>
                    </a:p>
                  </a:txBody>
                  <a:tcPr anchor="ctr"/>
                </a:tc>
                <a:tc hMerge="1">
                  <a:txBody>
                    <a:bodyPr/>
                    <a:lstStyle/>
                    <a:p>
                      <a:pPr algn="ctr"/>
                      <a:endParaRPr lang="id-ID" dirty="0"/>
                    </a:p>
                  </a:txBody>
                  <a:tcPr anchor="ctr"/>
                </a:tc>
                <a:extLst>
                  <a:ext uri="{0D108BD9-81ED-4DB2-BD59-A6C34878D82A}">
                    <a16:rowId xmlns:a16="http://schemas.microsoft.com/office/drawing/2014/main" val="10000"/>
                  </a:ext>
                </a:extLst>
              </a:tr>
              <a:tr h="370840">
                <a:tc vMerge="1">
                  <a:txBody>
                    <a:bodyPr/>
                    <a:lstStyle/>
                    <a:p>
                      <a:endParaRPr lang="id-ID" dirty="0"/>
                    </a:p>
                  </a:txBody>
                  <a:tcPr/>
                </a:tc>
                <a:tc>
                  <a:txBody>
                    <a:bodyPr/>
                    <a:lstStyle/>
                    <a:p>
                      <a:pPr algn="ctr"/>
                      <a:r>
                        <a:rPr lang="id-ID" sz="1600" dirty="0"/>
                        <a:t>OBJECTIVE</a:t>
                      </a:r>
                    </a:p>
                  </a:txBody>
                  <a:tcPr marL="92271" marR="92271"/>
                </a:tc>
                <a:tc>
                  <a:txBody>
                    <a:bodyPr/>
                    <a:lstStyle/>
                    <a:p>
                      <a:pPr algn="ctr"/>
                      <a:r>
                        <a:rPr lang="id-ID" sz="1600" dirty="0"/>
                        <a:t>RISK EVENT</a:t>
                      </a:r>
                    </a:p>
                  </a:txBody>
                  <a:tcPr marL="92271" marR="9227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dirty="0"/>
                        <a:t>FREQUENCY</a:t>
                      </a:r>
                    </a:p>
                  </a:txBody>
                  <a:tcPr marL="92271" marR="92271"/>
                </a:tc>
                <a:tc>
                  <a:txBody>
                    <a:bodyPr/>
                    <a:lstStyle/>
                    <a:p>
                      <a:pPr algn="ctr"/>
                      <a:r>
                        <a:rPr lang="id-ID" sz="1600" dirty="0"/>
                        <a:t>RISK TYPE</a:t>
                      </a:r>
                    </a:p>
                  </a:txBody>
                  <a:tcPr marL="92271" marR="92271"/>
                </a:tc>
                <a:tc>
                  <a:txBody>
                    <a:bodyPr/>
                    <a:lstStyle/>
                    <a:p>
                      <a:pPr algn="ctr"/>
                      <a:r>
                        <a:rPr lang="id-ID" sz="1600" dirty="0"/>
                        <a:t>RISK CAUSE</a:t>
                      </a:r>
                    </a:p>
                  </a:txBody>
                  <a:tcPr marL="92271" marR="92271"/>
                </a:tc>
                <a:tc>
                  <a:txBody>
                    <a:bodyPr/>
                    <a:lstStyle/>
                    <a:p>
                      <a:pPr algn="ctr"/>
                      <a:r>
                        <a:rPr lang="id-ID" sz="1600" dirty="0"/>
                        <a:t>APLIED</a:t>
                      </a:r>
                      <a:r>
                        <a:rPr lang="id-ID" sz="1600" baseline="0" dirty="0"/>
                        <a:t> CONTROL</a:t>
                      </a:r>
                      <a:endParaRPr lang="id-ID" sz="1600" dirty="0"/>
                    </a:p>
                  </a:txBody>
                  <a:tcPr marL="92271" marR="92271"/>
                </a:tc>
                <a:extLst>
                  <a:ext uri="{0D108BD9-81ED-4DB2-BD59-A6C34878D82A}">
                    <a16:rowId xmlns:a16="http://schemas.microsoft.com/office/drawing/2014/main" val="10001"/>
                  </a:ext>
                </a:extLst>
              </a:tr>
              <a:tr h="370840">
                <a:tc>
                  <a:txBody>
                    <a:bodyPr/>
                    <a:lstStyle/>
                    <a:p>
                      <a:pPr algn="ctr"/>
                      <a:r>
                        <a:rPr lang="id-ID" sz="1400" dirty="0"/>
                        <a:t>(1)</a:t>
                      </a:r>
                    </a:p>
                  </a:txBody>
                  <a:tcPr marL="92271" marR="92271" anchor="ctr"/>
                </a:tc>
                <a:tc>
                  <a:txBody>
                    <a:bodyPr/>
                    <a:lstStyle/>
                    <a:p>
                      <a:pPr algn="ctr"/>
                      <a:r>
                        <a:rPr lang="id-ID" sz="1400" dirty="0"/>
                        <a:t>(2)</a:t>
                      </a:r>
                    </a:p>
                  </a:txBody>
                  <a:tcPr marL="92271" marR="92271" anchor="ctr"/>
                </a:tc>
                <a:tc>
                  <a:txBody>
                    <a:bodyPr/>
                    <a:lstStyle/>
                    <a:p>
                      <a:pPr algn="ctr"/>
                      <a:r>
                        <a:rPr lang="id-ID" sz="1400" dirty="0"/>
                        <a:t>(3)</a:t>
                      </a:r>
                    </a:p>
                  </a:txBody>
                  <a:tcPr marL="92271" marR="92271" anchor="ctr"/>
                </a:tc>
                <a:tc>
                  <a:txBody>
                    <a:bodyPr/>
                    <a:lstStyle/>
                    <a:p>
                      <a:pPr algn="ctr"/>
                      <a:r>
                        <a:rPr lang="id-ID" sz="1400" dirty="0"/>
                        <a:t>(4)</a:t>
                      </a:r>
                    </a:p>
                  </a:txBody>
                  <a:tcPr marL="92271" marR="92271" anchor="ctr"/>
                </a:tc>
                <a:tc>
                  <a:txBody>
                    <a:bodyPr/>
                    <a:lstStyle/>
                    <a:p>
                      <a:pPr algn="ctr"/>
                      <a:r>
                        <a:rPr lang="id-ID" sz="1400" dirty="0"/>
                        <a:t>(5)</a:t>
                      </a:r>
                    </a:p>
                  </a:txBody>
                  <a:tcPr marL="92271" marR="92271" anchor="ctr"/>
                </a:tc>
                <a:tc>
                  <a:txBody>
                    <a:bodyPr/>
                    <a:lstStyle/>
                    <a:p>
                      <a:pPr algn="ctr"/>
                      <a:r>
                        <a:rPr lang="id-ID" sz="1400" dirty="0"/>
                        <a:t>(6)</a:t>
                      </a:r>
                    </a:p>
                  </a:txBody>
                  <a:tcPr marL="92271" marR="92271" anchor="ctr"/>
                </a:tc>
                <a:tc>
                  <a:txBody>
                    <a:bodyPr/>
                    <a:lstStyle/>
                    <a:p>
                      <a:pPr algn="ctr"/>
                      <a:r>
                        <a:rPr lang="id-ID" sz="1400" dirty="0"/>
                        <a:t>(7)</a:t>
                      </a:r>
                    </a:p>
                  </a:txBody>
                  <a:tcPr marL="92271" marR="92271" anchor="ctr"/>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sz="quarter" idx="12"/>
          </p:nvPr>
        </p:nvSpPr>
        <p:spPr>
          <a:prstGeom prst="rect">
            <a:avLst/>
          </a:prstGeom>
        </p:spPr>
        <p:txBody>
          <a:bodyPr/>
          <a:lstStyle/>
          <a:p>
            <a:fld id="{A77E2AAA-3C86-4A64-9F49-34D4B48A0ABE}" type="slidenum">
              <a:rPr lang="en-US">
                <a:latin typeface="Arial" charset="0"/>
                <a:ea typeface="Arial" charset="0"/>
                <a:cs typeface="Arial" charset="0"/>
              </a:rPr>
              <a:pPr/>
              <a:t>99</a:t>
            </a:fld>
            <a:endParaRPr lang="en-US" dirty="0">
              <a:latin typeface="Arial" charset="0"/>
              <a:ea typeface="Arial" charset="0"/>
              <a:cs typeface="Arial" charset="0"/>
            </a:endParaRPr>
          </a:p>
        </p:txBody>
      </p:sp>
      <p:graphicFrame>
        <p:nvGraphicFramePr>
          <p:cNvPr id="10" name="Content Placeholder 8"/>
          <p:cNvGraphicFramePr>
            <a:graphicFrameLocks/>
          </p:cNvGraphicFramePr>
          <p:nvPr>
            <p:extLst/>
          </p:nvPr>
        </p:nvGraphicFramePr>
        <p:xfrm>
          <a:off x="457200" y="3505200"/>
          <a:ext cx="8229600" cy="111252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329184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tblGrid>
              <a:tr h="370840">
                <a:tc gridSpan="4">
                  <a:txBody>
                    <a:bodyPr/>
                    <a:lstStyle/>
                    <a:p>
                      <a:pPr algn="ctr"/>
                      <a:r>
                        <a:rPr lang="id-ID" dirty="0"/>
                        <a:t>RISK ANALYSIS</a:t>
                      </a:r>
                    </a:p>
                  </a:txBody>
                  <a:tcPr anchor="ctr"/>
                </a:tc>
                <a:tc hMerge="1">
                  <a:txBody>
                    <a:bodyPr/>
                    <a:lstStyle/>
                    <a:p>
                      <a:endParaRPr lang="id-ID"/>
                    </a:p>
                  </a:txBody>
                  <a:tcPr/>
                </a:tc>
                <a:tc hMerge="1">
                  <a:txBody>
                    <a:bodyPr/>
                    <a:lstStyle/>
                    <a:p>
                      <a:endParaRPr lang="id-ID"/>
                    </a:p>
                  </a:txBody>
                  <a:tcPr/>
                </a:tc>
                <a:tc hMerge="1">
                  <a:txBody>
                    <a:bodyPr/>
                    <a:lstStyle/>
                    <a:p>
                      <a:endParaRPr lang="id-ID" dirty="0"/>
                    </a:p>
                  </a:txBody>
                  <a:tcPr/>
                </a:tc>
                <a:extLst>
                  <a:ext uri="{0D108BD9-81ED-4DB2-BD59-A6C34878D82A}">
                    <a16:rowId xmlns:a16="http://schemas.microsoft.com/office/drawing/2014/main" val="10000"/>
                  </a:ext>
                </a:extLst>
              </a:tr>
              <a:tr h="370840">
                <a:tc>
                  <a:txBody>
                    <a:bodyPr/>
                    <a:lstStyle/>
                    <a:p>
                      <a:pPr algn="ctr"/>
                      <a:r>
                        <a:rPr lang="id-ID" sz="1600" dirty="0"/>
                        <a:t>LIKELIHOOD</a:t>
                      </a:r>
                    </a:p>
                  </a:txBody>
                  <a:tcPr anchor="ctr"/>
                </a:tc>
                <a:tc>
                  <a:txBody>
                    <a:bodyPr/>
                    <a:lstStyle/>
                    <a:p>
                      <a:pPr algn="ctr"/>
                      <a:r>
                        <a:rPr lang="id-ID" sz="1600" dirty="0"/>
                        <a:t>IMPACT</a:t>
                      </a:r>
                    </a:p>
                  </a:txBody>
                  <a:tcPr anchor="ctr"/>
                </a:tc>
                <a:tc>
                  <a:txBody>
                    <a:bodyPr/>
                    <a:lstStyle/>
                    <a:p>
                      <a:pPr algn="ctr"/>
                      <a:r>
                        <a:rPr lang="id-ID" sz="1600" dirty="0"/>
                        <a:t>CONTROL</a:t>
                      </a:r>
                      <a:r>
                        <a:rPr lang="id-ID" sz="1600" baseline="0" dirty="0"/>
                        <a:t> EFFECTIVENESS</a:t>
                      </a:r>
                      <a:endParaRPr lang="id-ID" sz="1600" dirty="0"/>
                    </a:p>
                  </a:txBody>
                  <a:tcPr anchor="ctr"/>
                </a:tc>
                <a:tc>
                  <a:txBody>
                    <a:bodyPr/>
                    <a:lstStyle/>
                    <a:p>
                      <a:pPr algn="ctr"/>
                      <a:r>
                        <a:rPr lang="id-ID" sz="1600" dirty="0"/>
                        <a:t>INHERENT</a:t>
                      </a:r>
                      <a:r>
                        <a:rPr lang="id-ID" sz="1600" baseline="0" dirty="0"/>
                        <a:t> RISK</a:t>
                      </a:r>
                      <a:endParaRPr lang="id-ID" sz="1600" dirty="0"/>
                    </a:p>
                  </a:txBody>
                  <a:tcPr anchor="ctr"/>
                </a:tc>
                <a:extLst>
                  <a:ext uri="{0D108BD9-81ED-4DB2-BD59-A6C34878D82A}">
                    <a16:rowId xmlns:a16="http://schemas.microsoft.com/office/drawing/2014/main" val="10001"/>
                  </a:ext>
                </a:extLst>
              </a:tr>
              <a:tr h="370840">
                <a:tc>
                  <a:txBody>
                    <a:bodyPr/>
                    <a:lstStyle/>
                    <a:p>
                      <a:pPr algn="ctr"/>
                      <a:r>
                        <a:rPr lang="id-ID" sz="1400" dirty="0"/>
                        <a:t>(8)</a:t>
                      </a:r>
                    </a:p>
                  </a:txBody>
                  <a:tcPr anchor="ctr"/>
                </a:tc>
                <a:tc>
                  <a:txBody>
                    <a:bodyPr/>
                    <a:lstStyle/>
                    <a:p>
                      <a:pPr algn="ctr"/>
                      <a:r>
                        <a:rPr lang="id-ID" sz="1400" dirty="0"/>
                        <a:t>(9)</a:t>
                      </a:r>
                    </a:p>
                  </a:txBody>
                  <a:tcPr anchor="ctr"/>
                </a:tc>
                <a:tc>
                  <a:txBody>
                    <a:bodyPr/>
                    <a:lstStyle/>
                    <a:p>
                      <a:pPr algn="ctr"/>
                      <a:r>
                        <a:rPr lang="id-ID" sz="1400" dirty="0"/>
                        <a:t>(10)</a:t>
                      </a:r>
                    </a:p>
                  </a:txBody>
                  <a:tcPr anchor="ctr"/>
                </a:tc>
                <a:tc>
                  <a:txBody>
                    <a:bodyPr/>
                    <a:lstStyle/>
                    <a:p>
                      <a:pPr algn="ctr"/>
                      <a:r>
                        <a:rPr lang="id-ID" sz="1400" dirty="0"/>
                        <a:t>(11)</a:t>
                      </a:r>
                    </a:p>
                  </a:txBody>
                  <a:tcPr anchor="ctr"/>
                </a:tc>
                <a:extLst>
                  <a:ext uri="{0D108BD9-81ED-4DB2-BD59-A6C34878D82A}">
                    <a16:rowId xmlns:a16="http://schemas.microsoft.com/office/drawing/2014/main" val="10002"/>
                  </a:ext>
                </a:extLst>
              </a:tr>
            </a:tbl>
          </a:graphicData>
        </a:graphic>
      </p:graphicFrame>
      <p:graphicFrame>
        <p:nvGraphicFramePr>
          <p:cNvPr id="11" name="Content Placeholder 8"/>
          <p:cNvGraphicFramePr>
            <a:graphicFrameLocks/>
          </p:cNvGraphicFramePr>
          <p:nvPr>
            <p:extLst/>
          </p:nvPr>
        </p:nvGraphicFramePr>
        <p:xfrm>
          <a:off x="457200" y="5029200"/>
          <a:ext cx="8305800" cy="111252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370840">
                <a:tc gridSpan="3">
                  <a:txBody>
                    <a:bodyPr/>
                    <a:lstStyle/>
                    <a:p>
                      <a:pPr algn="ctr"/>
                      <a:r>
                        <a:rPr lang="id-ID" dirty="0"/>
                        <a:t>RISK EVALUATION</a:t>
                      </a:r>
                    </a:p>
                  </a:txBody>
                  <a:tcPr anchor="ct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0"/>
                  </a:ext>
                </a:extLst>
              </a:tr>
              <a:tr h="370840">
                <a:tc>
                  <a:txBody>
                    <a:bodyPr/>
                    <a:lstStyle/>
                    <a:p>
                      <a:pPr algn="ctr"/>
                      <a:r>
                        <a:rPr lang="id-ID" sz="1600" dirty="0"/>
                        <a:t>RISK</a:t>
                      </a:r>
                      <a:r>
                        <a:rPr lang="id-ID" sz="1600" baseline="0" dirty="0"/>
                        <a:t> PRIORITY</a:t>
                      </a:r>
                      <a:endParaRPr lang="id-ID" sz="1600" dirty="0"/>
                    </a:p>
                  </a:txBody>
                  <a:tcPr anchor="ctr"/>
                </a:tc>
                <a:tc>
                  <a:txBody>
                    <a:bodyPr/>
                    <a:lstStyle/>
                    <a:p>
                      <a:pPr algn="ctr"/>
                      <a:r>
                        <a:rPr lang="id-ID" sz="1600" dirty="0"/>
                        <a:t>OPPORTUNITY/REWARD</a:t>
                      </a:r>
                    </a:p>
                  </a:txBody>
                  <a:tcPr anchor="ctr"/>
                </a:tc>
                <a:tc>
                  <a:txBody>
                    <a:bodyPr/>
                    <a:lstStyle/>
                    <a:p>
                      <a:pPr algn="ctr"/>
                      <a:r>
                        <a:rPr lang="id-ID" sz="1600" dirty="0"/>
                        <a:t>RISK ACCEPTANCE</a:t>
                      </a:r>
                    </a:p>
                  </a:txBody>
                  <a:tcPr anchor="ctr"/>
                </a:tc>
                <a:extLst>
                  <a:ext uri="{0D108BD9-81ED-4DB2-BD59-A6C34878D82A}">
                    <a16:rowId xmlns:a16="http://schemas.microsoft.com/office/drawing/2014/main" val="10001"/>
                  </a:ext>
                </a:extLst>
              </a:tr>
              <a:tr h="370840">
                <a:tc>
                  <a:txBody>
                    <a:bodyPr/>
                    <a:lstStyle/>
                    <a:p>
                      <a:pPr algn="ctr"/>
                      <a:r>
                        <a:rPr lang="id-ID" sz="1400" dirty="0"/>
                        <a:t>(12)</a:t>
                      </a:r>
                    </a:p>
                  </a:txBody>
                  <a:tcPr anchor="ctr"/>
                </a:tc>
                <a:tc>
                  <a:txBody>
                    <a:bodyPr/>
                    <a:lstStyle/>
                    <a:p>
                      <a:pPr algn="ctr"/>
                      <a:r>
                        <a:rPr lang="id-ID" sz="1400" dirty="0"/>
                        <a:t>(13)</a:t>
                      </a:r>
                    </a:p>
                  </a:txBody>
                  <a:tcPr anchor="ctr"/>
                </a:tc>
                <a:tc>
                  <a:txBody>
                    <a:bodyPr/>
                    <a:lstStyle/>
                    <a:p>
                      <a:pPr algn="ctr"/>
                      <a:r>
                        <a:rPr lang="id-ID" sz="1400" dirty="0"/>
                        <a:t>(14)</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05771338"/>
      </p:ext>
    </p:extLst>
  </p:cSld>
  <p:clrMapOvr>
    <a:masterClrMapping/>
  </p:clrMapOvr>
</p:sld>
</file>

<file path=ppt/theme/theme1.xml><?xml version="1.0" encoding="utf-8"?>
<a:theme xmlns:a="http://schemas.openxmlformats.org/drawingml/2006/main" nam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2084</TotalTime>
  <Words>5834</Words>
  <Application>Microsoft Office PowerPoint</Application>
  <PresentationFormat>On-screen Show (4:3)</PresentationFormat>
  <Paragraphs>1342</Paragraphs>
  <Slides>114</Slides>
  <Notes>22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114</vt:i4>
      </vt:variant>
    </vt:vector>
  </HeadingPairs>
  <TitlesOfParts>
    <vt:vector size="130" baseType="lpstr">
      <vt:lpstr>Agency FB</vt:lpstr>
      <vt:lpstr>Aharoni</vt:lpstr>
      <vt:lpstr>Arial</vt:lpstr>
      <vt:lpstr>Arial Narrow</vt:lpstr>
      <vt:lpstr>Arial Rounded MT Bold</vt:lpstr>
      <vt:lpstr>Arial Unicode MS</vt:lpstr>
      <vt:lpstr>Calibri</vt:lpstr>
      <vt:lpstr>Century Gothic</vt:lpstr>
      <vt:lpstr>Franklin Gothic Book</vt:lpstr>
      <vt:lpstr>Helvetica Neue Light</vt:lpstr>
      <vt:lpstr>Tahoma</vt:lpstr>
      <vt:lpstr>Times New Roman</vt:lpstr>
      <vt:lpstr>TimesNewRomanPS-ItalicMT</vt:lpstr>
      <vt:lpstr>TimesNewRomanPSMT</vt:lpstr>
      <vt:lpstr>Wingdings</vt:lpstr>
      <vt:lpstr>thema</vt:lpstr>
      <vt:lpstr>PowerPoint Presentation</vt:lpstr>
      <vt:lpstr>Tujuan Pelatihan</vt:lpstr>
      <vt:lpstr>Agenda Pengantar</vt:lpstr>
      <vt:lpstr>Apakah risiko itu?</vt:lpstr>
      <vt:lpstr>PowerPoint Presentation</vt:lpstr>
      <vt:lpstr>Apakah risiko itu?</vt:lpstr>
      <vt:lpstr>Apakah risiko itu?</vt:lpstr>
      <vt:lpstr>Apakah risiko itu?</vt:lpstr>
      <vt:lpstr>Apakah risiko itu?</vt:lpstr>
      <vt:lpstr>Siapakah Pemilik Risiko Itu?</vt:lpstr>
      <vt:lpstr>Siapakah pemilik risiko itu?</vt:lpstr>
      <vt:lpstr>Siapakah pemilik risiko itu?</vt:lpstr>
      <vt:lpstr>Siapakah pemilik risiko itu?</vt:lpstr>
      <vt:lpstr>Siapakah pemilik risiko itu?</vt:lpstr>
      <vt:lpstr>Siapakah pemilik risiko itu?</vt:lpstr>
      <vt:lpstr>Manajemen Risiko (Contoh) Proses Bisnis </vt:lpstr>
      <vt:lpstr>Siapakah pemilik risiko?</vt:lpstr>
      <vt:lpstr>Siapakah pemilik risiko?</vt:lpstr>
      <vt:lpstr>Siapakah pemilik risiko?</vt:lpstr>
      <vt:lpstr>Manajemen Risiko (Contoh) </vt:lpstr>
      <vt:lpstr>Memahami Risiko</vt:lpstr>
      <vt:lpstr>PowerPoint Presentation</vt:lpstr>
      <vt:lpstr>What is Risks?</vt:lpstr>
      <vt:lpstr>Apakah risiko itu?</vt:lpstr>
      <vt:lpstr>Peluang dan Risiko</vt:lpstr>
      <vt:lpstr>Memahami risiko</vt:lpstr>
      <vt:lpstr>Memahami risiko</vt:lpstr>
      <vt:lpstr>Memahami risiko</vt:lpstr>
      <vt:lpstr>Memahami risiko</vt:lpstr>
      <vt:lpstr>Memahami risiko</vt:lpstr>
      <vt:lpstr>Video : Risk Management Basic</vt:lpstr>
      <vt:lpstr>Risk Management Basic</vt:lpstr>
      <vt:lpstr>Risk Management Basic</vt:lpstr>
      <vt:lpstr>Memahami risiko</vt:lpstr>
      <vt:lpstr>Latihan Memahami risiko</vt:lpstr>
      <vt:lpstr>Latihan Memahami risiko</vt:lpstr>
      <vt:lpstr>Latihan Memahami risiko</vt:lpstr>
      <vt:lpstr>PowerPoint Presentation</vt:lpstr>
      <vt:lpstr>ARSITEKTUR SNI ISO 31000</vt:lpstr>
      <vt:lpstr>Arsitektur SNI ISO 31000</vt:lpstr>
      <vt:lpstr>Arsitektur SNI ISO 31000</vt:lpstr>
      <vt:lpstr>Arsitektur SNI ISO 31000</vt:lpstr>
      <vt:lpstr>Arsitektur SNI ISO 31000</vt:lpstr>
      <vt:lpstr>Arsitektur SNI ISO 31000</vt:lpstr>
      <vt:lpstr>Manajemen Risiko (Contoh)  Skema Kerangka Kerja Manajemen Risiko </vt:lpstr>
      <vt:lpstr>PowerPoint Presentation</vt:lpstr>
      <vt:lpstr>Sasaran</vt:lpstr>
      <vt:lpstr>Prinsip-prinsip Manajemen Risiko</vt:lpstr>
      <vt:lpstr>Tujuan Penerapan Manajemen Risiko</vt:lpstr>
      <vt:lpstr>Prinsip Manajemen Risiko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KERANGKA KERJA MANAJEMEN RISIKO</vt:lpstr>
      <vt:lpstr>Komponen Kerangka Kerja Manajemen Risiko</vt:lpstr>
      <vt:lpstr>Perencanaan Kerangka Kerja MR</vt:lpstr>
      <vt:lpstr>Kerangka Kerja Manajemen Risiko</vt:lpstr>
      <vt:lpstr>Perencanaan Kerangka Kerja MR</vt:lpstr>
      <vt:lpstr>PowerPoint Presentation</vt:lpstr>
      <vt:lpstr>PowerPoint Presentation</vt:lpstr>
      <vt:lpstr>PowerPoint Presentation</vt:lpstr>
      <vt:lpstr>Contoh acuan sasaran untuk menentukan arah penerapan manajemen risiko </vt:lpstr>
      <vt:lpstr>PowerPoint Presentation</vt:lpstr>
      <vt:lpstr>PowerPoint Presentation</vt:lpstr>
      <vt:lpstr>PowerPoint Presentation</vt:lpstr>
      <vt:lpstr>Sasaran</vt:lpstr>
      <vt:lpstr>PowerPoint Presentation</vt:lpstr>
      <vt:lpstr>PowerPoint Presentation</vt:lpstr>
      <vt:lpstr>Scope, Context &amp; Criteria Kriteria Dampak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Risk Assessment Isi Register Risiko</vt:lpstr>
      <vt:lpstr>Risk Assessment Contoh Peta Risiko Setelah Penilaian Risiko</vt:lpstr>
      <vt:lpstr>Risk Treatment Contoh Peta Risiko Setelah Penilaian Risiko</vt:lpstr>
      <vt:lpstr>Risk Treatment</vt:lpstr>
      <vt:lpstr>Risk Treatment Tahapan Perlakuan Risiko</vt:lpstr>
      <vt:lpstr>Risk Treatment Tahapan Analisis Biaya Manfaat (CBA)</vt:lpstr>
      <vt:lpstr>Communication &amp; Consultation</vt:lpstr>
      <vt:lpstr>Communication &amp; Consultation Penggunaan Matriks RACI Matrix untuk Komunikasi &amp; Konsultasi yang Efektif</vt:lpstr>
      <vt:lpstr>Monitoring &amp; Review</vt:lpstr>
      <vt:lpstr>Monitoring &amp; Review Jenis Monitoring &amp; Review</vt:lpstr>
      <vt:lpstr>Monitoring &amp; Review</vt:lpstr>
      <vt:lpstr>Monitoring &amp; Review</vt:lpstr>
      <vt:lpstr>Monitoring &amp; Review Contoh Peta Risiko setelah Pemantauan</vt:lpstr>
      <vt:lpstr>Beberapa definisi</vt:lpstr>
      <vt:lpstr>Beberapa definisi</vt:lpstr>
      <vt:lpstr>Terima Kasih</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SILVY</dc:creator>
  <cp:lastModifiedBy>Asus</cp:lastModifiedBy>
  <cp:revision>221</cp:revision>
  <dcterms:created xsi:type="dcterms:W3CDTF">2016-03-11T07:28:56Z</dcterms:created>
  <dcterms:modified xsi:type="dcterms:W3CDTF">2019-02-28T03:17:27Z</dcterms:modified>
</cp:coreProperties>
</file>